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63" r:id="rId3"/>
    <p:sldId id="265" r:id="rId4"/>
    <p:sldId id="267" r:id="rId5"/>
    <p:sldId id="270" r:id="rId6"/>
    <p:sldId id="269" r:id="rId7"/>
  </p:sldIdLst>
  <p:sldSz cx="12192000" cy="6858000"/>
  <p:notesSz cx="6858000" cy="9144000"/>
  <p:custDataLst>
    <p:tags r:id="rId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3BAC1-A972-4501-A3F0-65D4D0387086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9367-215D-463F-B7B9-80D8D138F0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85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401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310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528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46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10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0297-835B-4005-A73E-7D056FBE2D9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24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755AC9-BC65-448F-88E9-18D106BB7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CAAD5A-3B4A-4155-858E-633F4D896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FFED4D-D3BC-4593-88D3-3855412D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8631B8-2F3F-45AE-AAFF-52E5738B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54CFAB-B9A0-46D5-BE47-4C8688C3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40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38ABB-6258-4B05-9043-1331C5EE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97AD1A-2F07-4F47-A7F8-B317675A8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EAC600-9F70-47A0-AEC6-06405D44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AC8100-DDD4-4943-A5ED-F84E056A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4BD30-8183-4926-B6EA-F1B887B0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4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92861F-070D-414F-AE89-73AD7A4DC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565C2F-6481-42BB-B432-0A470598A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DE9F9-D07B-48F5-8B9F-71904B99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3DD55E-18ED-4FC0-886A-9264FEE3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A25A13-BD18-43CD-BC57-B0AC2F2A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765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"/>
          <p:cNvSpPr>
            <a:spLocks noGrp="1"/>
          </p:cNvSpPr>
          <p:nvPr>
            <p:ph type="body" idx="10" hasCustomPrompt="1"/>
          </p:nvPr>
        </p:nvSpPr>
        <p:spPr>
          <a:xfrm>
            <a:off x="1237171" y="3711687"/>
            <a:ext cx="7920683" cy="381002"/>
          </a:xfrm>
        </p:spPr>
        <p:txBody>
          <a:bodyPr vert="horz" wrap="square" lIns="91440" tIns="45720" rIns="91440" bIns="45720" anchor="t" anchorCtr="0">
            <a:noAutofit/>
          </a:bodyPr>
          <a:lstStyle>
            <a:lvl1pPr marL="0" marR="0" indent="0" algn="l" rtl="0" eaLnBrk="1" fontAlgn="auto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0" i="0" u="none" strike="noStrike" kern="1200" cap="none" spc="0" baseline="0">
                <a:solidFill>
                  <a:schemeClr val="bg1">
                    <a:lumMod val="10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1" hasCustomPrompt="1"/>
          </p:nvPr>
        </p:nvSpPr>
        <p:spPr>
          <a:xfrm>
            <a:off x="877877" y="2925894"/>
            <a:ext cx="9565535" cy="731611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l" rtl="0" eaLnBrk="1" fontAlgn="auto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50" b="0" i="0" u="none" strike="noStrike" kern="1200" cap="none" spc="0" baseline="0">
                <a:solidFill>
                  <a:schemeClr val="bg1">
                    <a:lumMod val="10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897041" y="1892806"/>
            <a:ext cx="5696264" cy="279451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rmAutofit/>
          </a:bodyPr>
          <a:lstStyle>
            <a:lvl1pPr marL="0" marR="0" indent="0"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50" b="0" i="0" u="none" strike="noStrike" kern="1200" cap="all" spc="90" baseline="0">
                <a:solidFill>
                  <a:schemeClr val="bg1">
                    <a:lumMod val="10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idx="13" hasCustomPrompt="1"/>
          </p:nvPr>
        </p:nvSpPr>
        <p:spPr>
          <a:xfrm>
            <a:off x="867719" y="2172257"/>
            <a:ext cx="9575692" cy="661720"/>
          </a:xfrm>
        </p:spPr>
        <p:txBody>
          <a:bodyPr vert="horz" wrap="none" lIns="91440" tIns="45720" rIns="91440" bIns="45720" anchor="t" anchorCtr="0">
            <a:noAutofit/>
          </a:bodyPr>
          <a:lstStyle>
            <a:lvl1pPr marL="0" marR="0" indent="0"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700" b="1" i="0" u="none" strike="noStrike" kern="1200" cap="none" spc="0" baseline="0">
                <a:solidFill>
                  <a:schemeClr val="bg1">
                    <a:lumMod val="100000"/>
                  </a:schemeClr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0" name="Картинка 1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ru-RU"/>
              <a:t>Нажмите на иконку чтобы добавить картинку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894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"/>
          <p:cNvSpPr>
            <a:spLocks noGrp="1"/>
          </p:cNvSpPr>
          <p:nvPr>
            <p:ph type="body" idx="10" hasCustomPrompt="1"/>
          </p:nvPr>
        </p:nvSpPr>
        <p:spPr>
          <a:xfrm>
            <a:off x="441747" y="85412"/>
            <a:ext cx="6670253" cy="261610"/>
          </a:xfrm>
        </p:spPr>
        <p:txBody>
          <a:bodyPr vert="horz" wrap="square" lIns="91440" tIns="45720" rIns="91440" bIns="45720" anchor="t" anchorCtr="0">
            <a:noAutofit/>
          </a:bodyPr>
          <a:lstStyle>
            <a:lvl1pPr marL="0" marR="0" indent="0"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 b="0" i="0" u="none" strike="noStrike" kern="1200" cap="none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Видео 1"/>
          <p:cNvSpPr>
            <a:spLocks noGrp="1"/>
          </p:cNvSpPr>
          <p:nvPr>
            <p:ph type="media" sz="quarter" idx="14" hasCustomPrompt="1"/>
          </p:nvPr>
        </p:nvSpPr>
        <p:spPr>
          <a:xfrm>
            <a:off x="2659977" y="1077503"/>
            <a:ext cx="6823388" cy="425806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/>
              <a:t>Нажмите на иконку чтобы добавить видео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16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4CA0C-55E7-4885-A358-98024761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AAB98C-F263-4A2A-88FF-6EECBB8A9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B143BF-E7D8-4ED6-9001-54336882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A7E890-31EE-4559-8210-C09B03E0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9D9D34-956D-4A3C-BF13-3F5F8F2C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70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68EE0-70E2-47A0-944F-84856C2F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555BB9-414B-4C49-9830-9477B04A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C0932B-1849-4491-877D-39130D8F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B600DD-D79C-4AD4-8D3C-11F3EA5A3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A1BDA6-7582-45C9-9597-3B7AFCCB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27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6049E-18F3-4869-B97F-DC427617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6E392C-2AD4-4E3C-846F-00B504CB2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AF742D-5174-4398-9E35-CA6355CDD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500D37-5310-4741-AF23-02C4A87C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EFE19E-3E08-4765-B4C5-A3B2B9EE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C723A2-D0EC-454B-968D-6EBB3AC0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78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8C02F-D1CB-4CEE-B8D4-5A98242B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552B71-2B96-4789-B4AF-F8CCE475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919C5A-C28F-4549-B2A1-9D83E786A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FE3572-20CC-472B-871F-EAD5AA2EA5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6B1313-A32D-40B4-8411-DE2A95CC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0F0337-6BCE-4856-9289-A1241D85E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356BB8-EBC9-46F5-AF42-18D57C8C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EC78B8-6ED5-4BAE-93AE-8B5CB7BB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28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F863D-FB12-4B39-A981-3804FE54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455BF1-5A5F-45BD-81A9-9EB44B4F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E226D36-4DD0-484C-82F8-95B6E1EB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93889C-95BA-4985-9905-B0C78E61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56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0A74DF-BE56-4D2F-9C2D-07D58A96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1E1D08B-7EA2-42B3-ABEF-B97B3B74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8FF9C9-81BA-44E7-A021-06C2CD6D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52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42DB6-5ADD-48F3-AAB3-332513B2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2C1567-2449-48F8-BA22-74E98E3A3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FC1E06-7E88-470C-B7B2-3284C14FC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45D43B-A4D7-488B-8848-C55FBDFD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997C81-DB66-4880-AB8E-F045428A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2D83A0-0AD5-4091-9DF0-8A53DDF0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3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9FC2B-AF57-4BDC-B400-653635F4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36342F-2C21-4C00-A25B-D593829F4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7AB6E4-6B03-423B-B46F-E04131571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E56006-57EF-4A6D-B055-97C9932B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65A1FF-B1BC-48A4-BE5D-19BCE33F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D35470-B316-4A1D-8BD9-6D23660D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499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A2103C-CE0D-4BAC-8F20-8B49623F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DA868B-CEEE-4C95-9BD6-FB50225FA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1B6985-B889-4B20-BA1C-0EE7A464C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7BAA6-24B5-400D-BC9F-EFC9E7BBF5C0}" type="datetimeFigureOut">
              <a:rPr lang="ru-RU" smtClean="0"/>
              <a:t>07.03.2022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1F623B-D22B-45F3-803C-1F9937D4B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BB346D-FEE1-4611-A0AD-17282F456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8237E-AB0C-46FB-95B4-B57FCF90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69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tags" Target="../tags/tag8.xml"/><Relationship Id="rId9" Type="http://schemas.openxmlformats.org/officeDocument/2006/relationships/hyperlink" Target="https://youtu.be/S_aH8Irq1l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wsh/CPP_Pointer" TargetMode="External"/><Relationship Id="rId3" Type="http://schemas.openxmlformats.org/officeDocument/2006/relationships/tags" Target="../tags/tag20.xml"/><Relationship Id="rId7" Type="http://schemas.openxmlformats.org/officeDocument/2006/relationships/hyperlink" Target="https://youtu.be/S_aH8Irq1lw" TargetMode="Externa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ка 1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"/>
          <p:cNvSpPr>
            <a:spLocks noGrp="1"/>
          </p:cNvSpPr>
          <p:nvPr>
            <p:ph type="body" idx="10"/>
          </p:nvPr>
        </p:nvSpPr>
        <p:spPr>
          <a:xfrm>
            <a:off x="897041" y="3408034"/>
            <a:ext cx="9753030" cy="1023133"/>
          </a:xfrm>
        </p:spPr>
        <p:txBody>
          <a:bodyPr/>
          <a:lstStyle/>
          <a:p>
            <a:r>
              <a:rPr lang="ru-RU" sz="2400" dirty="0"/>
              <a:t>Объектно-ориентированное программирование в </a:t>
            </a:r>
            <a:r>
              <a:rPr lang="en-US" sz="2400" dirty="0"/>
              <a:t>C++</a:t>
            </a:r>
            <a:endParaRPr lang="ru-RU" sz="2400" dirty="0"/>
          </a:p>
          <a:p>
            <a:r>
              <a:rPr lang="ru-RU" sz="2400" dirty="0"/>
              <a:t>Инкапсуляция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sz="quarter" idx="11"/>
          </p:nvPr>
        </p:nvSpPr>
        <p:spPr>
          <a:xfrm>
            <a:off x="877877" y="2592402"/>
            <a:ext cx="9565535" cy="731611"/>
          </a:xfrm>
        </p:spPr>
        <p:txBody>
          <a:bodyPr/>
          <a:lstStyle/>
          <a:p>
            <a:r>
              <a:rPr lang="ru-RU" dirty="0"/>
              <a:t>Концентрированный курс по языку программирования </a:t>
            </a:r>
            <a:r>
              <a:rPr lang="en-US" dirty="0"/>
              <a:t>C++: </a:t>
            </a:r>
            <a:r>
              <a:rPr lang="ru-RU" dirty="0"/>
              <a:t>основные конструкции языка, работа с указателями и машинной памятью, объектно-ориентированное программирование, стандартная библиотека…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12"/>
          </p:nvPr>
        </p:nvSpPr>
        <p:spPr>
          <a:xfrm>
            <a:off x="897041" y="1559314"/>
            <a:ext cx="5696264" cy="279451"/>
          </a:xfrm>
        </p:spPr>
        <p:txBody>
          <a:bodyPr/>
          <a:lstStyle/>
          <a:p>
            <a:r>
              <a:rPr lang="ru-RU" dirty="0"/>
              <a:t>практический курс для начинающих</a:t>
            </a:r>
          </a:p>
        </p:txBody>
      </p:sp>
      <p:sp>
        <p:nvSpPr>
          <p:cNvPr id="17" name="Заголовок"/>
          <p:cNvSpPr>
            <a:spLocks noGrp="1"/>
          </p:cNvSpPr>
          <p:nvPr>
            <p:ph type="title" idx="13"/>
          </p:nvPr>
        </p:nvSpPr>
        <p:spPr>
          <a:xfrm>
            <a:off x="867719" y="1838765"/>
            <a:ext cx="9575692" cy="661720"/>
          </a:xfrm>
        </p:spPr>
        <p:txBody>
          <a:bodyPr/>
          <a:lstStyle/>
          <a:p>
            <a:r>
              <a:rPr lang="ru-RU" dirty="0"/>
              <a:t>Боевой курс </a:t>
            </a:r>
            <a:r>
              <a:rPr lang="en-US" dirty="0"/>
              <a:t>C++ </a:t>
            </a:r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DB5866FF-B3B7-422D-837B-D0B4E0C486CF}"/>
              </a:ext>
            </a:extLst>
          </p:cNvPr>
          <p:cNvSpPr txBox="1">
            <a:spLocks/>
          </p:cNvSpPr>
          <p:nvPr/>
        </p:nvSpPr>
        <p:spPr>
          <a:xfrm>
            <a:off x="897041" y="4513950"/>
            <a:ext cx="9565535" cy="135825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50" b="0" i="0" u="none" strike="noStrike" kern="1200" cap="none" spc="0" baseline="0">
                <a:solidFill>
                  <a:schemeClr val="bg1">
                    <a:lumMod val="10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b="1" dirty="0">
                <a:latin typeface="+mj-lt"/>
              </a:rPr>
              <a:t>Шамин Роман Вячеславович</a:t>
            </a:r>
          </a:p>
          <a:p>
            <a:pPr algn="r"/>
            <a:r>
              <a:rPr lang="ru-RU" dirty="0"/>
              <a:t>доктор физико-математических наук,</a:t>
            </a:r>
          </a:p>
          <a:p>
            <a:pPr algn="r"/>
            <a:r>
              <a:rPr lang="ru-RU" dirty="0"/>
              <a:t>директор Института перспективных технологий и индустриального программирования</a:t>
            </a:r>
          </a:p>
          <a:p>
            <a:pPr algn="r"/>
            <a:r>
              <a:rPr lang="ru-RU" dirty="0"/>
              <a:t>МИРЭА – Российского технологического университета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12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80"/>
    </mc:Choice>
    <mc:Fallback xmlns="">
      <p:transition spd="slow" advTm="107780"/>
    </mc:Fallback>
  </mc:AlternateContent>
  <p:extLst>
    <p:ext uri="{3A86A75C-4F4B-4683-9AE1-C65F6400EC91}">
      <p14:laserTraceLst xmlns:p14="http://schemas.microsoft.com/office/powerpoint/2010/main">
        <p14:tracePtLst>
          <p14:tracePt t="764" x="4764088" y="77788"/>
          <p14:tracePt t="770" x="4787900" y="47625"/>
          <p14:tracePt t="778" x="4795838" y="39688"/>
          <p14:tracePt t="786" x="4803775" y="15875"/>
          <p14:tracePt t="795" x="4803775" y="0"/>
          <p14:tracePt t="2083" x="7694613" y="0"/>
          <p14:tracePt t="2091" x="7726363" y="23813"/>
          <p14:tracePt t="2098" x="7772400" y="39688"/>
          <p14:tracePt t="2106" x="7835900" y="61913"/>
          <p14:tracePt t="2114" x="7881938" y="85725"/>
          <p14:tracePt t="2122" x="7929563" y="117475"/>
          <p14:tracePt t="2130" x="7969250" y="125413"/>
          <p14:tracePt t="2138" x="7999413" y="149225"/>
          <p14:tracePt t="2147" x="8031163" y="165100"/>
          <p14:tracePt t="2154" x="8062913" y="173038"/>
          <p14:tracePt t="2163" x="8102600" y="195263"/>
          <p14:tracePt t="2170" x="8116888" y="203200"/>
          <p14:tracePt t="2179" x="8124825" y="211138"/>
          <p14:tracePt t="2186" x="8140700" y="227013"/>
          <p14:tracePt t="2195" x="8156575" y="242888"/>
          <p14:tracePt t="2202" x="8164513" y="242888"/>
          <p14:tracePt t="2212" x="8180388" y="258763"/>
          <p14:tracePt t="2218" x="8180388" y="266700"/>
          <p14:tracePt t="2251" x="8180388" y="274638"/>
          <p14:tracePt t="2260" x="8188325" y="282575"/>
          <p14:tracePt t="2301" x="8204200" y="290513"/>
          <p14:tracePt t="2306" x="8204200" y="298450"/>
          <p14:tracePt t="2315" x="8212138" y="306388"/>
          <p14:tracePt t="2322" x="8220075" y="320675"/>
          <p14:tracePt t="2339" x="8234363" y="336550"/>
          <p14:tracePt t="2347" x="8242300" y="344488"/>
          <p14:tracePt t="2354" x="8242300" y="360363"/>
          <p14:tracePt t="2363" x="8258175" y="384175"/>
          <p14:tracePt t="2411" x="8258175" y="400050"/>
          <p14:tracePt t="10499" x="8266113" y="400050"/>
          <p14:tracePt t="10539" x="8274050" y="400050"/>
          <p14:tracePt t="102939" x="8250238" y="376238"/>
          <p14:tracePt t="102947" x="8228013" y="336550"/>
          <p14:tracePt t="102954" x="8220075" y="320675"/>
          <p14:tracePt t="102963" x="8212138" y="306388"/>
          <p14:tracePt t="102970" x="8196263" y="282575"/>
          <p14:tracePt t="102979" x="8172450" y="227013"/>
          <p14:tracePt t="102986" x="8148638" y="195263"/>
          <p14:tracePt t="102995" x="8124825" y="149225"/>
          <p14:tracePt t="103002" x="8108950" y="85725"/>
          <p14:tracePt t="103010" x="8078788" y="7938"/>
          <p14:tracePt t="103275" x="6245225" y="69850"/>
          <p14:tracePt t="103282" x="6111875" y="195263"/>
          <p14:tracePt t="103290" x="5946775" y="328613"/>
          <p14:tracePt t="103299" x="5775325" y="485775"/>
          <p14:tracePt t="103306" x="5594350" y="642938"/>
          <p14:tracePt t="103315" x="5375275" y="800100"/>
          <p14:tracePt t="103323" x="5124450" y="971550"/>
          <p14:tracePt t="103331" x="4826000" y="1184275"/>
          <p14:tracePt t="103339" x="4545013" y="1387475"/>
          <p14:tracePt t="103347" x="4302125" y="1598613"/>
          <p14:tracePt t="103354" x="4059238" y="1803400"/>
          <p14:tracePt t="103365" x="3816350" y="2014538"/>
          <p14:tracePt t="103370" x="3611563" y="2217738"/>
          <p14:tracePt t="103378" x="3400425" y="2444750"/>
          <p14:tracePt t="103386" x="3221038" y="2681288"/>
          <p14:tracePt t="103394" x="3032125" y="2938463"/>
          <p14:tracePt t="103402" x="2844800" y="3213100"/>
          <p14:tracePt t="103411" x="2663825" y="3455988"/>
          <p14:tracePt t="103418" x="2444750" y="3714750"/>
          <p14:tracePt t="103428" x="2303463" y="3989388"/>
          <p14:tracePt t="103434" x="2146300" y="4240213"/>
          <p14:tracePt t="103442" x="1966913" y="4475163"/>
          <p14:tracePt t="103450" x="1817688" y="4686300"/>
          <p14:tracePt t="103459" x="1652588" y="4922838"/>
          <p14:tracePt t="103466" x="1527175" y="5173663"/>
          <p14:tracePt t="103474" x="1417638" y="5345113"/>
          <p14:tracePt t="103483" x="1347788" y="5518150"/>
          <p14:tracePt t="103490" x="1254125" y="5705475"/>
          <p14:tracePt t="103498" x="1190625" y="5822950"/>
          <p14:tracePt t="103506" x="1096963" y="5988050"/>
          <p14:tracePt t="103515" x="1019175" y="6137275"/>
          <p14:tracePt t="103522" x="923925" y="6286500"/>
          <p14:tracePt t="103531" x="854075" y="6426200"/>
          <p14:tracePt t="103538" x="760413" y="6521450"/>
          <p14:tracePt t="103547" x="720725" y="6607175"/>
          <p14:tracePt t="103564" x="635000" y="6756400"/>
          <p14:tracePt t="103570" x="619125" y="6810375"/>
          <p14:tracePt t="103578" x="603250" y="68500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Что такое классы?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228E15-084C-4685-9E95-E8DEB11ACA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706" y="2142327"/>
            <a:ext cx="1308735" cy="4572000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533559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Объектно-ориентированное программирование основано на том, что все отдельные сущности (объекты) оформляются в виде классов. Каждый класс – это пользовательский тип данных, который хранит в себе как данные (набор различных переменных), так и функции для работы с этими данными. Данные в классе называются полями, а функции в классе называются методами. После определения класса</a:t>
            </a:r>
            <a:r>
              <a:rPr lang="en-US" sz="1400" dirty="0"/>
              <a:t> </a:t>
            </a:r>
            <a:r>
              <a:rPr lang="ru-RU" sz="1400" dirty="0"/>
              <a:t>(это будет новый тип данных) мы можем создавать объекты – переменные типа класса.</a:t>
            </a:r>
          </a:p>
          <a:p>
            <a:pPr marL="0" indent="0" algn="just">
              <a:buNone/>
            </a:pPr>
            <a:r>
              <a:rPr lang="ru-RU" sz="1400" dirty="0"/>
              <a:t>Важнейшим понятием объектно-ориентированного программирования является понятие инкапсуляции. </a:t>
            </a:r>
            <a:r>
              <a:rPr lang="ru-RU" sz="1400" b="1" dirty="0"/>
              <a:t>Инкапсуляция</a:t>
            </a:r>
            <a:r>
              <a:rPr lang="ru-RU" sz="1400" dirty="0"/>
              <a:t> – это объединение к одном объекте полей и методов, а также регламентация доступа к полям и методам из вне. Дело в том, что для обеспечения надежной логики работы с классами пользователь не ко всем полям и методам должен иметь доступ.</a:t>
            </a:r>
          </a:p>
          <a:p>
            <a:pPr marL="0" indent="0" algn="just">
              <a:buNone/>
            </a:pPr>
            <a:r>
              <a:rPr lang="ru-RU" sz="1400" dirty="0"/>
              <a:t>Принцип инкапсуляции позволяет работать с объектами как с черными ящиками, у которых есть интерфейс для «входа» и «выхода».</a:t>
            </a:r>
          </a:p>
          <a:p>
            <a:pPr marL="0" indent="0" algn="just">
              <a:buNone/>
            </a:pPr>
            <a:r>
              <a:rPr lang="ru-RU" sz="1400" dirty="0"/>
              <a:t>Другим принципиальным понятием объектно-ориентированного программирования является </a:t>
            </a:r>
            <a:r>
              <a:rPr lang="ru-RU" sz="1400" b="1" dirty="0"/>
              <a:t>наследование</a:t>
            </a:r>
            <a:r>
              <a:rPr lang="ru-RU" sz="1400" dirty="0"/>
              <a:t> – создание новых классов на базе уже существующих, которые будут наследовать все поля и методы предка.</a:t>
            </a:r>
          </a:p>
          <a:p>
            <a:pPr marL="0" indent="0" algn="just">
              <a:buNone/>
            </a:pPr>
            <a:r>
              <a:rPr lang="ru-RU" sz="1400" dirty="0"/>
              <a:t>Наконец, третьим китом объектно-ориентированного программирования является </a:t>
            </a:r>
            <a:r>
              <a:rPr lang="ru-RU" sz="1400" b="1" dirty="0"/>
              <a:t>полиморфизм</a:t>
            </a:r>
            <a:r>
              <a:rPr lang="ru-RU" sz="1400" dirty="0"/>
              <a:t>, с помощью которого при наследовании можно заменять методы на новые.</a:t>
            </a:r>
          </a:p>
        </p:txBody>
      </p:sp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1B7229F2-5ED9-4546-9DE6-51959FB94B97}"/>
              </a:ext>
            </a:extLst>
          </p:cNvPr>
          <p:cNvSpPr/>
          <p:nvPr/>
        </p:nvSpPr>
        <p:spPr>
          <a:xfrm>
            <a:off x="6465198" y="6298693"/>
            <a:ext cx="3317995" cy="50604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7000"/>
              </a:lnSpc>
            </a:pPr>
            <a:r>
              <a:rPr lang="ru-RU" sz="1600" b="1" dirty="0">
                <a:solidFill>
                  <a:schemeClr val="bg1"/>
                </a:solidFill>
                <a:ea typeface="Roboto Medium" panose="02000000000000000000" pitchFamily="2" charset="0"/>
                <a:cs typeface="Roboto Medium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Посмотреть видео</a:t>
            </a:r>
            <a:endParaRPr lang="ru-RU" sz="1600" b="1" dirty="0">
              <a:solidFill>
                <a:schemeClr val="bg1"/>
              </a:solidFill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10" name="Picture 68">
            <a:extLst>
              <a:ext uri="{FF2B5EF4-FFF2-40B4-BE49-F238E27FC236}">
                <a16:creationId xmlns:a16="http://schemas.microsoft.com/office/drawing/2014/main" id="{9E94D697-C242-4C1E-B681-1A6DEE80DE8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16" y="907724"/>
            <a:ext cx="3746775" cy="523338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5B99EE1-B242-4CF1-8F25-33D291A02C55}"/>
              </a:ext>
            </a:extLst>
          </p:cNvPr>
          <p:cNvSpPr/>
          <p:nvPr/>
        </p:nvSpPr>
        <p:spPr>
          <a:xfrm>
            <a:off x="6391922" y="2200873"/>
            <a:ext cx="3015834" cy="1581017"/>
          </a:xfrm>
          <a:custGeom>
            <a:avLst/>
            <a:gdLst>
              <a:gd name="connsiteX0" fmla="*/ 0 w 3015834"/>
              <a:gd name="connsiteY0" fmla="*/ 0 h 1581017"/>
              <a:gd name="connsiteX1" fmla="*/ 3015834 w 3015834"/>
              <a:gd name="connsiteY1" fmla="*/ 0 h 1581017"/>
              <a:gd name="connsiteX2" fmla="*/ 3015834 w 3015834"/>
              <a:gd name="connsiteY2" fmla="*/ 1581017 h 1581017"/>
              <a:gd name="connsiteX3" fmla="*/ 0 w 3015834"/>
              <a:gd name="connsiteY3" fmla="*/ 1581017 h 1581017"/>
              <a:gd name="connsiteX4" fmla="*/ 0 w 3015834"/>
              <a:gd name="connsiteY4" fmla="*/ 0 h 158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834" h="1581017" extrusionOk="0">
                <a:moveTo>
                  <a:pt x="0" y="0"/>
                </a:moveTo>
                <a:cubicBezTo>
                  <a:pt x="601206" y="8576"/>
                  <a:pt x="1731286" y="-54401"/>
                  <a:pt x="3015834" y="0"/>
                </a:cubicBezTo>
                <a:cubicBezTo>
                  <a:pt x="2993595" y="250739"/>
                  <a:pt x="3071137" y="1310372"/>
                  <a:pt x="3015834" y="1581017"/>
                </a:cubicBezTo>
                <a:cubicBezTo>
                  <a:pt x="2201589" y="1419789"/>
                  <a:pt x="443607" y="1745112"/>
                  <a:pt x="0" y="1581017"/>
                </a:cubicBezTo>
                <a:cubicBezTo>
                  <a:pt x="-98228" y="1408112"/>
                  <a:pt x="133734" y="54369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5873545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tx1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3345BB7-8844-4034-9515-6D0964A905A2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409678" y="2991382"/>
            <a:ext cx="2998078" cy="12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ED5943-F32A-4EA1-9308-B50994728BDD}"/>
              </a:ext>
            </a:extLst>
          </p:cNvPr>
          <p:cNvSpPr txBox="1"/>
          <p:nvPr/>
        </p:nvSpPr>
        <p:spPr>
          <a:xfrm>
            <a:off x="6744308" y="3232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Поля</a:t>
            </a:r>
          </a:p>
        </p:txBody>
      </p:sp>
      <p:cxnSp>
        <p:nvCxnSpPr>
          <p:cNvPr id="15" name="Соединитель: изогнутый 14">
            <a:extLst>
              <a:ext uri="{FF2B5EF4-FFF2-40B4-BE49-F238E27FC236}">
                <a16:creationId xmlns:a16="http://schemas.microsoft.com/office/drawing/2014/main" id="{0054DE60-7E5A-4BE9-96D2-00749688E92C}"/>
              </a:ext>
            </a:extLst>
          </p:cNvPr>
          <p:cNvCxnSpPr>
            <a:cxnSpLocks/>
            <a:endCxn id="30" idx="0"/>
          </p:cNvCxnSpPr>
          <p:nvPr/>
        </p:nvCxnSpPr>
        <p:spPr>
          <a:xfrm rot="10800000" flipV="1">
            <a:off x="7041025" y="1855068"/>
            <a:ext cx="783205" cy="63627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2A629E5-C266-490A-BA44-1F4909DC13F4}"/>
              </a:ext>
            </a:extLst>
          </p:cNvPr>
          <p:cNvSpPr txBox="1"/>
          <p:nvPr/>
        </p:nvSpPr>
        <p:spPr>
          <a:xfrm>
            <a:off x="8342029" y="3232894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Методы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CCE4B3B-94E2-4F37-B0E1-8B5E31A25D13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7899839" y="2200873"/>
            <a:ext cx="0" cy="15810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676C660-889F-4709-846E-CA4163F880B7}"/>
              </a:ext>
            </a:extLst>
          </p:cNvPr>
          <p:cNvSpPr txBox="1"/>
          <p:nvPr/>
        </p:nvSpPr>
        <p:spPr>
          <a:xfrm>
            <a:off x="6744308" y="2491340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Поля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B62F34-96A5-44E5-947D-97F27F581DA1}"/>
              </a:ext>
            </a:extLst>
          </p:cNvPr>
          <p:cNvSpPr txBox="1"/>
          <p:nvPr/>
        </p:nvSpPr>
        <p:spPr>
          <a:xfrm>
            <a:off x="8262504" y="2485791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Методы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4B3073-EAB8-46C3-926D-1CB21CF8E466}"/>
              </a:ext>
            </a:extLst>
          </p:cNvPr>
          <p:cNvSpPr txBox="1"/>
          <p:nvPr/>
        </p:nvSpPr>
        <p:spPr>
          <a:xfrm>
            <a:off x="6846580" y="1624373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Закрытые поля и методы</a:t>
            </a:r>
          </a:p>
        </p:txBody>
      </p:sp>
      <p:cxnSp>
        <p:nvCxnSpPr>
          <p:cNvPr id="35" name="Соединитель: изогнутый 34">
            <a:extLst>
              <a:ext uri="{FF2B5EF4-FFF2-40B4-BE49-F238E27FC236}">
                <a16:creationId xmlns:a16="http://schemas.microsoft.com/office/drawing/2014/main" id="{041E9303-4BC1-4A10-B8B0-1F6CE2150F85}"/>
              </a:ext>
            </a:extLst>
          </p:cNvPr>
          <p:cNvCxnSpPr>
            <a:cxnSpLocks/>
            <a:endCxn id="31" idx="0"/>
          </p:cNvCxnSpPr>
          <p:nvPr/>
        </p:nvCxnSpPr>
        <p:spPr>
          <a:xfrm rot="16200000" flipH="1">
            <a:off x="8248204" y="2080196"/>
            <a:ext cx="630723" cy="1804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5AC5D25D-4EA4-457E-AE97-1661A566CD85}"/>
              </a:ext>
            </a:extLst>
          </p:cNvPr>
          <p:cNvCxnSpPr>
            <a:cxnSpLocks/>
          </p:cNvCxnSpPr>
          <p:nvPr/>
        </p:nvCxnSpPr>
        <p:spPr>
          <a:xfrm flipH="1" flipV="1">
            <a:off x="7337740" y="2762790"/>
            <a:ext cx="977449" cy="5578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8202C237-BD59-4427-A7D9-C8DBE8A1B0A7}"/>
              </a:ext>
            </a:extLst>
          </p:cNvPr>
          <p:cNvCxnSpPr>
            <a:cxnSpLocks/>
          </p:cNvCxnSpPr>
          <p:nvPr/>
        </p:nvCxnSpPr>
        <p:spPr>
          <a:xfrm flipH="1">
            <a:off x="7286182" y="3344759"/>
            <a:ext cx="102900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783823E4-F5BF-4051-9A97-4EC454D9DBF7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653798" y="2762790"/>
            <a:ext cx="0" cy="4317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8107BFB-370F-4642-9741-B35CB46270FA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7286182" y="2624291"/>
            <a:ext cx="976322" cy="6323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E16FB06C-7077-41E9-A53B-D16837DE825F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7337740" y="2629840"/>
            <a:ext cx="894260" cy="78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2A31172-42D3-4F82-8E2E-753D2DF588FB}"/>
              </a:ext>
            </a:extLst>
          </p:cNvPr>
          <p:cNvSpPr txBox="1"/>
          <p:nvPr/>
        </p:nvSpPr>
        <p:spPr>
          <a:xfrm>
            <a:off x="6848971" y="4161282"/>
            <a:ext cx="211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Открытые поля и методы</a:t>
            </a:r>
          </a:p>
        </p:txBody>
      </p:sp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D48C0886-72A5-4520-B5F7-A7113E85E9A3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7041025" y="3509893"/>
            <a:ext cx="854889" cy="6715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оединитель: изогнутый 59">
            <a:extLst>
              <a:ext uri="{FF2B5EF4-FFF2-40B4-BE49-F238E27FC236}">
                <a16:creationId xmlns:a16="http://schemas.microsoft.com/office/drawing/2014/main" id="{19C67990-83E5-4BD1-A405-6B812080984D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8330748" y="3742710"/>
            <a:ext cx="635392" cy="16975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2B51DAC9-B452-4627-BA39-97367ADBA3C0}"/>
              </a:ext>
            </a:extLst>
          </p:cNvPr>
          <p:cNvSpPr/>
          <p:nvPr/>
        </p:nvSpPr>
        <p:spPr>
          <a:xfrm>
            <a:off x="6465198" y="5013192"/>
            <a:ext cx="2866949" cy="799804"/>
          </a:xfrm>
          <a:custGeom>
            <a:avLst/>
            <a:gdLst>
              <a:gd name="connsiteX0" fmla="*/ 0 w 2866949"/>
              <a:gd name="connsiteY0" fmla="*/ 0 h 799804"/>
              <a:gd name="connsiteX1" fmla="*/ 2866949 w 2866949"/>
              <a:gd name="connsiteY1" fmla="*/ 0 h 799804"/>
              <a:gd name="connsiteX2" fmla="*/ 2866949 w 2866949"/>
              <a:gd name="connsiteY2" fmla="*/ 799804 h 799804"/>
              <a:gd name="connsiteX3" fmla="*/ 0 w 2866949"/>
              <a:gd name="connsiteY3" fmla="*/ 799804 h 799804"/>
              <a:gd name="connsiteX4" fmla="*/ 0 w 2866949"/>
              <a:gd name="connsiteY4" fmla="*/ 0 h 799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6949" h="799804" extrusionOk="0">
                <a:moveTo>
                  <a:pt x="0" y="0"/>
                </a:moveTo>
                <a:cubicBezTo>
                  <a:pt x="347004" y="8576"/>
                  <a:pt x="2300589" y="-54401"/>
                  <a:pt x="2866949" y="0"/>
                </a:cubicBezTo>
                <a:cubicBezTo>
                  <a:pt x="2816017" y="247218"/>
                  <a:pt x="2933652" y="478212"/>
                  <a:pt x="2866949" y="799804"/>
                </a:cubicBezTo>
                <a:cubicBezTo>
                  <a:pt x="1462288" y="638576"/>
                  <a:pt x="800686" y="963899"/>
                  <a:pt x="0" y="799804"/>
                </a:cubicBezTo>
                <a:cubicBezTo>
                  <a:pt x="28860" y="548493"/>
                  <a:pt x="54121" y="27140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5873545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tx1"/>
              </a:solidFill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F2E6328C-CF01-440D-BC92-8ABDE13DDB7E}"/>
              </a:ext>
            </a:extLst>
          </p:cNvPr>
          <p:cNvCxnSpPr>
            <a:cxnSpLocks/>
          </p:cNvCxnSpPr>
          <p:nvPr/>
        </p:nvCxnSpPr>
        <p:spPr>
          <a:xfrm flipH="1" flipV="1">
            <a:off x="6744308" y="3459835"/>
            <a:ext cx="30183" cy="15362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265C8C3C-2921-42B0-9202-BE0FFEA3518B}"/>
              </a:ext>
            </a:extLst>
          </p:cNvPr>
          <p:cNvCxnSpPr>
            <a:cxnSpLocks/>
          </p:cNvCxnSpPr>
          <p:nvPr/>
        </p:nvCxnSpPr>
        <p:spPr>
          <a:xfrm flipH="1" flipV="1">
            <a:off x="8968462" y="3509892"/>
            <a:ext cx="18433" cy="14963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5B540E0-EEC1-4C44-8C45-36DBC0AE97EE}"/>
              </a:ext>
            </a:extLst>
          </p:cNvPr>
          <p:cNvSpPr txBox="1"/>
          <p:nvPr/>
        </p:nvSpPr>
        <p:spPr>
          <a:xfrm>
            <a:off x="6688932" y="5237007"/>
            <a:ext cx="243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Comic Sans MS" panose="030F0702030302020204" pitchFamily="66" charset="0"/>
              </a:rPr>
              <a:t>Другой объект другого класса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241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86"/>
    </mc:Choice>
    <mc:Fallback xmlns="">
      <p:transition spd="slow" advTm="355986"/>
    </mc:Fallback>
  </mc:AlternateContent>
  <p:extLst>
    <p:ext uri="{3A86A75C-4F4B-4683-9AE1-C65F6400EC91}">
      <p14:laserTraceLst xmlns:p14="http://schemas.microsoft.com/office/powerpoint/2010/main">
        <p14:tracePtLst>
          <p14:tracePt t="114" x="3440113" y="352425"/>
          <p14:tracePt t="338" x="3424238" y="360363"/>
          <p14:tracePt t="346" x="3400425" y="368300"/>
          <p14:tracePt t="354" x="3376613" y="384175"/>
          <p14:tracePt t="361" x="3330575" y="415925"/>
          <p14:tracePt t="369" x="3306763" y="423863"/>
          <p14:tracePt t="377" x="3267075" y="446088"/>
          <p14:tracePt t="385" x="3221038" y="454025"/>
          <p14:tracePt t="393" x="3189288" y="469900"/>
          <p14:tracePt t="401" x="3149600" y="493713"/>
          <p14:tracePt t="409" x="3109913" y="493713"/>
          <p14:tracePt t="417" x="3071813" y="517525"/>
          <p14:tracePt t="425" x="3048000" y="517525"/>
          <p14:tracePt t="433" x="3032125" y="525463"/>
          <p14:tracePt t="441" x="3016250" y="525463"/>
          <p14:tracePt t="449" x="3000375" y="525463"/>
          <p14:tracePt t="457" x="2992438" y="533400"/>
          <p14:tracePt t="465" x="2986088" y="549275"/>
          <p14:tracePt t="473" x="2962275" y="549275"/>
          <p14:tracePt t="481" x="2946400" y="549275"/>
          <p14:tracePt t="489" x="2930525" y="557213"/>
          <p14:tracePt t="497" x="2906713" y="571500"/>
          <p14:tracePt t="505" x="2890838" y="571500"/>
          <p14:tracePt t="513" x="2874963" y="579438"/>
          <p14:tracePt t="521" x="2844800" y="595313"/>
          <p14:tracePt t="529" x="2828925" y="603250"/>
          <p14:tracePt t="537" x="2797175" y="611188"/>
          <p14:tracePt t="545" x="2757488" y="619125"/>
          <p14:tracePt t="553" x="2743200" y="627063"/>
          <p14:tracePt t="561" x="2695575" y="635000"/>
          <p14:tracePt t="569" x="2647950" y="635000"/>
          <p14:tracePt t="577" x="2609850" y="650875"/>
          <p14:tracePt t="585" x="2562225" y="650875"/>
          <p14:tracePt t="593" x="2514600" y="650875"/>
          <p14:tracePt t="601" x="2468563" y="666750"/>
          <p14:tracePt t="609" x="2420938" y="682625"/>
          <p14:tracePt t="617" x="2389188" y="688975"/>
          <p14:tracePt t="625" x="2335213" y="696913"/>
          <p14:tracePt t="633" x="2311400" y="704850"/>
          <p14:tracePt t="641" x="2287588" y="704850"/>
          <p14:tracePt t="649" x="2263775" y="704850"/>
          <p14:tracePt t="657" x="2241550" y="704850"/>
          <p14:tracePt t="665" x="2225675" y="704850"/>
          <p14:tracePt t="673" x="2209800" y="712788"/>
          <p14:tracePt t="681" x="2193925" y="712788"/>
          <p14:tracePt t="690" x="2178050" y="712788"/>
          <p14:tracePt t="697" x="2170113" y="712788"/>
          <p14:tracePt t="705" x="2154238" y="712788"/>
          <p14:tracePt t="713" x="2146300" y="712788"/>
          <p14:tracePt t="721" x="2138363" y="712788"/>
          <p14:tracePt t="729" x="2132013" y="712788"/>
          <p14:tracePt t="737" x="2124075" y="712788"/>
          <p14:tracePt t="745" x="2116138" y="712788"/>
          <p14:tracePt t="753" x="2108200" y="712788"/>
          <p14:tracePt t="777" x="2100263" y="712788"/>
          <p14:tracePt t="785" x="2092325" y="712788"/>
          <p14:tracePt t="793" x="2084388" y="712788"/>
          <p14:tracePt t="801" x="2076450" y="712788"/>
          <p14:tracePt t="809" x="2060575" y="712788"/>
          <p14:tracePt t="817" x="2052638" y="712788"/>
          <p14:tracePt t="825" x="2028825" y="712788"/>
          <p14:tracePt t="833" x="2012950" y="712788"/>
          <p14:tracePt t="842" x="1998663" y="712788"/>
          <p14:tracePt t="849" x="1974850" y="712788"/>
          <p14:tracePt t="858" x="1966913" y="712788"/>
          <p14:tracePt t="865" x="1943100" y="712788"/>
          <p14:tracePt t="873" x="1919288" y="712788"/>
          <p14:tracePt t="881" x="1903413" y="712788"/>
          <p14:tracePt t="890" x="1889125" y="712788"/>
          <p14:tracePt t="897" x="1873250" y="712788"/>
          <p14:tracePt t="905" x="1857375" y="712788"/>
          <p14:tracePt t="921" x="1841500" y="712788"/>
          <p14:tracePt t="929" x="1833563" y="712788"/>
          <p14:tracePt t="1106" x="1825625" y="712788"/>
          <p14:tracePt t="1145" x="1825625" y="704850"/>
          <p14:tracePt t="1185" x="1825625" y="696913"/>
          <p14:tracePt t="1194" x="1833563" y="688975"/>
          <p14:tracePt t="1217" x="1849438" y="688975"/>
          <p14:tracePt t="1226" x="1849438" y="682625"/>
          <p14:tracePt t="1233" x="1857375" y="682625"/>
          <p14:tracePt t="1241" x="1873250" y="674688"/>
          <p14:tracePt t="1249" x="1881188" y="666750"/>
          <p14:tracePt t="1257" x="1881188" y="658813"/>
          <p14:tracePt t="1265" x="1889125" y="650875"/>
          <p14:tracePt t="1273" x="1889125" y="635000"/>
          <p14:tracePt t="1281" x="1903413" y="619125"/>
          <p14:tracePt t="1289" x="1911350" y="603250"/>
          <p14:tracePt t="1297" x="1943100" y="571500"/>
          <p14:tracePt t="1305" x="1958975" y="541338"/>
          <p14:tracePt t="1313" x="1974850" y="525463"/>
          <p14:tracePt t="1321" x="1990725" y="509588"/>
          <p14:tracePt t="1329" x="2012950" y="477838"/>
          <p14:tracePt t="1337" x="2028825" y="477838"/>
          <p14:tracePt t="1345" x="2060575" y="461963"/>
          <p14:tracePt t="1353" x="2100263" y="438150"/>
          <p14:tracePt t="1361" x="2146300" y="407988"/>
          <p14:tracePt t="1369" x="2170113" y="384175"/>
          <p14:tracePt t="1377" x="2209800" y="344488"/>
          <p14:tracePt t="1385" x="2241550" y="328613"/>
          <p14:tracePt t="1393" x="2249488" y="312738"/>
          <p14:tracePt t="1401" x="2287588" y="298450"/>
          <p14:tracePt t="1729" x="2311400" y="312738"/>
          <p14:tracePt t="1738" x="2351088" y="328613"/>
          <p14:tracePt t="1745" x="2374900" y="344488"/>
          <p14:tracePt t="1753" x="2389188" y="360363"/>
          <p14:tracePt t="1761" x="2405063" y="376238"/>
          <p14:tracePt t="1769" x="2413000" y="384175"/>
          <p14:tracePt t="1777" x="2420938" y="392113"/>
          <p14:tracePt t="1793" x="2428875" y="392113"/>
          <p14:tracePt t="1801" x="2428875" y="400050"/>
          <p14:tracePt t="1817" x="2444750" y="407988"/>
          <p14:tracePt t="1833" x="2452688" y="415925"/>
          <p14:tracePt t="1865" x="2460625" y="415925"/>
          <p14:tracePt t="1873" x="2468563" y="423863"/>
          <p14:tracePt t="1881" x="2476500" y="423863"/>
          <p14:tracePt t="1889" x="2506663" y="431800"/>
          <p14:tracePt t="1905" x="2530475" y="431800"/>
          <p14:tracePt t="1913" x="2530475" y="438150"/>
          <p14:tracePt t="1921" x="2546350" y="438150"/>
          <p14:tracePt t="1929" x="2562225" y="438150"/>
          <p14:tracePt t="1937" x="2578100" y="446088"/>
          <p14:tracePt t="1953" x="2586038" y="446088"/>
          <p14:tracePt t="1961" x="2593975" y="446088"/>
          <p14:tracePt t="1969" x="2601913" y="446088"/>
          <p14:tracePt t="1985" x="2617788" y="446088"/>
          <p14:tracePt t="2001" x="2624138" y="446088"/>
          <p14:tracePt t="2009" x="2632075" y="446088"/>
          <p14:tracePt t="2025" x="2640013" y="461963"/>
          <p14:tracePt t="2033" x="2647950" y="461963"/>
          <p14:tracePt t="2049" x="2655888" y="469900"/>
          <p14:tracePt t="2058" x="2663825" y="477838"/>
          <p14:tracePt t="2075" x="2671763" y="485775"/>
          <p14:tracePt t="2114" x="2687638" y="493713"/>
          <p14:tracePt t="2129" x="2695575" y="493713"/>
          <p14:tracePt t="2137" x="2695575" y="501650"/>
          <p14:tracePt t="2145" x="2703513" y="501650"/>
          <p14:tracePt t="2153" x="2703513" y="509588"/>
          <p14:tracePt t="2161" x="2711450" y="517525"/>
          <p14:tracePt t="2169" x="2711450" y="533400"/>
          <p14:tracePt t="2177" x="2719388" y="549275"/>
          <p14:tracePt t="2194" x="2727325" y="557213"/>
          <p14:tracePt t="2201" x="2727325" y="563563"/>
          <p14:tracePt t="2298" x="2735263" y="571500"/>
          <p14:tracePt t="101778" x="2727325" y="509588"/>
          <p14:tracePt t="101785" x="2679700" y="368300"/>
          <p14:tracePt t="101793" x="2578100" y="47625"/>
          <p14:tracePt t="102313" x="2624138" y="55563"/>
          <p14:tracePt t="102321" x="2671763" y="282575"/>
          <p14:tracePt t="102329" x="2735263" y="493713"/>
          <p14:tracePt t="102337" x="2805113" y="752475"/>
          <p14:tracePt t="102345" x="2867025" y="939800"/>
          <p14:tracePt t="102353" x="2938463" y="1120775"/>
          <p14:tracePt t="102361" x="2992438" y="1277938"/>
          <p14:tracePt t="102369" x="3032125" y="1371600"/>
          <p14:tracePt t="102377" x="3071813" y="1457325"/>
          <p14:tracePt t="102385" x="3117850" y="1536700"/>
          <p14:tracePt t="102394" x="3157538" y="1590675"/>
          <p14:tracePt t="102401" x="3173413" y="1622425"/>
          <p14:tracePt t="102409" x="3189288" y="1638300"/>
          <p14:tracePt t="102417" x="3189288" y="1646238"/>
          <p14:tracePt t="102778" x="3197225" y="1646238"/>
          <p14:tracePt t="102785" x="3267075" y="1646238"/>
          <p14:tracePt t="102794" x="3352800" y="1646238"/>
          <p14:tracePt t="102801" x="3463925" y="1646238"/>
          <p14:tracePt t="102809" x="3549650" y="1646238"/>
          <p14:tracePt t="102817" x="3565525" y="1662113"/>
          <p14:tracePt t="102833" x="3573463" y="1670050"/>
          <p14:tracePt t="102842" x="3581400" y="1670050"/>
          <p14:tracePt t="102858" x="3581400" y="1677988"/>
          <p14:tracePt t="102865" x="3603625" y="1677988"/>
          <p14:tracePt t="102873" x="3627438" y="1677988"/>
          <p14:tracePt t="102881" x="3651250" y="1677988"/>
          <p14:tracePt t="102889" x="3675063" y="1677988"/>
          <p14:tracePt t="102897" x="3698875" y="1677988"/>
          <p14:tracePt t="102908" x="3721100" y="1684338"/>
          <p14:tracePt t="102929" x="3729038" y="1684338"/>
          <p14:tracePt t="102978" x="3744913" y="1684338"/>
          <p14:tracePt t="102994" x="3760788" y="1684338"/>
          <p14:tracePt t="103001" x="3776663" y="1684338"/>
          <p14:tracePt t="103017" x="3792538" y="1684338"/>
          <p14:tracePt t="103025" x="3800475" y="1684338"/>
          <p14:tracePt t="103041" x="3816350" y="1684338"/>
          <p14:tracePt t="103049" x="3824288" y="1684338"/>
          <p14:tracePt t="103057" x="3840163" y="1684338"/>
          <p14:tracePt t="103065" x="3854450" y="1692275"/>
          <p14:tracePt t="103073" x="3870325" y="1708150"/>
          <p14:tracePt t="103092" x="3886200" y="1724025"/>
          <p14:tracePt t="103097" x="3894138" y="1731963"/>
          <p14:tracePt t="103113" x="3910013" y="1731963"/>
          <p14:tracePt t="103121" x="3925888" y="1731963"/>
          <p14:tracePt t="103129" x="3933825" y="1731963"/>
          <p14:tracePt t="103137" x="3941763" y="1731963"/>
          <p14:tracePt t="103145" x="3957638" y="1731963"/>
          <p14:tracePt t="103153" x="3963988" y="1731963"/>
          <p14:tracePt t="103161" x="3971925" y="1731963"/>
          <p14:tracePt t="103169" x="3987800" y="1724025"/>
          <p14:tracePt t="103193" x="3995738" y="1724025"/>
          <p14:tracePt t="103218" x="4003675" y="1724025"/>
          <p14:tracePt t="103314" x="4011613" y="1716088"/>
          <p14:tracePt t="103346" x="4019550" y="1708150"/>
          <p14:tracePt t="140274" x="4035425" y="1700213"/>
          <p14:tracePt t="140282" x="4067175" y="1670050"/>
          <p14:tracePt t="140289" x="4113213" y="1654175"/>
          <p14:tracePt t="140297" x="4192588" y="1622425"/>
          <p14:tracePt t="140305" x="4262438" y="1590675"/>
          <p14:tracePt t="140313" x="4325938" y="1590675"/>
          <p14:tracePt t="140321" x="4387850" y="1590675"/>
          <p14:tracePt t="140329" x="4435475" y="1590675"/>
          <p14:tracePt t="140337" x="4449763" y="1598613"/>
          <p14:tracePt t="140346" x="4489450" y="1630363"/>
          <p14:tracePt t="140353" x="4521200" y="1677988"/>
          <p14:tracePt t="140361" x="4529138" y="1724025"/>
          <p14:tracePt t="140369" x="4537075" y="1779588"/>
          <p14:tracePt t="140377" x="4545013" y="1849438"/>
          <p14:tracePt t="140385" x="4560888" y="1905000"/>
          <p14:tracePt t="140393" x="4560888" y="1990725"/>
          <p14:tracePt t="140401" x="4560888" y="2054225"/>
          <p14:tracePt t="140409" x="4560888" y="2116138"/>
          <p14:tracePt t="140417" x="4560888" y="2163763"/>
          <p14:tracePt t="140425" x="4560888" y="2209800"/>
          <p14:tracePt t="140433" x="4552950" y="2249488"/>
          <p14:tracePt t="140441" x="4537075" y="2305050"/>
          <p14:tracePt t="140449" x="4505325" y="2359025"/>
          <p14:tracePt t="140457" x="4497388" y="2390775"/>
          <p14:tracePt t="140465" x="4473575" y="2414588"/>
          <p14:tracePt t="140473" x="4473575" y="2422525"/>
          <p14:tracePt t="140482" x="4457700" y="2436813"/>
          <p14:tracePt t="140489" x="4457700" y="2444750"/>
          <p14:tracePt t="140498" x="4449763" y="2452688"/>
          <p14:tracePt t="140514" x="4449763" y="2460625"/>
          <p14:tracePt t="140521" x="4435475" y="2460625"/>
          <p14:tracePt t="140533" x="4435475" y="2468563"/>
          <p14:tracePt t="140537" x="4419600" y="2476500"/>
          <p14:tracePt t="140545" x="4403725" y="2484438"/>
          <p14:tracePt t="140553" x="4387850" y="2492375"/>
          <p14:tracePt t="140561" x="4371975" y="2500313"/>
          <p14:tracePt t="140569" x="4348163" y="2508250"/>
          <p14:tracePt t="140577" x="4325938" y="2516188"/>
          <p14:tracePt t="140585" x="4302125" y="2524125"/>
          <p14:tracePt t="140593" x="4278313" y="2547938"/>
          <p14:tracePt t="140601" x="4246563" y="2555875"/>
          <p14:tracePt t="140609" x="4230688" y="2562225"/>
          <p14:tracePt t="140617" x="4214813" y="2570163"/>
          <p14:tracePt t="140625" x="4200525" y="2578100"/>
          <p14:tracePt t="140633" x="4184650" y="2578100"/>
          <p14:tracePt t="140641" x="4184650" y="2586038"/>
          <p14:tracePt t="140649" x="4176713" y="2586038"/>
          <p14:tracePt t="140657" x="4168775" y="2586038"/>
          <p14:tracePt t="140665" x="4160838" y="2593975"/>
          <p14:tracePt t="140673" x="4152900" y="2593975"/>
          <p14:tracePt t="140682" x="4144963" y="2593975"/>
          <p14:tracePt t="140689" x="4137025" y="2593975"/>
          <p14:tracePt t="140697" x="4121150" y="2593975"/>
          <p14:tracePt t="140705" x="4097338" y="2593975"/>
          <p14:tracePt t="140714" x="4083050" y="2593975"/>
          <p14:tracePt t="140721" x="4051300" y="2593975"/>
          <p14:tracePt t="140729" x="4027488" y="2593975"/>
          <p14:tracePt t="140737" x="3995738" y="2593975"/>
          <p14:tracePt t="140745" x="3957638" y="2593975"/>
          <p14:tracePt t="140753" x="3925888" y="2593975"/>
          <p14:tracePt t="140761" x="3902075" y="2593975"/>
          <p14:tracePt t="140769" x="3862388" y="2593975"/>
          <p14:tracePt t="140777" x="3808413" y="2593975"/>
          <p14:tracePt t="140785" x="3784600" y="2601913"/>
          <p14:tracePt t="140793" x="3729038" y="2609850"/>
          <p14:tracePt t="140801" x="3675063" y="2617788"/>
          <p14:tracePt t="140809" x="3627438" y="2633663"/>
          <p14:tracePt t="140817" x="3589338" y="2641600"/>
          <p14:tracePt t="140825" x="3573463" y="2641600"/>
          <p14:tracePt t="140833" x="3541713" y="2657475"/>
          <p14:tracePt t="140841" x="3509963" y="2665413"/>
          <p14:tracePt t="140849" x="3502025" y="2665413"/>
          <p14:tracePt t="140857" x="3486150" y="2673350"/>
          <p14:tracePt t="140865" x="3463925" y="2687638"/>
          <p14:tracePt t="140873" x="3448050" y="2695575"/>
          <p14:tracePt t="140881" x="3424238" y="2719388"/>
          <p14:tracePt t="140889" x="3408363" y="2727325"/>
          <p14:tracePt t="140897" x="3392488" y="2735263"/>
          <p14:tracePt t="140913" x="3384550" y="2743200"/>
          <p14:tracePt t="140921" x="3368675" y="2751138"/>
          <p14:tracePt t="140937" x="3360738" y="2759075"/>
          <p14:tracePt t="140946" x="3360738" y="2767013"/>
          <p14:tracePt t="140953" x="3360738" y="2774950"/>
          <p14:tracePt t="140969" x="3352800" y="2790825"/>
          <p14:tracePt t="140977" x="3352800" y="2798763"/>
          <p14:tracePt t="140985" x="3346450" y="2798763"/>
          <p14:tracePt t="140993" x="3346450" y="2820988"/>
          <p14:tracePt t="141001" x="3346450" y="2836863"/>
          <p14:tracePt t="141009" x="3346450" y="2852738"/>
          <p14:tracePt t="141017" x="3346450" y="2868613"/>
          <p14:tracePt t="141025" x="3346450" y="2884488"/>
          <p14:tracePt t="141033" x="3346450" y="2900363"/>
          <p14:tracePt t="141040" x="3346450" y="2908300"/>
          <p14:tracePt t="141049" x="3360738" y="2938463"/>
          <p14:tracePt t="141057" x="3368675" y="2946400"/>
          <p14:tracePt t="141065" x="3408363" y="2970213"/>
          <p14:tracePt t="141073" x="3432175" y="2970213"/>
          <p14:tracePt t="141081" x="3448050" y="2978150"/>
          <p14:tracePt t="141089" x="3471863" y="2978150"/>
          <p14:tracePt t="141097" x="3502025" y="2994025"/>
          <p14:tracePt t="141105" x="3549650" y="3001963"/>
          <p14:tracePt t="141113" x="3573463" y="3001963"/>
          <p14:tracePt t="141121" x="3611563" y="3009900"/>
          <p14:tracePt t="141130" x="3667125" y="3009900"/>
          <p14:tracePt t="141137" x="3714750" y="3009900"/>
          <p14:tracePt t="141145" x="3784600" y="3009900"/>
          <p14:tracePt t="141153" x="3832225" y="3009900"/>
          <p14:tracePt t="141161" x="3910013" y="3009900"/>
          <p14:tracePt t="141169" x="3971925" y="3009900"/>
          <p14:tracePt t="141177" x="4035425" y="3009900"/>
          <p14:tracePt t="141185" x="4113213" y="3009900"/>
          <p14:tracePt t="141197" x="4184650" y="2994025"/>
          <p14:tracePt t="141201" x="4246563" y="2986088"/>
          <p14:tracePt t="141209" x="4302125" y="2978150"/>
          <p14:tracePt t="141217" x="4332288" y="2978150"/>
          <p14:tracePt t="141225" x="4387850" y="2962275"/>
          <p14:tracePt t="141233" x="4419600" y="2962275"/>
          <p14:tracePt t="141241" x="4435475" y="2954338"/>
          <p14:tracePt t="141249" x="4449763" y="2954338"/>
          <p14:tracePt t="141371" x="4465638" y="2954338"/>
          <p14:tracePt t="141377" x="4473575" y="2954338"/>
          <p14:tracePt t="141385" x="4489450" y="2954338"/>
          <p14:tracePt t="141393" x="4505325" y="2954338"/>
          <p14:tracePt t="141401" x="4529138" y="2954338"/>
          <p14:tracePt t="141409" x="4552950" y="2954338"/>
          <p14:tracePt t="141417" x="4575175" y="2954338"/>
          <p14:tracePt t="141425" x="4606925" y="2954338"/>
          <p14:tracePt t="141433" x="4630738" y="2954338"/>
          <p14:tracePt t="141441" x="4646613" y="2954338"/>
          <p14:tracePt t="141450" x="4662488" y="2954338"/>
          <p14:tracePt t="141466" x="4670425" y="2954338"/>
          <p14:tracePt t="155730" x="4678363" y="2954338"/>
          <p14:tracePt t="155737" x="4716463" y="2900363"/>
          <p14:tracePt t="155745" x="4795838" y="2767013"/>
          <p14:tracePt t="155753" x="4857750" y="2681288"/>
          <p14:tracePt t="155762" x="4921250" y="2601913"/>
          <p14:tracePt t="155769" x="4991100" y="2570163"/>
          <p14:tracePt t="155777" x="5006975" y="2540000"/>
          <p14:tracePt t="155785" x="5022850" y="2524125"/>
          <p14:tracePt t="155793" x="5038725" y="2516188"/>
          <p14:tracePt t="155801" x="5038725" y="2500313"/>
          <p14:tracePt t="155809" x="5038725" y="2476500"/>
          <p14:tracePt t="155817" x="5046663" y="2468563"/>
          <p14:tracePt t="155825" x="5068888" y="2436813"/>
          <p14:tracePt t="155833" x="5068888" y="2422525"/>
          <p14:tracePt t="155841" x="5068888" y="2406650"/>
          <p14:tracePt t="155849" x="5068888" y="2390775"/>
          <p14:tracePt t="155857" x="5076825" y="2382838"/>
          <p14:tracePt t="155865" x="5092700" y="2366963"/>
          <p14:tracePt t="155882" x="5092700" y="2359025"/>
          <p14:tracePt t="182897" x="5108575" y="2289175"/>
          <p14:tracePt t="182905" x="5148263" y="2132013"/>
          <p14:tracePt t="182913" x="5172075" y="1935163"/>
          <p14:tracePt t="182921" x="5249863" y="1716088"/>
          <p14:tracePt t="182929" x="5311775" y="1481138"/>
          <p14:tracePt t="182937" x="5335588" y="1379538"/>
          <p14:tracePt t="182945" x="5391150" y="1277938"/>
          <p14:tracePt t="182953" x="5453063" y="1230313"/>
          <p14:tracePt t="182961" x="5516563" y="1198563"/>
          <p14:tracePt t="182969" x="5610225" y="1198563"/>
          <p14:tracePt t="182977" x="5688013" y="1190625"/>
          <p14:tracePt t="182985" x="5719763" y="1190625"/>
          <p14:tracePt t="182993" x="5727700" y="1190625"/>
          <p14:tracePt t="183033" x="5751513" y="1206500"/>
          <p14:tracePt t="183041" x="5759450" y="1222375"/>
          <p14:tracePt t="183049" x="5775325" y="1254125"/>
          <p14:tracePt t="183057" x="5805488" y="1293813"/>
          <p14:tracePt t="183065" x="5845175" y="1331913"/>
          <p14:tracePt t="183073" x="5900738" y="1387475"/>
          <p14:tracePt t="183090" x="6056313" y="1520825"/>
          <p14:tracePt t="183097" x="6119813" y="1582738"/>
          <p14:tracePt t="183105" x="6197600" y="1654175"/>
          <p14:tracePt t="183113" x="6269038" y="1724025"/>
          <p14:tracePt t="183122" x="6362700" y="1825625"/>
          <p14:tracePt t="183129" x="6416675" y="1889125"/>
          <p14:tracePt t="183137" x="6472238" y="1966913"/>
          <p14:tracePt t="183145" x="6542088" y="2038350"/>
          <p14:tracePt t="183153" x="6613525" y="2092325"/>
          <p14:tracePt t="183161" x="6667500" y="2139950"/>
          <p14:tracePt t="183169" x="6715125" y="2171700"/>
          <p14:tracePt t="183177" x="6746875" y="2185988"/>
          <p14:tracePt t="183185" x="6784975" y="2225675"/>
          <p14:tracePt t="183193" x="6832600" y="2265363"/>
          <p14:tracePt t="183201" x="6864350" y="2311400"/>
          <p14:tracePt t="183209" x="6894513" y="2351088"/>
          <p14:tracePt t="183217" x="6926263" y="2398713"/>
          <p14:tracePt t="183225" x="6950075" y="2444750"/>
          <p14:tracePt t="183233" x="6965950" y="2468563"/>
          <p14:tracePt t="183241" x="6981825" y="2508250"/>
          <p14:tracePt t="183249" x="6981825" y="2532063"/>
          <p14:tracePt t="183257" x="6997700" y="2547938"/>
          <p14:tracePt t="183265" x="6997700" y="2570163"/>
          <p14:tracePt t="183273" x="6997700" y="2586038"/>
          <p14:tracePt t="183281" x="7005638" y="2601913"/>
          <p14:tracePt t="183289" x="7005638" y="2617788"/>
          <p14:tracePt t="183297" x="7005638" y="2633663"/>
          <p14:tracePt t="183305" x="7005638" y="2657475"/>
          <p14:tracePt t="183313" x="7011988" y="2681288"/>
          <p14:tracePt t="183321" x="7019925" y="2703513"/>
          <p14:tracePt t="183329" x="7027863" y="2735263"/>
          <p14:tracePt t="183337" x="7035800" y="2759075"/>
          <p14:tracePt t="183345" x="7059613" y="2790825"/>
          <p14:tracePt t="183353" x="7067550" y="2813050"/>
          <p14:tracePt t="183361" x="7067550" y="2836863"/>
          <p14:tracePt t="183369" x="7091363" y="2868613"/>
          <p14:tracePt t="183377" x="7091363" y="2884488"/>
          <p14:tracePt t="183385" x="7091363" y="2908300"/>
          <p14:tracePt t="183393" x="7091363" y="2924175"/>
          <p14:tracePt t="183401" x="7091363" y="2938463"/>
          <p14:tracePt t="183409" x="7091363" y="2962275"/>
          <p14:tracePt t="183417" x="7083425" y="2986088"/>
          <p14:tracePt t="183425" x="7083425" y="3017838"/>
          <p14:tracePt t="183433" x="7083425" y="3049588"/>
          <p14:tracePt t="183441" x="7067550" y="3063875"/>
          <p14:tracePt t="183449" x="7067550" y="3103563"/>
          <p14:tracePt t="183457" x="7059613" y="3127375"/>
          <p14:tracePt t="183465" x="7059613" y="3181350"/>
          <p14:tracePt t="183474" x="7051675" y="3221038"/>
          <p14:tracePt t="183481" x="7051675" y="3236913"/>
          <p14:tracePt t="183489" x="7051675" y="3268663"/>
          <p14:tracePt t="183497" x="7019925" y="3330575"/>
          <p14:tracePt t="183505" x="7011988" y="3370263"/>
          <p14:tracePt t="183513" x="6981825" y="3394075"/>
          <p14:tracePt t="183521" x="6958013" y="3425825"/>
          <p14:tracePt t="183529" x="6942138" y="3448050"/>
          <p14:tracePt t="183537" x="6926263" y="3471863"/>
          <p14:tracePt t="183545" x="6894513" y="3495675"/>
          <p14:tracePt t="183553" x="6888163" y="3511550"/>
          <p14:tracePt t="183561" x="6872288" y="3519488"/>
          <p14:tracePt t="183569" x="6864350" y="3535363"/>
          <p14:tracePt t="183577" x="6856413" y="3543300"/>
          <p14:tracePt t="184474" x="6864350" y="3543300"/>
          <p14:tracePt t="184522" x="6888163" y="3543300"/>
          <p14:tracePt t="184529" x="6902450" y="3543300"/>
          <p14:tracePt t="184537" x="6918325" y="3543300"/>
          <p14:tracePt t="184545" x="6950075" y="3543300"/>
          <p14:tracePt t="184553" x="7011988" y="3551238"/>
          <p14:tracePt t="184561" x="7075488" y="3573463"/>
          <p14:tracePt t="184569" x="7137400" y="3573463"/>
          <p14:tracePt t="184577" x="7185025" y="3581400"/>
          <p14:tracePt t="184585" x="7232650" y="3589338"/>
          <p14:tracePt t="184593" x="7248525" y="3589338"/>
          <p14:tracePt t="184601" x="7262813" y="3597275"/>
          <p14:tracePt t="184609" x="7270750" y="3597275"/>
          <p14:tracePt t="184617" x="7278688" y="3597275"/>
          <p14:tracePt t="184625" x="7286625" y="3597275"/>
          <p14:tracePt t="184633" x="7294563" y="3597275"/>
          <p14:tracePt t="184643" x="7318375" y="3597275"/>
          <p14:tracePt t="184649" x="7326313" y="3589338"/>
          <p14:tracePt t="184658" x="7350125" y="3589338"/>
          <p14:tracePt t="184665" x="7388225" y="3573463"/>
          <p14:tracePt t="184673" x="7396163" y="3573463"/>
          <p14:tracePt t="184681" x="7427913" y="3565525"/>
          <p14:tracePt t="184689" x="7451725" y="3565525"/>
          <p14:tracePt t="184697" x="7483475" y="3565525"/>
          <p14:tracePt t="184705" x="7505700" y="3565525"/>
          <p14:tracePt t="184713" x="7537450" y="3557588"/>
          <p14:tracePt t="184721" x="7561263" y="3557588"/>
          <p14:tracePt t="184729" x="7593013" y="3557588"/>
          <p14:tracePt t="184737" x="7608888" y="3557588"/>
          <p14:tracePt t="184745" x="7639050" y="3557588"/>
          <p14:tracePt t="184753" x="7662863" y="3557588"/>
          <p14:tracePt t="184761" x="7702550" y="3557588"/>
          <p14:tracePt t="184769" x="7764463" y="3557588"/>
          <p14:tracePt t="184777" x="7812088" y="3557588"/>
          <p14:tracePt t="184785" x="7874000" y="3557588"/>
          <p14:tracePt t="184793" x="7937500" y="3557588"/>
          <p14:tracePt t="184801" x="7999413" y="3557588"/>
          <p14:tracePt t="184809" x="8054975" y="3557588"/>
          <p14:tracePt t="184817" x="8116888" y="3557588"/>
          <p14:tracePt t="184825" x="8188325" y="3557588"/>
          <p14:tracePt t="184833" x="8228013" y="3557588"/>
          <p14:tracePt t="184841" x="8274050" y="3557588"/>
          <p14:tracePt t="184849" x="8305800" y="3557588"/>
          <p14:tracePt t="184857" x="8329613" y="3551238"/>
          <p14:tracePt t="184865" x="8345488" y="3551238"/>
          <p14:tracePt t="184874" x="8359775" y="3551238"/>
          <p14:tracePt t="184889" x="8367713" y="3551238"/>
          <p14:tracePt t="184921" x="8375650" y="3551238"/>
          <p14:tracePt t="184945" x="8383588" y="3551238"/>
          <p14:tracePt t="184961" x="8399463" y="3551238"/>
          <p14:tracePt t="184969" x="8407400" y="3551238"/>
          <p14:tracePt t="184977" x="8415338" y="3551238"/>
          <p14:tracePt t="184985" x="8431213" y="3551238"/>
          <p14:tracePt t="184993" x="8439150" y="3551238"/>
          <p14:tracePt t="185001" x="8462963" y="3551238"/>
          <p14:tracePt t="185009" x="8477250" y="3551238"/>
          <p14:tracePt t="185017" x="8493125" y="3551238"/>
          <p14:tracePt t="185026" x="8509000" y="3551238"/>
          <p14:tracePt t="185041" x="8524875" y="3551238"/>
          <p14:tracePt t="185049" x="8532813" y="3551238"/>
          <p14:tracePt t="185569" x="8516938" y="3551238"/>
          <p14:tracePt t="185577" x="8477250" y="3557588"/>
          <p14:tracePt t="185585" x="8431213" y="3573463"/>
          <p14:tracePt t="185593" x="8367713" y="3581400"/>
          <p14:tracePt t="185601" x="8305800" y="3589338"/>
          <p14:tracePt t="185609" x="8250238" y="3597275"/>
          <p14:tracePt t="185617" x="8204200" y="3597275"/>
          <p14:tracePt t="185625" x="8132763" y="3613150"/>
          <p14:tracePt t="185633" x="8102600" y="3621088"/>
          <p14:tracePt t="185641" x="8070850" y="3621088"/>
          <p14:tracePt t="185649" x="8039100" y="3621088"/>
          <p14:tracePt t="185659" x="8007350" y="3621088"/>
          <p14:tracePt t="185665" x="7985125" y="3621088"/>
          <p14:tracePt t="185673" x="7961313" y="3621088"/>
          <p14:tracePt t="185681" x="7953375" y="3621088"/>
          <p14:tracePt t="185689" x="7945438" y="3621088"/>
          <p14:tracePt t="185697" x="7929563" y="3621088"/>
          <p14:tracePt t="185705" x="7921625" y="3613150"/>
          <p14:tracePt t="185745" x="7913688" y="3605213"/>
          <p14:tracePt t="185777" x="7905750" y="3605213"/>
          <p14:tracePt t="185794" x="7889875" y="3605213"/>
          <p14:tracePt t="185801" x="7874000" y="3605213"/>
          <p14:tracePt t="185809" x="7866063" y="3605213"/>
          <p14:tracePt t="185817" x="7843838" y="3605213"/>
          <p14:tracePt t="185825" x="7835900" y="3605213"/>
          <p14:tracePt t="185833" x="7812088" y="3605213"/>
          <p14:tracePt t="185843" x="7788275" y="3605213"/>
          <p14:tracePt t="185849" x="7756525" y="3605213"/>
          <p14:tracePt t="185857" x="7734300" y="3605213"/>
          <p14:tracePt t="185865" x="7702550" y="3605213"/>
          <p14:tracePt t="185873" x="7694613" y="3605213"/>
          <p14:tracePt t="185881" x="7670800" y="3605213"/>
          <p14:tracePt t="185889" x="7654925" y="3605213"/>
          <p14:tracePt t="185897" x="7646988" y="3613150"/>
          <p14:tracePt t="185906" x="7639050" y="3613150"/>
          <p14:tracePt t="185913" x="7631113" y="3613150"/>
          <p14:tracePt t="185921" x="7623175" y="3613150"/>
          <p14:tracePt t="185930" x="7616825" y="3613150"/>
          <p14:tracePt t="186001" x="7600950" y="3613150"/>
          <p14:tracePt t="186009" x="7585075" y="3621088"/>
          <p14:tracePt t="186017" x="7577138" y="3629025"/>
          <p14:tracePt t="186025" x="7569200" y="3636963"/>
          <p14:tracePt t="186033" x="7545388" y="3644900"/>
          <p14:tracePt t="186049" x="7529513" y="3652838"/>
          <p14:tracePt t="186057" x="7513638" y="3660775"/>
          <p14:tracePt t="186065" x="7505700" y="3660775"/>
          <p14:tracePt t="186073" x="7491413" y="3676650"/>
          <p14:tracePt t="186081" x="7475538" y="3683000"/>
          <p14:tracePt t="186089" x="7467600" y="3690938"/>
          <p14:tracePt t="186097" x="7451725" y="3706813"/>
          <p14:tracePt t="186105" x="7435850" y="3706813"/>
          <p14:tracePt t="186121" x="7419975" y="3714750"/>
          <p14:tracePt t="186138" x="7412038" y="3722688"/>
          <p14:tracePt t="186153" x="7396163" y="3730625"/>
          <p14:tracePt t="186178" x="7388225" y="3730625"/>
          <p14:tracePt t="186425" x="7366000" y="3722688"/>
          <p14:tracePt t="186436" x="7358063" y="3722688"/>
          <p14:tracePt t="186443" x="7350125" y="3714750"/>
          <p14:tracePt t="186450" x="7318375" y="3698875"/>
          <p14:tracePt t="186457" x="7286625" y="3683000"/>
          <p14:tracePt t="186466" x="7262813" y="3668713"/>
          <p14:tracePt t="186472" x="7248525" y="3660775"/>
          <p14:tracePt t="186481" x="7224713" y="3652838"/>
          <p14:tracePt t="186489" x="7200900" y="3652838"/>
          <p14:tracePt t="186498" x="7185025" y="3629025"/>
          <p14:tracePt t="186505" x="7161213" y="3621088"/>
          <p14:tracePt t="186514" x="7145338" y="3621088"/>
          <p14:tracePt t="186521" x="7131050" y="3605213"/>
          <p14:tracePt t="186529" x="7099300" y="3597275"/>
          <p14:tracePt t="186537" x="7091363" y="3589338"/>
          <p14:tracePt t="186546" x="7075488" y="3581400"/>
          <p14:tracePt t="186553" x="7043738" y="3551238"/>
          <p14:tracePt t="186562" x="7035800" y="3543300"/>
          <p14:tracePt t="186569" x="6997700" y="3519488"/>
          <p14:tracePt t="186578" x="6973888" y="3495675"/>
          <p14:tracePt t="186585" x="6934200" y="3471863"/>
          <p14:tracePt t="186593" x="6910388" y="3455988"/>
          <p14:tracePt t="186601" x="6880225" y="3440113"/>
          <p14:tracePt t="186609" x="6872288" y="3440113"/>
          <p14:tracePt t="186617" x="6864350" y="3432175"/>
          <p14:tracePt t="186625" x="6856413" y="3425825"/>
          <p14:tracePt t="186633" x="6848475" y="3417888"/>
          <p14:tracePt t="186650" x="6848475" y="3409950"/>
          <p14:tracePt t="186657" x="6848475" y="3402013"/>
          <p14:tracePt t="186665" x="6848475" y="3386138"/>
          <p14:tracePt t="186673" x="6848475" y="3370263"/>
          <p14:tracePt t="186681" x="6848475" y="3362325"/>
          <p14:tracePt t="186689" x="6848475" y="3338513"/>
          <p14:tracePt t="186698" x="6848475" y="3322638"/>
          <p14:tracePt t="186705" x="6848475" y="3300413"/>
          <p14:tracePt t="186714" x="6848475" y="3284538"/>
          <p14:tracePt t="186721" x="6856413" y="3268663"/>
          <p14:tracePt t="186729" x="6856413" y="3252788"/>
          <p14:tracePt t="186737" x="6856413" y="3228975"/>
          <p14:tracePt t="186747" x="6864350" y="3221038"/>
          <p14:tracePt t="186753" x="6864350" y="3213100"/>
          <p14:tracePt t="186762" x="6864350" y="3197225"/>
          <p14:tracePt t="186769" x="6872288" y="3197225"/>
          <p14:tracePt t="186779" x="6880225" y="3181350"/>
          <p14:tracePt t="186785" x="6902450" y="3167063"/>
          <p14:tracePt t="186793" x="6942138" y="3151188"/>
          <p14:tracePt t="186801" x="6965950" y="3127375"/>
          <p14:tracePt t="186809" x="7027863" y="3103563"/>
          <p14:tracePt t="186817" x="7059613" y="3079750"/>
          <p14:tracePt t="186826" x="7123113" y="3041650"/>
          <p14:tracePt t="186834" x="7177088" y="3017838"/>
          <p14:tracePt t="186841" x="7232650" y="2994025"/>
          <p14:tracePt t="186849" x="7286625" y="2962275"/>
          <p14:tracePt t="186857" x="7318375" y="2938463"/>
          <p14:tracePt t="186865" x="7373938" y="2924175"/>
          <p14:tracePt t="186873" x="7388225" y="2924175"/>
          <p14:tracePt t="186881" x="7412038" y="2908300"/>
          <p14:tracePt t="186889" x="7419975" y="2900363"/>
          <p14:tracePt t="186897" x="7435850" y="2892425"/>
          <p14:tracePt t="186905" x="7443788" y="2884488"/>
          <p14:tracePt t="186913" x="7451725" y="2868613"/>
          <p14:tracePt t="186921" x="7459663" y="2852738"/>
          <p14:tracePt t="186930" x="7467600" y="2844800"/>
          <p14:tracePt t="186938" x="7483475" y="2820988"/>
          <p14:tracePt t="186946" x="7483475" y="2813050"/>
          <p14:tracePt t="186953" x="7491413" y="2790825"/>
          <p14:tracePt t="186962" x="7513638" y="2751138"/>
          <p14:tracePt t="186969" x="7521575" y="2743200"/>
          <p14:tracePt t="186980" x="7521575" y="2719388"/>
          <p14:tracePt t="186985" x="7529513" y="2703513"/>
          <p14:tracePt t="186998" x="7537450" y="2687638"/>
          <p14:tracePt t="187001" x="7537450" y="2665413"/>
          <p14:tracePt t="187010" x="7537450" y="2649538"/>
          <p14:tracePt t="187017" x="7537450" y="2641600"/>
          <p14:tracePt t="187026" x="7545388" y="2625725"/>
          <p14:tracePt t="187033" x="7545388" y="2617788"/>
          <p14:tracePt t="187041" x="7553325" y="2601913"/>
          <p14:tracePt t="187049" x="7553325" y="2593975"/>
          <p14:tracePt t="187057" x="7553325" y="2586038"/>
          <p14:tracePt t="187065" x="7553325" y="2570163"/>
          <p14:tracePt t="187081" x="7553325" y="2562225"/>
          <p14:tracePt t="187090" x="7553325" y="2540000"/>
          <p14:tracePt t="187105" x="7537450" y="2524125"/>
          <p14:tracePt t="187121" x="7521575" y="2508250"/>
          <p14:tracePt t="187129" x="7513638" y="2500313"/>
          <p14:tracePt t="187139" x="7505700" y="2492375"/>
          <p14:tracePt t="187145" x="7497763" y="2484438"/>
          <p14:tracePt t="187153" x="7467600" y="2476500"/>
          <p14:tracePt t="187162" x="7443788" y="2452688"/>
          <p14:tracePt t="187169" x="7435850" y="2452688"/>
          <p14:tracePt t="187178" x="7412038" y="2444750"/>
          <p14:tracePt t="187185" x="7404100" y="2436813"/>
          <p14:tracePt t="187194" x="7388225" y="2422525"/>
          <p14:tracePt t="187201" x="7380288" y="2422525"/>
          <p14:tracePt t="187209" x="7358063" y="2406650"/>
          <p14:tracePt t="187217" x="7342188" y="2398713"/>
          <p14:tracePt t="187225" x="7326313" y="2390775"/>
          <p14:tracePt t="187233" x="7310438" y="2374900"/>
          <p14:tracePt t="187241" x="7294563" y="2374900"/>
          <p14:tracePt t="187249" x="7294563" y="2366963"/>
          <p14:tracePt t="187257" x="7278688" y="2366963"/>
          <p14:tracePt t="187265" x="7270750" y="2366963"/>
          <p14:tracePt t="187273" x="7262813" y="2359025"/>
          <p14:tracePt t="187281" x="7248525" y="2359025"/>
          <p14:tracePt t="187297" x="7240588" y="2359025"/>
          <p14:tracePt t="187313" x="7224713" y="2359025"/>
          <p14:tracePt t="187361" x="7216775" y="2359025"/>
          <p14:tracePt t="187369" x="7200900" y="2359025"/>
          <p14:tracePt t="187378" x="7192963" y="2359025"/>
          <p14:tracePt t="187394" x="7169150" y="2359025"/>
          <p14:tracePt t="187401" x="7161213" y="2359025"/>
          <p14:tracePt t="187409" x="7153275" y="2359025"/>
          <p14:tracePt t="187497" x="7145338" y="2359025"/>
          <p14:tracePt t="187505" x="7137400" y="2359025"/>
          <p14:tracePt t="187513" x="7131050" y="2359025"/>
          <p14:tracePt t="187521" x="7123113" y="2351088"/>
          <p14:tracePt t="187537" x="7115175" y="2351088"/>
          <p14:tracePt t="187553" x="7107238" y="2351088"/>
          <p14:tracePt t="187569" x="7099300" y="2351088"/>
          <p14:tracePt t="187577" x="7091363" y="2351088"/>
          <p14:tracePt t="187585" x="7083425" y="2351088"/>
          <p14:tracePt t="187594" x="7075488" y="2351088"/>
          <p14:tracePt t="187601" x="7067550" y="2359025"/>
          <p14:tracePt t="187609" x="7043738" y="2359025"/>
          <p14:tracePt t="187617" x="7019925" y="2374900"/>
          <p14:tracePt t="187625" x="7011988" y="2382838"/>
          <p14:tracePt t="187633" x="6989763" y="2390775"/>
          <p14:tracePt t="187641" x="6958013" y="2414588"/>
          <p14:tracePt t="187649" x="6950075" y="2422525"/>
          <p14:tracePt t="187656" x="6926263" y="2452688"/>
          <p14:tracePt t="187665" x="6910388" y="2476500"/>
          <p14:tracePt t="187673" x="6888163" y="2500313"/>
          <p14:tracePt t="187681" x="6880225" y="2532063"/>
          <p14:tracePt t="187689" x="6856413" y="2555875"/>
          <p14:tracePt t="187697" x="6840538" y="2578100"/>
          <p14:tracePt t="187705" x="6840538" y="2601913"/>
          <p14:tracePt t="187713" x="6824663" y="2633663"/>
          <p14:tracePt t="187721" x="6816725" y="2673350"/>
          <p14:tracePt t="187729" x="6808788" y="2695575"/>
          <p14:tracePt t="187737" x="6792913" y="2735263"/>
          <p14:tracePt t="187745" x="6784975" y="2782888"/>
          <p14:tracePt t="187753" x="6769100" y="2820988"/>
          <p14:tracePt t="187762" x="6769100" y="2868613"/>
          <p14:tracePt t="187769" x="6754813" y="2916238"/>
          <p14:tracePt t="187777" x="6754813" y="2954338"/>
          <p14:tracePt t="187785" x="6746875" y="2986088"/>
          <p14:tracePt t="187793" x="6738938" y="3025775"/>
          <p14:tracePt t="187801" x="6738938" y="3049588"/>
          <p14:tracePt t="187809" x="6738938" y="3063875"/>
          <p14:tracePt t="187817" x="6738938" y="3087688"/>
          <p14:tracePt t="187825" x="6738938" y="3103563"/>
          <p14:tracePt t="187833" x="6738938" y="3111500"/>
          <p14:tracePt t="187841" x="6738938" y="3127375"/>
          <p14:tracePt t="187849" x="6738938" y="3143250"/>
          <p14:tracePt t="187857" x="6738938" y="3159125"/>
          <p14:tracePt t="187865" x="6738938" y="3167063"/>
          <p14:tracePt t="187873" x="6738938" y="3175000"/>
          <p14:tracePt t="187881" x="6738938" y="3189288"/>
          <p14:tracePt t="187889" x="6738938" y="3197225"/>
          <p14:tracePt t="187897" x="6738938" y="3213100"/>
          <p14:tracePt t="187905" x="6738938" y="3221038"/>
          <p14:tracePt t="187913" x="6738938" y="3228975"/>
          <p14:tracePt t="187921" x="6738938" y="3236913"/>
          <p14:tracePt t="187929" x="6738938" y="3244850"/>
          <p14:tracePt t="187937" x="6746875" y="3260725"/>
          <p14:tracePt t="187945" x="6754813" y="3268663"/>
          <p14:tracePt t="187953" x="6754813" y="3292475"/>
          <p14:tracePt t="187961" x="6754813" y="3300413"/>
          <p14:tracePt t="187969" x="6762750" y="3322638"/>
          <p14:tracePt t="187977" x="6769100" y="3362325"/>
          <p14:tracePt t="187985" x="6777038" y="3378200"/>
          <p14:tracePt t="187993" x="6784975" y="3394075"/>
          <p14:tracePt t="188001" x="6792913" y="3417888"/>
          <p14:tracePt t="188009" x="6808788" y="3440113"/>
          <p14:tracePt t="188017" x="6816725" y="3448050"/>
          <p14:tracePt t="188025" x="6832600" y="3479800"/>
          <p14:tracePt t="188033" x="6840538" y="3487738"/>
          <p14:tracePt t="188041" x="6848475" y="3495675"/>
          <p14:tracePt t="188049" x="6864350" y="3511550"/>
          <p14:tracePt t="188057" x="6872288" y="3519488"/>
          <p14:tracePt t="188065" x="6888163" y="3535363"/>
          <p14:tracePt t="188073" x="6894513" y="3543300"/>
          <p14:tracePt t="188081" x="6902450" y="3551238"/>
          <p14:tracePt t="188089" x="6926263" y="3557588"/>
          <p14:tracePt t="188097" x="6926263" y="3565525"/>
          <p14:tracePt t="188110" x="6934200" y="3573463"/>
          <p14:tracePt t="188113" x="6965950" y="3589338"/>
          <p14:tracePt t="188121" x="6973888" y="3589338"/>
          <p14:tracePt t="188129" x="6981825" y="3597275"/>
          <p14:tracePt t="188137" x="7011988" y="3613150"/>
          <p14:tracePt t="188148" x="7027863" y="3613150"/>
          <p14:tracePt t="188153" x="7043738" y="3621088"/>
          <p14:tracePt t="188161" x="7059613" y="3621088"/>
          <p14:tracePt t="188169" x="7091363" y="3629025"/>
          <p14:tracePt t="188177" x="7099300" y="3629025"/>
          <p14:tracePt t="188185" x="7123113" y="3629025"/>
          <p14:tracePt t="188194" x="7131050" y="3629025"/>
          <p14:tracePt t="188201" x="7145338" y="3629025"/>
          <p14:tracePt t="188209" x="7153275" y="3629025"/>
          <p14:tracePt t="188225" x="7169150" y="3629025"/>
          <p14:tracePt t="188241" x="7177088" y="3629025"/>
          <p14:tracePt t="188249" x="7200900" y="3629025"/>
          <p14:tracePt t="188257" x="7208838" y="3629025"/>
          <p14:tracePt t="188265" x="7224713" y="3629025"/>
          <p14:tracePt t="188273" x="7232650" y="3629025"/>
          <p14:tracePt t="188281" x="7262813" y="3621088"/>
          <p14:tracePt t="188289" x="7286625" y="3621088"/>
          <p14:tracePt t="188297" x="7294563" y="3613150"/>
          <p14:tracePt t="188305" x="7302500" y="3613150"/>
          <p14:tracePt t="188313" x="7318375" y="3605213"/>
          <p14:tracePt t="188370" x="7326313" y="3597275"/>
          <p14:tracePt t="188377" x="7326313" y="3589338"/>
          <p14:tracePt t="188393" x="7326313" y="3581400"/>
          <p14:tracePt t="188401" x="7334250" y="3565525"/>
          <p14:tracePt t="188417" x="7342188" y="3551238"/>
          <p14:tracePt t="188425" x="7350125" y="3543300"/>
          <p14:tracePt t="188433" x="7350125" y="3535363"/>
          <p14:tracePt t="188441" x="7350125" y="3527425"/>
          <p14:tracePt t="188465" x="7350125" y="3519488"/>
          <p14:tracePt t="188489" x="7358063" y="3511550"/>
          <p14:tracePt t="188658" x="7358063" y="3503613"/>
          <p14:tracePt t="188681" x="7366000" y="3495675"/>
          <p14:tracePt t="188689" x="7380288" y="3463925"/>
          <p14:tracePt t="188705" x="7388225" y="3425825"/>
          <p14:tracePt t="188713" x="7396163" y="3386138"/>
          <p14:tracePt t="188721" x="7404100" y="3346450"/>
          <p14:tracePt t="188729" x="7412038" y="3292475"/>
          <p14:tracePt t="188737" x="7412038" y="3221038"/>
          <p14:tracePt t="188745" x="7427913" y="3143250"/>
          <p14:tracePt t="188753" x="7427913" y="3063875"/>
          <p14:tracePt t="188761" x="7443788" y="3001963"/>
          <p14:tracePt t="188769" x="7451725" y="2930525"/>
          <p14:tracePt t="188778" x="7467600" y="2876550"/>
          <p14:tracePt t="188785" x="7475538" y="2813050"/>
          <p14:tracePt t="188793" x="7483475" y="2782888"/>
          <p14:tracePt t="188801" x="7491413" y="2735263"/>
          <p14:tracePt t="188809" x="7491413" y="2695575"/>
          <p14:tracePt t="188817" x="7491413" y="2641600"/>
          <p14:tracePt t="188825" x="7505700" y="2609850"/>
          <p14:tracePt t="188833" x="7505700" y="2562225"/>
          <p14:tracePt t="188841" x="7505700" y="2532063"/>
          <p14:tracePt t="188849" x="7505700" y="2500313"/>
          <p14:tracePt t="188857" x="7505700" y="2476500"/>
          <p14:tracePt t="188865" x="7505700" y="2444750"/>
          <p14:tracePt t="188873" x="7505700" y="2436813"/>
          <p14:tracePt t="188881" x="7505700" y="2414588"/>
          <p14:tracePt t="188889" x="7505700" y="2398713"/>
          <p14:tracePt t="188897" x="7505700" y="2374900"/>
          <p14:tracePt t="188913" x="7505700" y="2359025"/>
          <p14:tracePt t="188921" x="7505700" y="2351088"/>
          <p14:tracePt t="188929" x="7505700" y="2335213"/>
          <p14:tracePt t="188937" x="7497763" y="2335213"/>
          <p14:tracePt t="188946" x="7497763" y="2327275"/>
          <p14:tracePt t="188953" x="7475538" y="2289175"/>
          <p14:tracePt t="188961" x="7475538" y="2281238"/>
          <p14:tracePt t="188969" x="7451725" y="2265363"/>
          <p14:tracePt t="188978" x="7443788" y="2257425"/>
          <p14:tracePt t="188985" x="7427913" y="2241550"/>
          <p14:tracePt t="188993" x="7412038" y="2233613"/>
          <p14:tracePt t="189001" x="7396163" y="2225675"/>
          <p14:tracePt t="189009" x="7373938" y="2225675"/>
          <p14:tracePt t="189017" x="7358063" y="2225675"/>
          <p14:tracePt t="189025" x="7326313" y="2225675"/>
          <p14:tracePt t="189033" x="7302500" y="2225675"/>
          <p14:tracePt t="189041" x="7278688" y="2225675"/>
          <p14:tracePt t="189049" x="7248525" y="2225675"/>
          <p14:tracePt t="189057" x="7216775" y="2225675"/>
          <p14:tracePt t="189065" x="7177088" y="2249488"/>
          <p14:tracePt t="189078" x="7137400" y="2265363"/>
          <p14:tracePt t="189081" x="7107238" y="2297113"/>
          <p14:tracePt t="189089" x="7083425" y="2311400"/>
          <p14:tracePt t="189098" x="7059613" y="2335213"/>
          <p14:tracePt t="189105" x="7027863" y="2366963"/>
          <p14:tracePt t="189113" x="7011988" y="2390775"/>
          <p14:tracePt t="189121" x="6997700" y="2430463"/>
          <p14:tracePt t="189130" x="6973888" y="2476500"/>
          <p14:tracePt t="189137" x="6965950" y="2524125"/>
          <p14:tracePt t="189145" x="6950075" y="2562225"/>
          <p14:tracePt t="189153" x="6942138" y="2601913"/>
          <p14:tracePt t="189161" x="6918325" y="2665413"/>
          <p14:tracePt t="189169" x="6910388" y="2719388"/>
          <p14:tracePt t="189177" x="6888163" y="2759075"/>
          <p14:tracePt t="189185" x="6880225" y="2798763"/>
          <p14:tracePt t="189193" x="6872288" y="2844800"/>
          <p14:tracePt t="189201" x="6864350" y="2876550"/>
          <p14:tracePt t="189209" x="6864350" y="2930525"/>
          <p14:tracePt t="189217" x="6864350" y="2962275"/>
          <p14:tracePt t="189225" x="6864350" y="2994025"/>
          <p14:tracePt t="189233" x="6864350" y="3025775"/>
          <p14:tracePt t="189241" x="6864350" y="3055938"/>
          <p14:tracePt t="189249" x="6864350" y="3103563"/>
          <p14:tracePt t="189257" x="6864350" y="3143250"/>
          <p14:tracePt t="189265" x="6864350" y="3167063"/>
          <p14:tracePt t="189273" x="6864350" y="3205163"/>
          <p14:tracePt t="189281" x="6864350" y="3236913"/>
          <p14:tracePt t="189289" x="6864350" y="3284538"/>
          <p14:tracePt t="189297" x="6864350" y="3314700"/>
          <p14:tracePt t="189305" x="6888163" y="3354388"/>
          <p14:tracePt t="189313" x="6902450" y="3402013"/>
          <p14:tracePt t="189321" x="6918325" y="3425825"/>
          <p14:tracePt t="189329" x="6926263" y="3448050"/>
          <p14:tracePt t="189337" x="6950075" y="3487738"/>
          <p14:tracePt t="189345" x="6958013" y="3487738"/>
          <p14:tracePt t="189353" x="6958013" y="3503613"/>
          <p14:tracePt t="189361" x="6965950" y="3511550"/>
          <p14:tracePt t="189369" x="6973888" y="3519488"/>
          <p14:tracePt t="189377" x="6989763" y="3535363"/>
          <p14:tracePt t="189393" x="7005638" y="3551238"/>
          <p14:tracePt t="189401" x="7011988" y="3573463"/>
          <p14:tracePt t="189409" x="7027863" y="3589338"/>
          <p14:tracePt t="189417" x="7035800" y="3597275"/>
          <p14:tracePt t="189425" x="7043738" y="3597275"/>
          <p14:tracePt t="189433" x="7051675" y="3613150"/>
          <p14:tracePt t="189441" x="7059613" y="3629025"/>
          <p14:tracePt t="189449" x="7067550" y="3629025"/>
          <p14:tracePt t="189457" x="7091363" y="3644900"/>
          <p14:tracePt t="189465" x="7091363" y="3652838"/>
          <p14:tracePt t="189473" x="7123113" y="3668713"/>
          <p14:tracePt t="189481" x="7131050" y="3676650"/>
          <p14:tracePt t="189489" x="7145338" y="3676650"/>
          <p14:tracePt t="189498" x="7153275" y="3683000"/>
          <p14:tracePt t="189505" x="7169150" y="3690938"/>
          <p14:tracePt t="189521" x="7177088" y="3698875"/>
          <p14:tracePt t="189537" x="7185025" y="3706813"/>
          <p14:tracePt t="189553" x="7200900" y="3706813"/>
          <p14:tracePt t="189562" x="7216775" y="3706813"/>
          <p14:tracePt t="189578" x="7240588" y="3706813"/>
          <p14:tracePt t="189593" x="7254875" y="3706813"/>
          <p14:tracePt t="189601" x="7278688" y="3706813"/>
          <p14:tracePt t="189617" x="7294563" y="3706813"/>
          <p14:tracePt t="189633" x="7302500" y="3706813"/>
          <p14:tracePt t="189641" x="7310438" y="3706813"/>
          <p14:tracePt t="189660" x="7318375" y="3706813"/>
          <p14:tracePt t="189682" x="7318375" y="3698875"/>
          <p14:tracePt t="189697" x="7318375" y="3690938"/>
          <p14:tracePt t="189705" x="7318375" y="3676650"/>
          <p14:tracePt t="189713" x="7326313" y="3668713"/>
          <p14:tracePt t="189721" x="7334250" y="3652838"/>
          <p14:tracePt t="189729" x="7334250" y="3644900"/>
          <p14:tracePt t="189737" x="7350125" y="3621088"/>
          <p14:tracePt t="189745" x="7350125" y="3613150"/>
          <p14:tracePt t="189753" x="7366000" y="3597275"/>
          <p14:tracePt t="189762" x="7373938" y="3573463"/>
          <p14:tracePt t="189769" x="7380288" y="3573463"/>
          <p14:tracePt t="189777" x="7388225" y="3565525"/>
          <p14:tracePt t="189785" x="7388225" y="3543300"/>
          <p14:tracePt t="189793" x="7412038" y="3535363"/>
          <p14:tracePt t="189801" x="7419975" y="3527425"/>
          <p14:tracePt t="189809" x="7419975" y="3511550"/>
          <p14:tracePt t="189817" x="7435850" y="3495675"/>
          <p14:tracePt t="189825" x="7443788" y="3479800"/>
          <p14:tracePt t="189833" x="7451725" y="3455988"/>
          <p14:tracePt t="189841" x="7459663" y="3425825"/>
          <p14:tracePt t="189849" x="7475538" y="3394075"/>
          <p14:tracePt t="189857" x="7497763" y="3346450"/>
          <p14:tracePt t="189865" x="7505700" y="3300413"/>
          <p14:tracePt t="189874" x="7521575" y="3260725"/>
          <p14:tracePt t="189881" x="7537450" y="3189288"/>
          <p14:tracePt t="189889" x="7537450" y="3143250"/>
          <p14:tracePt t="189898" x="7545388" y="3063875"/>
          <p14:tracePt t="189905" x="7553325" y="3001963"/>
          <p14:tracePt t="189914" x="7553325" y="2930525"/>
          <p14:tracePt t="189921" x="7553325" y="2852738"/>
          <p14:tracePt t="189929" x="7553325" y="2782888"/>
          <p14:tracePt t="189937" x="7553325" y="2719388"/>
          <p14:tracePt t="189945" x="7553325" y="2657475"/>
          <p14:tracePt t="189953" x="7553325" y="2586038"/>
          <p14:tracePt t="189961" x="7553325" y="2524125"/>
          <p14:tracePt t="189969" x="7553325" y="2476500"/>
          <p14:tracePt t="189977" x="7553325" y="2436813"/>
          <p14:tracePt t="189985" x="7553325" y="2414588"/>
          <p14:tracePt t="189993" x="7553325" y="2398713"/>
          <p14:tracePt t="190001" x="7553325" y="2382838"/>
          <p14:tracePt t="190009" x="7553325" y="2374900"/>
          <p14:tracePt t="190017" x="7553325" y="2366963"/>
          <p14:tracePt t="190025" x="7553325" y="2351088"/>
          <p14:tracePt t="190033" x="7545388" y="2343150"/>
          <p14:tracePt t="190041" x="7537450" y="2335213"/>
          <p14:tracePt t="190049" x="7521575" y="2319338"/>
          <p14:tracePt t="190065" x="7521575" y="2311400"/>
          <p14:tracePt t="190073" x="7513638" y="2305050"/>
          <p14:tracePt t="190081" x="7505700" y="2281238"/>
          <p14:tracePt t="190089" x="7483475" y="2265363"/>
          <p14:tracePt t="190097" x="7467600" y="2257425"/>
          <p14:tracePt t="190105" x="7451725" y="2257425"/>
          <p14:tracePt t="190113" x="7443788" y="2249488"/>
          <p14:tracePt t="190121" x="7427913" y="2241550"/>
          <p14:tracePt t="190129" x="7404100" y="2241550"/>
          <p14:tracePt t="190137" x="7388225" y="2241550"/>
          <p14:tracePt t="190145" x="7380288" y="2241550"/>
          <p14:tracePt t="190154" x="7358063" y="2241550"/>
          <p14:tracePt t="190161" x="7350125" y="2241550"/>
          <p14:tracePt t="190169" x="7334250" y="2241550"/>
          <p14:tracePt t="190177" x="7310438" y="2241550"/>
          <p14:tracePt t="190185" x="7302500" y="2241550"/>
          <p14:tracePt t="190193" x="7278688" y="2249488"/>
          <p14:tracePt t="190201" x="7270750" y="2257425"/>
          <p14:tracePt t="190209" x="7232650" y="2257425"/>
          <p14:tracePt t="190217" x="7200900" y="2281238"/>
          <p14:tracePt t="190225" x="7185025" y="2289175"/>
          <p14:tracePt t="190233" x="7153275" y="2297113"/>
          <p14:tracePt t="190241" x="7137400" y="2311400"/>
          <p14:tracePt t="190249" x="7115175" y="2327275"/>
          <p14:tracePt t="190257" x="7099300" y="2335213"/>
          <p14:tracePt t="190265" x="7083425" y="2351088"/>
          <p14:tracePt t="190281" x="7067550" y="2359025"/>
          <p14:tracePt t="190298" x="7067550" y="2366963"/>
          <p14:tracePt t="190306" x="7059613" y="2374900"/>
          <p14:tracePt t="190313" x="7059613" y="2382838"/>
          <p14:tracePt t="190321" x="7051675" y="2382838"/>
          <p14:tracePt t="190337" x="7051675" y="2390775"/>
          <p14:tracePt t="190345" x="7043738" y="2398713"/>
          <p14:tracePt t="190353" x="7043738" y="2406650"/>
          <p14:tracePt t="190361" x="7043738" y="2414588"/>
          <p14:tracePt t="190369" x="7043738" y="2422525"/>
          <p14:tracePt t="190377" x="7035800" y="2430463"/>
          <p14:tracePt t="190385" x="7035800" y="2436813"/>
          <p14:tracePt t="190513" x="7027863" y="2444750"/>
          <p14:tracePt t="190545" x="7019925" y="2444750"/>
          <p14:tracePt t="190553" x="7011988" y="2444750"/>
          <p14:tracePt t="190561" x="7011988" y="2452688"/>
          <p14:tracePt t="190569" x="7011988" y="2460625"/>
          <p14:tracePt t="190577" x="7005638" y="2468563"/>
          <p14:tracePt t="190593" x="6997700" y="2484438"/>
          <p14:tracePt t="190601" x="6997700" y="2492375"/>
          <p14:tracePt t="190609" x="6989763" y="2516188"/>
          <p14:tracePt t="190625" x="6981825" y="2524125"/>
          <p14:tracePt t="190633" x="6973888" y="2540000"/>
          <p14:tracePt t="190649" x="6965950" y="2555875"/>
          <p14:tracePt t="190659" x="6965950" y="2562225"/>
          <p14:tracePt t="190673" x="6965950" y="2578100"/>
          <p14:tracePt t="190681" x="6958013" y="2578100"/>
          <p14:tracePt t="190689" x="6958013" y="2586038"/>
          <p14:tracePt t="190697" x="6958013" y="2601913"/>
          <p14:tracePt t="190705" x="6958013" y="2609850"/>
          <p14:tracePt t="190713" x="6965950" y="2617788"/>
          <p14:tracePt t="190721" x="6973888" y="2633663"/>
          <p14:tracePt t="190729" x="6989763" y="2641600"/>
          <p14:tracePt t="190737" x="7035800" y="2665413"/>
          <p14:tracePt t="190745" x="7067550" y="2681288"/>
          <p14:tracePt t="190753" x="7123113" y="2687638"/>
          <p14:tracePt t="190761" x="7169150" y="2703513"/>
          <p14:tracePt t="190769" x="7254875" y="2711450"/>
          <p14:tracePt t="190777" x="7358063" y="2719388"/>
          <p14:tracePt t="190785" x="7451725" y="2727325"/>
          <p14:tracePt t="190793" x="7569200" y="2743200"/>
          <p14:tracePt t="190801" x="7686675" y="2743200"/>
          <p14:tracePt t="190809" x="7812088" y="2743200"/>
          <p14:tracePt t="190817" x="7937500" y="2743200"/>
          <p14:tracePt t="190825" x="8039100" y="2743200"/>
          <p14:tracePt t="190833" x="8124825" y="2743200"/>
          <p14:tracePt t="190841" x="8188325" y="2743200"/>
          <p14:tracePt t="190849" x="8258175" y="2743200"/>
          <p14:tracePt t="190857" x="8305800" y="2743200"/>
          <p14:tracePt t="190865" x="8359775" y="2743200"/>
          <p14:tracePt t="190873" x="8391525" y="2743200"/>
          <p14:tracePt t="190881" x="8423275" y="2743200"/>
          <p14:tracePt t="190890" x="8447088" y="2751138"/>
          <p14:tracePt t="190898" x="8462963" y="2751138"/>
          <p14:tracePt t="190905" x="8493125" y="2751138"/>
          <p14:tracePt t="190913" x="8524875" y="2751138"/>
          <p14:tracePt t="190921" x="8548688" y="2743200"/>
          <p14:tracePt t="190930" x="8564563" y="2743200"/>
          <p14:tracePt t="190937" x="8580438" y="2735263"/>
          <p14:tracePt t="190945" x="8588375" y="2727325"/>
          <p14:tracePt t="190953" x="8594725" y="2719388"/>
          <p14:tracePt t="190961" x="8602663" y="2711450"/>
          <p14:tracePt t="190969" x="8602663" y="2703513"/>
          <p14:tracePt t="191017" x="8610600" y="2703513"/>
          <p14:tracePt t="191025" x="8610600" y="2695575"/>
          <p14:tracePt t="191033" x="8610600" y="2687638"/>
          <p14:tracePt t="191041" x="8610600" y="2681288"/>
          <p14:tracePt t="191049" x="8618538" y="2681288"/>
          <p14:tracePt t="191057" x="8626475" y="2665413"/>
          <p14:tracePt t="191065" x="8634413" y="2649538"/>
          <p14:tracePt t="191073" x="8642350" y="2641600"/>
          <p14:tracePt t="191082" x="8650288" y="2625725"/>
          <p14:tracePt t="191097" x="8666163" y="2609850"/>
          <p14:tracePt t="191105" x="8666163" y="2601913"/>
          <p14:tracePt t="191113" x="8666163" y="2586038"/>
          <p14:tracePt t="191130" x="8666163" y="2578100"/>
          <p14:tracePt t="191137" x="8666163" y="2570163"/>
          <p14:tracePt t="191145" x="8666163" y="2562225"/>
          <p14:tracePt t="191153" x="8666163" y="2555875"/>
          <p14:tracePt t="191161" x="8666163" y="2547938"/>
          <p14:tracePt t="191193" x="8666163" y="2540000"/>
          <p14:tracePt t="191201" x="8666163" y="2524125"/>
          <p14:tracePt t="191217" x="8658225" y="2524125"/>
          <p14:tracePt t="191225" x="8642350" y="2524125"/>
          <p14:tracePt t="191233" x="8626475" y="2524125"/>
          <p14:tracePt t="191241" x="8602663" y="2524125"/>
          <p14:tracePt t="191257" x="8580438" y="2524125"/>
          <p14:tracePt t="191265" x="8548688" y="2532063"/>
          <p14:tracePt t="191273" x="8516938" y="2601913"/>
          <p14:tracePt t="191281" x="8485188" y="2687638"/>
          <p14:tracePt t="191289" x="8462963" y="2774950"/>
          <p14:tracePt t="191297" x="8447088" y="2852738"/>
          <p14:tracePt t="191305" x="8431213" y="2938463"/>
          <p14:tracePt t="191314" x="8431213" y="3017838"/>
          <p14:tracePt t="191321" x="8431213" y="3079750"/>
          <p14:tracePt t="191329" x="8431213" y="3143250"/>
          <p14:tracePt t="191337" x="8431213" y="3189288"/>
          <p14:tracePt t="191345" x="8431213" y="3228975"/>
          <p14:tracePt t="191353" x="8447088" y="3284538"/>
          <p14:tracePt t="191361" x="8485188" y="3330575"/>
          <p14:tracePt t="191369" x="8524875" y="3370263"/>
          <p14:tracePt t="191377" x="8548688" y="3394075"/>
          <p14:tracePt t="191385" x="8618538" y="3440113"/>
          <p14:tracePt t="191393" x="8626475" y="3448050"/>
          <p14:tracePt t="191401" x="8682038" y="3463925"/>
          <p14:tracePt t="191409" x="8697913" y="3463925"/>
          <p14:tracePt t="191417" x="8728075" y="3479800"/>
          <p14:tracePt t="191425" x="8751888" y="3479800"/>
          <p14:tracePt t="191441" x="8767763" y="3479800"/>
          <p14:tracePt t="191449" x="8783638" y="3479800"/>
          <p14:tracePt t="191465" x="8799513" y="3471863"/>
          <p14:tracePt t="191473" x="8807450" y="3463925"/>
          <p14:tracePt t="191482" x="8831263" y="3448050"/>
          <p14:tracePt t="191489" x="8839200" y="3440113"/>
          <p14:tracePt t="191497" x="8861425" y="3432175"/>
          <p14:tracePt t="191505" x="8877300" y="3417888"/>
          <p14:tracePt t="191513" x="8901113" y="3402013"/>
          <p14:tracePt t="191521" x="8924925" y="3370263"/>
          <p14:tracePt t="191529" x="8940800" y="3362325"/>
          <p14:tracePt t="191537" x="8948738" y="3354388"/>
          <p14:tracePt t="191545" x="8956675" y="3354388"/>
          <p14:tracePt t="191561" x="8963025" y="3346450"/>
          <p14:tracePt t="191569" x="8970963" y="3346450"/>
          <p14:tracePt t="191585" x="8978900" y="3338513"/>
          <p14:tracePt t="191617" x="8978900" y="3330575"/>
          <p14:tracePt t="191826" x="8978900" y="3322638"/>
          <p14:tracePt t="191841" x="8970963" y="3306763"/>
          <p14:tracePt t="191865" x="8970963" y="3300413"/>
          <p14:tracePt t="191873" x="8956675" y="3284538"/>
          <p14:tracePt t="191881" x="8948738" y="3284538"/>
          <p14:tracePt t="191889" x="8932863" y="3276600"/>
          <p14:tracePt t="191898" x="8909050" y="3268663"/>
          <p14:tracePt t="191905" x="8885238" y="3268663"/>
          <p14:tracePt t="191913" x="8869363" y="3268663"/>
          <p14:tracePt t="191921" x="8839200" y="3260725"/>
          <p14:tracePt t="191929" x="8823325" y="3260725"/>
          <p14:tracePt t="191937" x="8799513" y="3252788"/>
          <p14:tracePt t="191945" x="8775700" y="3252788"/>
          <p14:tracePt t="191953" x="8728075" y="3236913"/>
          <p14:tracePt t="191961" x="8650288" y="3221038"/>
          <p14:tracePt t="191969" x="8610600" y="3221038"/>
          <p14:tracePt t="191977" x="8540750" y="3213100"/>
          <p14:tracePt t="191985" x="8493125" y="3205163"/>
          <p14:tracePt t="191993" x="8439150" y="3205163"/>
          <p14:tracePt t="192001" x="8391525" y="3197225"/>
          <p14:tracePt t="192009" x="8337550" y="3181350"/>
          <p14:tracePt t="192017" x="8289925" y="3181350"/>
          <p14:tracePt t="192025" x="8242300" y="3181350"/>
          <p14:tracePt t="192034" x="8220075" y="3181350"/>
          <p14:tracePt t="192041" x="8196263" y="3181350"/>
          <p14:tracePt t="192050" x="8180388" y="3181350"/>
          <p14:tracePt t="192057" x="8164513" y="3181350"/>
          <p14:tracePt t="192065" x="8156575" y="3181350"/>
          <p14:tracePt t="192073" x="8148638" y="3181350"/>
          <p14:tracePt t="192081" x="8140700" y="3181350"/>
          <p14:tracePt t="192089" x="8132763" y="3181350"/>
          <p14:tracePt t="192122" x="8124825" y="3175000"/>
          <p14:tracePt t="192145" x="8132763" y="3167063"/>
          <p14:tracePt t="192153" x="8140700" y="3159125"/>
          <p14:tracePt t="192250" x="8108950" y="3159125"/>
          <p14:tracePt t="192257" x="8047038" y="3175000"/>
          <p14:tracePt t="192266" x="7881938" y="3244850"/>
          <p14:tracePt t="192273" x="7748588" y="3306763"/>
          <p14:tracePt t="192283" x="7569200" y="3370263"/>
          <p14:tracePt t="192289" x="7491413" y="3386138"/>
          <p14:tracePt t="192298" x="7427913" y="3417888"/>
          <p14:tracePt t="192305" x="7380288" y="3417888"/>
          <p14:tracePt t="192313" x="7358063" y="3425825"/>
          <p14:tracePt t="192321" x="7318375" y="3432175"/>
          <p14:tracePt t="192328" x="7262813" y="3440113"/>
          <p14:tracePt t="192337" x="7232650" y="3448050"/>
          <p14:tracePt t="192345" x="7208838" y="3448050"/>
          <p14:tracePt t="192353" x="7192963" y="3448050"/>
          <p14:tracePt t="192361" x="7169150" y="3448050"/>
          <p14:tracePt t="192369" x="7145338" y="3448050"/>
          <p14:tracePt t="192377" x="7115175" y="3455988"/>
          <p14:tracePt t="192385" x="7099300" y="3455988"/>
          <p14:tracePt t="192393" x="7075488" y="3455988"/>
          <p14:tracePt t="192401" x="7051675" y="3455988"/>
          <p14:tracePt t="192417" x="7043738" y="3455988"/>
          <p14:tracePt t="192425" x="7019925" y="3448050"/>
          <p14:tracePt t="192433" x="7011988" y="3440113"/>
          <p14:tracePt t="192441" x="6997700" y="3402013"/>
          <p14:tracePt t="192449" x="6989763" y="3378200"/>
          <p14:tracePt t="192457" x="6973888" y="3330575"/>
          <p14:tracePt t="192466" x="6958013" y="3300413"/>
          <p14:tracePt t="192473" x="6918325" y="3228975"/>
          <p14:tracePt t="192482" x="6880225" y="3175000"/>
          <p14:tracePt t="192489" x="6840538" y="3119438"/>
          <p14:tracePt t="192497" x="6816725" y="3071813"/>
          <p14:tracePt t="192505" x="6784975" y="3025775"/>
          <p14:tracePt t="192513" x="6762750" y="2978150"/>
          <p14:tracePt t="192521" x="6746875" y="2938463"/>
          <p14:tracePt t="192529" x="6746875" y="2908300"/>
          <p14:tracePt t="192537" x="6723063" y="2844800"/>
          <p14:tracePt t="192545" x="6723063" y="2798763"/>
          <p14:tracePt t="192553" x="6723063" y="2759075"/>
          <p14:tracePt t="192561" x="6715125" y="2703513"/>
          <p14:tracePt t="192569" x="6715125" y="2673350"/>
          <p14:tracePt t="192577" x="6715125" y="2657475"/>
          <p14:tracePt t="192585" x="6715125" y="2641600"/>
          <p14:tracePt t="192593" x="6715125" y="2617788"/>
          <p14:tracePt t="192657" x="6723063" y="2617788"/>
          <p14:tracePt t="192665" x="6754813" y="2673350"/>
          <p14:tracePt t="192673" x="6769100" y="2727325"/>
          <p14:tracePt t="192681" x="6800850" y="2813050"/>
          <p14:tracePt t="192689" x="6856413" y="2900363"/>
          <p14:tracePt t="192697" x="6894513" y="2962275"/>
          <p14:tracePt t="192705" x="6965950" y="3033713"/>
          <p14:tracePt t="192713" x="7005638" y="3063875"/>
          <p14:tracePt t="192721" x="7035800" y="3095625"/>
          <p14:tracePt t="192729" x="7107238" y="3111500"/>
          <p14:tracePt t="192737" x="7169150" y="3111500"/>
          <p14:tracePt t="192745" x="7262813" y="3135313"/>
          <p14:tracePt t="192753" x="7373938" y="3135313"/>
          <p14:tracePt t="192761" x="7521575" y="3135313"/>
          <p14:tracePt t="192769" x="7686675" y="3135313"/>
          <p14:tracePt t="192777" x="7905750" y="3135313"/>
          <p14:tracePt t="192785" x="8094663" y="3135313"/>
          <p14:tracePt t="192793" x="8345488" y="3103563"/>
          <p14:tracePt t="192801" x="8626475" y="3055938"/>
          <p14:tracePt t="192809" x="8791575" y="3041650"/>
          <p14:tracePt t="192817" x="8978900" y="2994025"/>
          <p14:tracePt t="192825" x="9159875" y="2978150"/>
          <p14:tracePt t="192833" x="9285288" y="2946400"/>
          <p14:tracePt t="192841" x="9378950" y="2930525"/>
          <p14:tracePt t="192850" x="9426575" y="2908300"/>
          <p14:tracePt t="192857" x="9456738" y="2900363"/>
          <p14:tracePt t="192865" x="9464675" y="2900363"/>
          <p14:tracePt t="192897" x="9464675" y="2892425"/>
          <p14:tracePt t="192972" x="9472613" y="2884488"/>
          <p14:tracePt t="193033" x="9448800" y="2892425"/>
          <p14:tracePt t="193041" x="9371013" y="2900363"/>
          <p14:tracePt t="193049" x="9301163" y="2924175"/>
          <p14:tracePt t="193057" x="9199563" y="2938463"/>
          <p14:tracePt t="193065" x="9042400" y="2938463"/>
          <p14:tracePt t="193073" x="8861425" y="2962275"/>
          <p14:tracePt t="193082" x="8580438" y="2978150"/>
          <p14:tracePt t="193089" x="8305800" y="2978150"/>
          <p14:tracePt t="193099" x="8047038" y="2994025"/>
          <p14:tracePt t="193105" x="7764463" y="3001963"/>
          <p14:tracePt t="193113" x="7545388" y="3025775"/>
          <p14:tracePt t="193121" x="7412038" y="3025775"/>
          <p14:tracePt t="193129" x="7278688" y="3041650"/>
          <p14:tracePt t="193137" x="7192963" y="3049588"/>
          <p14:tracePt t="193145" x="7137400" y="3055938"/>
          <p14:tracePt t="193153" x="7107238" y="3071813"/>
          <p14:tracePt t="193161" x="7091363" y="3071813"/>
          <p14:tracePt t="193233" x="7083425" y="3071813"/>
          <p14:tracePt t="193249" x="7083425" y="3079750"/>
          <p14:tracePt t="193337" x="7075488" y="3087688"/>
          <p14:tracePt t="193353" x="7075488" y="3095625"/>
          <p14:tracePt t="193361" x="7075488" y="3119438"/>
          <p14:tracePt t="193369" x="7075488" y="3127375"/>
          <p14:tracePt t="193377" x="7075488" y="3159125"/>
          <p14:tracePt t="193385" x="7075488" y="3189288"/>
          <p14:tracePt t="193393" x="7075488" y="3221038"/>
          <p14:tracePt t="193402" x="7075488" y="3268663"/>
          <p14:tracePt t="193409" x="7075488" y="3306763"/>
          <p14:tracePt t="193417" x="7075488" y="3322638"/>
          <p14:tracePt t="193425" x="7075488" y="3338513"/>
          <p14:tracePt t="193433" x="7075488" y="3354388"/>
          <p14:tracePt t="193441" x="7083425" y="3362325"/>
          <p14:tracePt t="193450" x="7091363" y="3370263"/>
          <p14:tracePt t="193457" x="7099300" y="3386138"/>
          <p14:tracePt t="193465" x="7115175" y="3394075"/>
          <p14:tracePt t="193473" x="7115175" y="3402013"/>
          <p14:tracePt t="193506" x="7123113" y="3402013"/>
          <p14:tracePt t="193553" x="7123113" y="3409950"/>
          <p14:tracePt t="193561" x="7123113" y="3417888"/>
          <p14:tracePt t="193769" x="7099300" y="3394075"/>
          <p14:tracePt t="193777" x="7075488" y="3370263"/>
          <p14:tracePt t="193785" x="7043738" y="3338513"/>
          <p14:tracePt t="193793" x="7019925" y="3314700"/>
          <p14:tracePt t="193801" x="6973888" y="3276600"/>
          <p14:tracePt t="193809" x="6950075" y="3252788"/>
          <p14:tracePt t="193817" x="6934200" y="3236913"/>
          <p14:tracePt t="193825" x="6918325" y="3221038"/>
          <p14:tracePt t="193833" x="6910388" y="3197225"/>
          <p14:tracePt t="193841" x="6902450" y="3189288"/>
          <p14:tracePt t="193850" x="6902450" y="3175000"/>
          <p14:tracePt t="193857" x="6902450" y="3167063"/>
          <p14:tracePt t="193865" x="6902450" y="3143250"/>
          <p14:tracePt t="193873" x="6902450" y="3111500"/>
          <p14:tracePt t="193881" x="6902450" y="3087688"/>
          <p14:tracePt t="193889" x="6902450" y="3071813"/>
          <p14:tracePt t="193897" x="6902450" y="3049588"/>
          <p14:tracePt t="193905" x="6910388" y="3025775"/>
          <p14:tracePt t="193913" x="6910388" y="3017838"/>
          <p14:tracePt t="193921" x="6910388" y="3009900"/>
          <p14:tracePt t="193929" x="6910388" y="3001963"/>
          <p14:tracePt t="193937" x="6918325" y="3001963"/>
          <p14:tracePt t="193969" x="6926263" y="2994025"/>
          <p14:tracePt t="194010" x="6934200" y="2994025"/>
          <p14:tracePt t="194017" x="6942138" y="2994025"/>
          <p14:tracePt t="194035" x="6958013" y="3017838"/>
          <p14:tracePt t="194041" x="6958013" y="3055938"/>
          <p14:tracePt t="194049" x="6965950" y="3063875"/>
          <p14:tracePt t="194057" x="6965950" y="3087688"/>
          <p14:tracePt t="194065" x="6965950" y="3103563"/>
          <p14:tracePt t="194073" x="6973888" y="3111500"/>
          <p14:tracePt t="194146" x="6973888" y="3095625"/>
          <p14:tracePt t="194153" x="6973888" y="3063875"/>
          <p14:tracePt t="194161" x="6973888" y="3033713"/>
          <p14:tracePt t="194169" x="6989763" y="2978150"/>
          <p14:tracePt t="194177" x="7005638" y="2930525"/>
          <p14:tracePt t="194185" x="7035800" y="2876550"/>
          <p14:tracePt t="194193" x="7067550" y="2813050"/>
          <p14:tracePt t="194202" x="7091363" y="2790825"/>
          <p14:tracePt t="194209" x="7107238" y="2743200"/>
          <p14:tracePt t="194217" x="7131050" y="2703513"/>
          <p14:tracePt t="194225" x="7161213" y="2673350"/>
          <p14:tracePt t="194233" x="7177088" y="2649538"/>
          <p14:tracePt t="194241" x="7192963" y="2641600"/>
          <p14:tracePt t="194250" x="7208838" y="2625725"/>
          <p14:tracePt t="194257" x="7224713" y="2609850"/>
          <p14:tracePt t="194265" x="7240588" y="2593975"/>
          <p14:tracePt t="194273" x="7248525" y="2578100"/>
          <p14:tracePt t="194281" x="7278688" y="2562225"/>
          <p14:tracePt t="194289" x="7286625" y="2547938"/>
          <p14:tracePt t="194297" x="7302500" y="2524125"/>
          <p14:tracePt t="194305" x="7302500" y="2516188"/>
          <p14:tracePt t="194313" x="7310438" y="2508250"/>
          <p14:tracePt t="194321" x="7310438" y="2500313"/>
          <p14:tracePt t="194361" x="7310438" y="2492375"/>
          <p14:tracePt t="194369" x="7270750" y="2492375"/>
          <p14:tracePt t="194377" x="7240588" y="2492375"/>
          <p14:tracePt t="194385" x="7208838" y="2492375"/>
          <p14:tracePt t="194393" x="7185025" y="2492375"/>
          <p14:tracePt t="194403" x="7153275" y="2492375"/>
          <p14:tracePt t="194409" x="7131050" y="2492375"/>
          <p14:tracePt t="194418" x="7115175" y="2492375"/>
          <p14:tracePt t="194425" x="7083425" y="2484438"/>
          <p14:tracePt t="194481" x="7083425" y="2476500"/>
          <p14:tracePt t="194489" x="7091363" y="2468563"/>
          <p14:tracePt t="194497" x="7145338" y="2468563"/>
          <p14:tracePt t="194505" x="7232650" y="2468563"/>
          <p14:tracePt t="194513" x="7326313" y="2468563"/>
          <p14:tracePt t="194521" x="7483475" y="2468563"/>
          <p14:tracePt t="194529" x="7780338" y="2468563"/>
          <p14:tracePt t="194537" x="8094663" y="2468563"/>
          <p14:tracePt t="194545" x="8455025" y="2468563"/>
          <p14:tracePt t="194553" x="8815388" y="2468563"/>
          <p14:tracePt t="194561" x="9167813" y="2444750"/>
          <p14:tracePt t="194569" x="9536113" y="2414588"/>
          <p14:tracePt t="194577" x="9832975" y="2398713"/>
          <p14:tracePt t="194585" x="9990138" y="2390775"/>
          <p14:tracePt t="194593" x="10091738" y="2366963"/>
          <p14:tracePt t="194601" x="10139363" y="2359025"/>
          <p14:tracePt t="194609" x="10155238" y="2359025"/>
          <p14:tracePt t="194650" x="10131425" y="2359025"/>
          <p14:tracePt t="194657" x="10107613" y="2359025"/>
          <p14:tracePt t="194665" x="10075863" y="2359025"/>
          <p14:tracePt t="194673" x="10053638" y="2359025"/>
          <p14:tracePt t="194681" x="10037763" y="2359025"/>
          <p14:tracePt t="194689" x="10021888" y="2359025"/>
          <p14:tracePt t="194697" x="10013950" y="2359025"/>
          <p14:tracePt t="194737" x="9998075" y="2359025"/>
          <p14:tracePt t="194745" x="9990138" y="2359025"/>
          <p14:tracePt t="194753" x="9966325" y="2366963"/>
          <p14:tracePt t="194761" x="9936163" y="2366963"/>
          <p14:tracePt t="194769" x="9904413" y="2374900"/>
          <p14:tracePt t="194777" x="9825038" y="2390775"/>
          <p14:tracePt t="194785" x="9739313" y="2398713"/>
          <p14:tracePt t="194793" x="9637713" y="2406650"/>
          <p14:tracePt t="194802" x="9520238" y="2414588"/>
          <p14:tracePt t="194809" x="9386888" y="2436813"/>
          <p14:tracePt t="194817" x="9175750" y="2444750"/>
          <p14:tracePt t="194825" x="9074150" y="2460625"/>
          <p14:tracePt t="194834" x="8956675" y="2484438"/>
          <p14:tracePt t="194841" x="8853488" y="2492375"/>
          <p14:tracePt t="194849" x="8799513" y="2492375"/>
          <p14:tracePt t="194857" x="8759825" y="2500313"/>
          <p14:tracePt t="194865" x="8728075" y="2500313"/>
          <p14:tracePt t="194873" x="8713788" y="2500313"/>
          <p14:tracePt t="194881" x="8697913" y="2500313"/>
          <p14:tracePt t="194913" x="8689975" y="2500313"/>
          <p14:tracePt t="194921" x="8674100" y="2500313"/>
          <p14:tracePt t="194929" x="8650288" y="2500313"/>
          <p14:tracePt t="194937" x="8618538" y="2500313"/>
          <p14:tracePt t="194945" x="8564563" y="2500313"/>
          <p14:tracePt t="194953" x="8493125" y="2500313"/>
          <p14:tracePt t="194961" x="8415338" y="2500313"/>
          <p14:tracePt t="194970" x="8329613" y="2500313"/>
          <p14:tracePt t="194977" x="8228013" y="2500313"/>
          <p14:tracePt t="194985" x="8140700" y="2508250"/>
          <p14:tracePt t="194993" x="8054975" y="2524125"/>
          <p14:tracePt t="195001" x="7985125" y="2540000"/>
          <p14:tracePt t="195009" x="7921625" y="2540000"/>
          <p14:tracePt t="195017" x="7874000" y="2540000"/>
          <p14:tracePt t="195025" x="7859713" y="2547938"/>
          <p14:tracePt t="195034" x="7843838" y="2547938"/>
          <p14:tracePt t="195041" x="7827963" y="2555875"/>
          <p14:tracePt t="195049" x="7812088" y="2555875"/>
          <p14:tracePt t="195057" x="7788275" y="2555875"/>
          <p14:tracePt t="195065" x="7772400" y="2555875"/>
          <p14:tracePt t="195073" x="7756525" y="2555875"/>
          <p14:tracePt t="195081" x="7734300" y="2562225"/>
          <p14:tracePt t="195089" x="7686675" y="2570163"/>
          <p14:tracePt t="195102" x="7662863" y="2570163"/>
          <p14:tracePt t="195105" x="7616825" y="2578100"/>
          <p14:tracePt t="195113" x="7569200" y="2593975"/>
          <p14:tracePt t="195121" x="7529513" y="2601913"/>
          <p14:tracePt t="195129" x="7483475" y="2601913"/>
          <p14:tracePt t="195137" x="7451725" y="2609850"/>
          <p14:tracePt t="195145" x="7419975" y="2609850"/>
          <p14:tracePt t="195153" x="7396163" y="2609850"/>
          <p14:tracePt t="195161" x="7366000" y="2609850"/>
          <p14:tracePt t="195169" x="7342188" y="2609850"/>
          <p14:tracePt t="195177" x="7318375" y="2609850"/>
          <p14:tracePt t="195185" x="7302500" y="2609850"/>
          <p14:tracePt t="195193" x="7286625" y="2609850"/>
          <p14:tracePt t="195201" x="7270750" y="2609850"/>
          <p14:tracePt t="195209" x="7262813" y="2609850"/>
          <p14:tracePt t="195218" x="7240588" y="2609850"/>
          <p14:tracePt t="195225" x="7216775" y="2609850"/>
          <p14:tracePt t="195234" x="7192963" y="2609850"/>
          <p14:tracePt t="195241" x="7161213" y="2609850"/>
          <p14:tracePt t="195249" x="7145338" y="2609850"/>
          <p14:tracePt t="195257" x="7115175" y="2609850"/>
          <p14:tracePt t="195265" x="7099300" y="2609850"/>
          <p14:tracePt t="195273" x="7091363" y="2609850"/>
          <p14:tracePt t="195385" x="7099300" y="2609850"/>
          <p14:tracePt t="195393" x="7131050" y="2609850"/>
          <p14:tracePt t="195401" x="7161213" y="2609850"/>
          <p14:tracePt t="195409" x="7224713" y="2609850"/>
          <p14:tracePt t="195418" x="7278688" y="2609850"/>
          <p14:tracePt t="195425" x="7350125" y="2609850"/>
          <p14:tracePt t="195433" x="7396163" y="2609850"/>
          <p14:tracePt t="195441" x="7443788" y="2609850"/>
          <p14:tracePt t="195449" x="7491413" y="2609850"/>
          <p14:tracePt t="195457" x="7529513" y="2609850"/>
          <p14:tracePt t="195465" x="7561263" y="2609850"/>
          <p14:tracePt t="195473" x="7600950" y="2609850"/>
          <p14:tracePt t="195481" x="7631113" y="2601913"/>
          <p14:tracePt t="195489" x="7662863" y="2593975"/>
          <p14:tracePt t="195497" x="7686675" y="2593975"/>
          <p14:tracePt t="195505" x="7702550" y="2593975"/>
          <p14:tracePt t="195513" x="7734300" y="2593975"/>
          <p14:tracePt t="195521" x="7756525" y="2593975"/>
          <p14:tracePt t="195529" x="7796213" y="2593975"/>
          <p14:tracePt t="195537" x="7827963" y="2593975"/>
          <p14:tracePt t="195545" x="7881938" y="2593975"/>
          <p14:tracePt t="195553" x="7929563" y="2593975"/>
          <p14:tracePt t="195561" x="7991475" y="2593975"/>
          <p14:tracePt t="195569" x="8054975" y="2593975"/>
          <p14:tracePt t="195577" x="8132763" y="2593975"/>
          <p14:tracePt t="195585" x="8196263" y="2593975"/>
          <p14:tracePt t="195593" x="8242300" y="2593975"/>
          <p14:tracePt t="195601" x="8281988" y="2593975"/>
          <p14:tracePt t="195609" x="8313738" y="2593975"/>
          <p14:tracePt t="195618" x="8337550" y="2593975"/>
          <p14:tracePt t="195625" x="8367713" y="2586038"/>
          <p14:tracePt t="195633" x="8375650" y="2586038"/>
          <p14:tracePt t="195641" x="8399463" y="2586038"/>
          <p14:tracePt t="195649" x="8423275" y="2586038"/>
          <p14:tracePt t="195657" x="8447088" y="2586038"/>
          <p14:tracePt t="195665" x="8477250" y="2586038"/>
          <p14:tracePt t="195673" x="8509000" y="2586038"/>
          <p14:tracePt t="195681" x="8556625" y="2586038"/>
          <p14:tracePt t="195689" x="8594725" y="2586038"/>
          <p14:tracePt t="195697" x="8634413" y="2586038"/>
          <p14:tracePt t="195705" x="8674100" y="2586038"/>
          <p14:tracePt t="195713" x="8705850" y="2586038"/>
          <p14:tracePt t="195721" x="8728075" y="2586038"/>
          <p14:tracePt t="195729" x="8759825" y="2586038"/>
          <p14:tracePt t="195738" x="8783638" y="2586038"/>
          <p14:tracePt t="195745" x="8815388" y="2586038"/>
          <p14:tracePt t="195753" x="8839200" y="2586038"/>
          <p14:tracePt t="195761" x="8869363" y="2586038"/>
          <p14:tracePt t="195769" x="8885238" y="2586038"/>
          <p14:tracePt t="195777" x="8916988" y="2586038"/>
          <p14:tracePt t="195785" x="8940800" y="2586038"/>
          <p14:tracePt t="195793" x="8978900" y="2586038"/>
          <p14:tracePt t="195801" x="9010650" y="2586038"/>
          <p14:tracePt t="195809" x="9042400" y="2586038"/>
          <p14:tracePt t="195818" x="9058275" y="2586038"/>
          <p14:tracePt t="195825" x="9066213" y="2586038"/>
          <p14:tracePt t="196009" x="9066213" y="2609850"/>
          <p14:tracePt t="196017" x="9050338" y="2625725"/>
          <p14:tracePt t="196025" x="9034463" y="2657475"/>
          <p14:tracePt t="196033" x="8978900" y="2711450"/>
          <p14:tracePt t="196041" x="8956675" y="2751138"/>
          <p14:tracePt t="196049" x="8909050" y="2805113"/>
          <p14:tracePt t="196057" x="8861425" y="2860675"/>
          <p14:tracePt t="196065" x="8807450" y="2916238"/>
          <p14:tracePt t="196073" x="8743950" y="2954338"/>
          <p14:tracePt t="196081" x="8689975" y="2986088"/>
          <p14:tracePt t="196089" x="8642350" y="3017838"/>
          <p14:tracePt t="196097" x="8588375" y="3041650"/>
          <p14:tracePt t="196105" x="8540750" y="3071813"/>
          <p14:tracePt t="196113" x="8477250" y="3079750"/>
          <p14:tracePt t="196121" x="8423275" y="3095625"/>
          <p14:tracePt t="196129" x="8345488" y="3103563"/>
          <p14:tracePt t="196137" x="8274050" y="3111500"/>
          <p14:tracePt t="196145" x="8212138" y="3119438"/>
          <p14:tracePt t="196155" x="8132763" y="3135313"/>
          <p14:tracePt t="196161" x="8047038" y="3159125"/>
          <p14:tracePt t="196169" x="7977188" y="3159125"/>
          <p14:tracePt t="196177" x="7897813" y="3181350"/>
          <p14:tracePt t="196185" x="7835900" y="3181350"/>
          <p14:tracePt t="196193" x="7772400" y="3189288"/>
          <p14:tracePt t="196201" x="7718425" y="3197225"/>
          <p14:tracePt t="196209" x="7654925" y="3205163"/>
          <p14:tracePt t="196217" x="7608888" y="3205163"/>
          <p14:tracePt t="196225" x="7569200" y="3205163"/>
          <p14:tracePt t="196233" x="7513638" y="3221038"/>
          <p14:tracePt t="196241" x="7483475" y="3221038"/>
          <p14:tracePt t="196249" x="7435850" y="3221038"/>
          <p14:tracePt t="196257" x="7396163" y="3221038"/>
          <p14:tracePt t="196265" x="7350125" y="3228975"/>
          <p14:tracePt t="196273" x="7318375" y="3236913"/>
          <p14:tracePt t="196281" x="7294563" y="3236913"/>
          <p14:tracePt t="196289" x="7240588" y="3244850"/>
          <p14:tracePt t="196297" x="7208838" y="3252788"/>
          <p14:tracePt t="196305" x="7153275" y="3260725"/>
          <p14:tracePt t="196313" x="7145338" y="3260725"/>
          <p14:tracePt t="196321" x="7123113" y="3268663"/>
          <p14:tracePt t="196329" x="7115175" y="3268663"/>
          <p14:tracePt t="196409" x="7107238" y="3268663"/>
          <p14:tracePt t="196417" x="7099300" y="3268663"/>
          <p14:tracePt t="196425" x="7075488" y="3276600"/>
          <p14:tracePt t="196433" x="7067550" y="3276600"/>
          <p14:tracePt t="196441" x="7051675" y="3276600"/>
          <p14:tracePt t="196449" x="7043738" y="3284538"/>
          <p14:tracePt t="196457" x="7027863" y="3292475"/>
          <p14:tracePt t="196594" x="7075488" y="3300413"/>
          <p14:tracePt t="196601" x="7115175" y="3300413"/>
          <p14:tracePt t="196609" x="7185025" y="3300413"/>
          <p14:tracePt t="196617" x="7270750" y="3300413"/>
          <p14:tracePt t="196625" x="7358063" y="3300413"/>
          <p14:tracePt t="196633" x="7427913" y="3300413"/>
          <p14:tracePt t="196641" x="7483475" y="3300413"/>
          <p14:tracePt t="196649" x="7521575" y="3292475"/>
          <p14:tracePt t="196657" x="7577138" y="3284538"/>
          <p14:tracePt t="196665" x="7623175" y="3276600"/>
          <p14:tracePt t="196673" x="7662863" y="3276600"/>
          <p14:tracePt t="196681" x="7702550" y="3268663"/>
          <p14:tracePt t="196689" x="7742238" y="3268663"/>
          <p14:tracePt t="196697" x="7796213" y="3268663"/>
          <p14:tracePt t="196705" x="7835900" y="3268663"/>
          <p14:tracePt t="196713" x="7897813" y="3260725"/>
          <p14:tracePt t="196721" x="7969250" y="3252788"/>
          <p14:tracePt t="196729" x="8047038" y="3252788"/>
          <p14:tracePt t="196737" x="8116888" y="3252788"/>
          <p14:tracePt t="196745" x="8196263" y="3252788"/>
          <p14:tracePt t="196753" x="8289925" y="3252788"/>
          <p14:tracePt t="196761" x="8383588" y="3252788"/>
          <p14:tracePt t="196769" x="8477250" y="3252788"/>
          <p14:tracePt t="196777" x="8564563" y="3252788"/>
          <p14:tracePt t="196785" x="8674100" y="3252788"/>
          <p14:tracePt t="196793" x="8767763" y="3252788"/>
          <p14:tracePt t="196801" x="8839200" y="3252788"/>
          <p14:tracePt t="196809" x="8909050" y="3244850"/>
          <p14:tracePt t="196817" x="8956675" y="3236913"/>
          <p14:tracePt t="196825" x="8986838" y="3228975"/>
          <p14:tracePt t="196833" x="9018588" y="3228975"/>
          <p14:tracePt t="196841" x="9042400" y="3221038"/>
          <p14:tracePt t="196857" x="9050338" y="3221038"/>
          <p14:tracePt t="197417" x="9050338" y="3236913"/>
          <p14:tracePt t="197425" x="9050338" y="3260725"/>
          <p14:tracePt t="197433" x="9050338" y="3300413"/>
          <p14:tracePt t="197441" x="9034463" y="3322638"/>
          <p14:tracePt t="197449" x="9010650" y="3362325"/>
          <p14:tracePt t="197457" x="9002713" y="3394075"/>
          <p14:tracePt t="197465" x="8978900" y="3432175"/>
          <p14:tracePt t="197473" x="8963025" y="3479800"/>
          <p14:tracePt t="197481" x="8924925" y="3527425"/>
          <p14:tracePt t="197489" x="8877300" y="3605213"/>
          <p14:tracePt t="197497" x="8839200" y="3652838"/>
          <p14:tracePt t="197505" x="8807450" y="3690938"/>
          <p14:tracePt t="197513" x="8791575" y="3722688"/>
          <p14:tracePt t="197521" x="8767763" y="3746500"/>
          <p14:tracePt t="197529" x="8751888" y="3762375"/>
          <p14:tracePt t="197538" x="8736013" y="3778250"/>
          <p14:tracePt t="197545" x="8728075" y="3794125"/>
          <p14:tracePt t="197553" x="8720138" y="3816350"/>
          <p14:tracePt t="197570" x="8720138" y="3824288"/>
          <p14:tracePt t="197577" x="8713788" y="3832225"/>
          <p14:tracePt t="197585" x="8705850" y="3840163"/>
          <p14:tracePt t="197593" x="8705850" y="3848100"/>
          <p14:tracePt t="197617" x="8697913" y="3848100"/>
          <p14:tracePt t="197625" x="8697913" y="3856038"/>
          <p14:tracePt t="197633" x="8697913" y="3863975"/>
          <p14:tracePt t="197649" x="8689975" y="3871913"/>
          <p14:tracePt t="197665" x="8689975" y="3879850"/>
          <p14:tracePt t="197681" x="8682038" y="3887788"/>
          <p14:tracePt t="197697" x="8682038" y="3895725"/>
          <p14:tracePt t="197705" x="8674100" y="3903663"/>
          <p14:tracePt t="197713" x="8674100" y="3911600"/>
          <p14:tracePt t="197721" x="8674100" y="3919538"/>
          <p14:tracePt t="197729" x="8674100" y="3933825"/>
          <p14:tracePt t="197737" x="8666163" y="3949700"/>
          <p14:tracePt t="197745" x="8658225" y="3957638"/>
          <p14:tracePt t="197753" x="8650288" y="3965575"/>
          <p14:tracePt t="197770" x="8642350" y="3965575"/>
          <p14:tracePt t="198033" x="8642350" y="3957638"/>
          <p14:tracePt t="198041" x="8642350" y="3941763"/>
          <p14:tracePt t="198049" x="8642350" y="3927475"/>
          <p14:tracePt t="198057" x="8642350" y="3911600"/>
          <p14:tracePt t="198065" x="8642350" y="3903663"/>
          <p14:tracePt t="198073" x="8642350" y="3879850"/>
          <p14:tracePt t="198081" x="8642350" y="3871913"/>
          <p14:tracePt t="198089" x="8626475" y="3856038"/>
          <p14:tracePt t="198097" x="8626475" y="3840163"/>
          <p14:tracePt t="198105" x="8626475" y="3832225"/>
          <p14:tracePt t="198113" x="8610600" y="3816350"/>
          <p14:tracePt t="198129" x="8610600" y="3802063"/>
          <p14:tracePt t="198138" x="8602663" y="3786188"/>
          <p14:tracePt t="198145" x="8602663" y="3778250"/>
          <p14:tracePt t="198153" x="8594725" y="3762375"/>
          <p14:tracePt t="198163" x="8594725" y="3746500"/>
          <p14:tracePt t="198169" x="8588375" y="3730625"/>
          <p14:tracePt t="198185" x="8588375" y="3722688"/>
          <p14:tracePt t="198193" x="8588375" y="3714750"/>
          <p14:tracePt t="198209" x="8588375" y="3706813"/>
          <p14:tracePt t="198217" x="8588375" y="3698875"/>
          <p14:tracePt t="198266" x="8588375" y="3690938"/>
          <p14:tracePt t="198290" x="8580438" y="3683000"/>
          <p14:tracePt t="198346" x="8572500" y="3683000"/>
          <p14:tracePt t="198361" x="8564563" y="3683000"/>
          <p14:tracePt t="198529" x="8556625" y="3683000"/>
          <p14:tracePt t="198569" x="8548688" y="3683000"/>
          <p14:tracePt t="198578" x="8540750" y="3683000"/>
          <p14:tracePt t="198585" x="8532813" y="3683000"/>
          <p14:tracePt t="198593" x="8524875" y="3683000"/>
          <p14:tracePt t="198601" x="8516938" y="3683000"/>
          <p14:tracePt t="198609" x="8501063" y="3683000"/>
          <p14:tracePt t="198625" x="8493125" y="3683000"/>
          <p14:tracePt t="198641" x="8485188" y="3690938"/>
          <p14:tracePt t="198834" x="8477250" y="3690938"/>
          <p14:tracePt t="198849" x="8470900" y="3690938"/>
          <p14:tracePt t="198858" x="8462963" y="3690938"/>
          <p14:tracePt t="198881" x="8455025" y="3690938"/>
          <p14:tracePt t="198906" x="8447088" y="3690938"/>
          <p14:tracePt t="198914" x="8447088" y="3698875"/>
          <p14:tracePt t="198921" x="8439150" y="3698875"/>
          <p14:tracePt t="198937" x="8431213" y="3706813"/>
          <p14:tracePt t="198961" x="8423275" y="3714750"/>
          <p14:tracePt t="198969" x="8415338" y="3714750"/>
          <p14:tracePt t="198977" x="8415338" y="3722688"/>
          <p14:tracePt t="198985" x="8407400" y="3722688"/>
          <p14:tracePt t="198993" x="8407400" y="3730625"/>
          <p14:tracePt t="199009" x="8399463" y="3738563"/>
          <p14:tracePt t="199049" x="8399463" y="3746500"/>
          <p14:tracePt t="199057" x="8399463" y="3754438"/>
          <p14:tracePt t="199065" x="8399463" y="3762375"/>
          <p14:tracePt t="199075" x="8407400" y="3770313"/>
          <p14:tracePt t="199081" x="8415338" y="3778250"/>
          <p14:tracePt t="199089" x="8431213" y="3786188"/>
          <p14:tracePt t="199097" x="8447088" y="3794125"/>
          <p14:tracePt t="199105" x="8462963" y="3794125"/>
          <p14:tracePt t="199122" x="8516938" y="3808413"/>
          <p14:tracePt t="199129" x="8564563" y="3808413"/>
          <p14:tracePt t="199138" x="8588375" y="3808413"/>
          <p14:tracePt t="199145" x="8618538" y="3808413"/>
          <p14:tracePt t="199153" x="8634413" y="3808413"/>
          <p14:tracePt t="199161" x="8650288" y="3808413"/>
          <p14:tracePt t="199169" x="8666163" y="3808413"/>
          <p14:tracePt t="199177" x="8682038" y="3808413"/>
          <p14:tracePt t="199185" x="8682038" y="3794125"/>
          <p14:tracePt t="199193" x="8697913" y="3786188"/>
          <p14:tracePt t="199209" x="8705850" y="3770313"/>
          <p14:tracePt t="199233" x="8705850" y="3762375"/>
          <p14:tracePt t="199249" x="8705850" y="3754438"/>
          <p14:tracePt t="199257" x="8705850" y="3738563"/>
          <p14:tracePt t="199265" x="8705850" y="3730625"/>
          <p14:tracePt t="199273" x="8705850" y="3722688"/>
          <p14:tracePt t="199289" x="8705850" y="3698875"/>
          <p14:tracePt t="199297" x="8705850" y="3690938"/>
          <p14:tracePt t="199305" x="8697913" y="3690938"/>
          <p14:tracePt t="199313" x="8689975" y="3676650"/>
          <p14:tracePt t="199321" x="8674100" y="3660775"/>
          <p14:tracePt t="199329" x="8674100" y="3652838"/>
          <p14:tracePt t="199337" x="8666163" y="3644900"/>
          <p14:tracePt t="199345" x="8658225" y="3644900"/>
          <p14:tracePt t="199353" x="8650288" y="3636963"/>
          <p14:tracePt t="199377" x="8650288" y="3629025"/>
          <p14:tracePt t="199385" x="8642350" y="3629025"/>
          <p14:tracePt t="199401" x="8634413" y="3621088"/>
          <p14:tracePt t="199409" x="8626475" y="3613150"/>
          <p14:tracePt t="199417" x="8618538" y="3605213"/>
          <p14:tracePt t="199425" x="8610600" y="3597275"/>
          <p14:tracePt t="199433" x="8594725" y="3589338"/>
          <p14:tracePt t="199441" x="8588375" y="3573463"/>
          <p14:tracePt t="199449" x="8580438" y="3573463"/>
          <p14:tracePt t="199457" x="8548688" y="3551238"/>
          <p14:tracePt t="199465" x="8532813" y="3543300"/>
          <p14:tracePt t="199473" x="8524875" y="3543300"/>
          <p14:tracePt t="199481" x="8493125" y="3527425"/>
          <p14:tracePt t="199490" x="8485188" y="3527425"/>
          <p14:tracePt t="199497" x="8470900" y="3519488"/>
          <p14:tracePt t="199505" x="8462963" y="3519488"/>
          <p14:tracePt t="199513" x="8447088" y="3511550"/>
          <p14:tracePt t="199522" x="8447088" y="3503613"/>
          <p14:tracePt t="199529" x="8439150" y="3503613"/>
          <p14:tracePt t="199545" x="8439150" y="3495675"/>
          <p14:tracePt t="199561" x="8439150" y="3479800"/>
          <p14:tracePt t="199577" x="8439150" y="3471863"/>
          <p14:tracePt t="199593" x="8431213" y="3471863"/>
          <p14:tracePt t="199609" x="8431213" y="3455988"/>
          <p14:tracePt t="199649" x="8431213" y="3448050"/>
          <p14:tracePt t="199667" x="8447088" y="3440113"/>
          <p14:tracePt t="199673" x="8477250" y="3440113"/>
          <p14:tracePt t="199681" x="8493125" y="3425825"/>
          <p14:tracePt t="199689" x="8532813" y="3425825"/>
          <p14:tracePt t="199697" x="8556625" y="3417888"/>
          <p14:tracePt t="199706" x="8588375" y="3417888"/>
          <p14:tracePt t="199713" x="8602663" y="3409950"/>
          <p14:tracePt t="199722" x="8626475" y="3409950"/>
          <p14:tracePt t="199729" x="8658225" y="3402013"/>
          <p14:tracePt t="199761" x="8666163" y="3402013"/>
          <p14:tracePt t="200025" x="8674100" y="3402013"/>
          <p14:tracePt t="200034" x="8689975" y="3417888"/>
          <p14:tracePt t="200041" x="8697913" y="3417888"/>
          <p14:tracePt t="200049" x="8705850" y="3425825"/>
          <p14:tracePt t="200057" x="8720138" y="3440113"/>
          <p14:tracePt t="200065" x="8728075" y="3448050"/>
          <p14:tracePt t="200074" x="8743950" y="3448050"/>
          <p14:tracePt t="200081" x="8767763" y="3471863"/>
          <p14:tracePt t="200089" x="8775700" y="3479800"/>
          <p14:tracePt t="200097" x="8791575" y="3479800"/>
          <p14:tracePt t="200106" x="8791575" y="3487738"/>
          <p14:tracePt t="200113" x="8807450" y="3503613"/>
          <p14:tracePt t="200121" x="8815388" y="3511550"/>
          <p14:tracePt t="200178" x="8823325" y="3519488"/>
          <p14:tracePt t="200218" x="8823325" y="3527425"/>
          <p14:tracePt t="200241" x="8823325" y="3543300"/>
          <p14:tracePt t="200249" x="8823325" y="3551238"/>
          <p14:tracePt t="200257" x="8823325" y="3557588"/>
          <p14:tracePt t="200265" x="8823325" y="3565525"/>
          <p14:tracePt t="200281" x="8823325" y="3573463"/>
          <p14:tracePt t="200322" x="8823325" y="3581400"/>
          <p14:tracePt t="200555" x="8815388" y="3581400"/>
          <p14:tracePt t="200569" x="8815388" y="3573463"/>
          <p14:tracePt t="200593" x="8815388" y="3565525"/>
          <p14:tracePt t="200601" x="8807450" y="3551238"/>
          <p14:tracePt t="200609" x="8799513" y="3543300"/>
          <p14:tracePt t="200617" x="8791575" y="3527425"/>
          <p14:tracePt t="200625" x="8775700" y="3519488"/>
          <p14:tracePt t="200729" x="8775700" y="3511550"/>
          <p14:tracePt t="200737" x="8775700" y="3503613"/>
          <p14:tracePt t="200778" x="8775700" y="3495675"/>
          <p14:tracePt t="200825" x="8775700" y="3487738"/>
          <p14:tracePt t="200850" x="8775700" y="3479800"/>
          <p14:tracePt t="200873" x="8775700" y="3471863"/>
          <p14:tracePt t="200890" x="8775700" y="3455988"/>
          <p14:tracePt t="200905" x="8775700" y="3448050"/>
          <p14:tracePt t="200921" x="8775700" y="3432175"/>
          <p14:tracePt t="200937" x="8775700" y="3425825"/>
          <p14:tracePt t="200953" x="8775700" y="3409950"/>
          <p14:tracePt t="200994" x="8775700" y="3402013"/>
          <p14:tracePt t="201148" x="8775700" y="3409950"/>
          <p14:tracePt t="201161" x="8775700" y="3417888"/>
          <p14:tracePt t="201201" x="8775700" y="3425825"/>
          <p14:tracePt t="201209" x="8775700" y="3432175"/>
          <p14:tracePt t="201258" x="8775700" y="3440113"/>
          <p14:tracePt t="201401" x="8775700" y="3448050"/>
          <p14:tracePt t="201433" x="8775700" y="3455988"/>
          <p14:tracePt t="201441" x="8775700" y="3463925"/>
          <p14:tracePt t="201666" x="8767763" y="3463925"/>
          <p14:tracePt t="201673" x="8767763" y="3471863"/>
          <p14:tracePt t="201697" x="8759825" y="3471863"/>
          <p14:tracePt t="201705" x="8743950" y="3471863"/>
          <p14:tracePt t="201721" x="8728075" y="3471863"/>
          <p14:tracePt t="201729" x="8720138" y="3471863"/>
          <p14:tracePt t="201745" x="8713788" y="3471863"/>
          <p14:tracePt t="202153" x="8705850" y="3471863"/>
          <p14:tracePt t="202161" x="8697913" y="3471863"/>
          <p14:tracePt t="202169" x="8689975" y="3471863"/>
          <p14:tracePt t="202201" x="8682038" y="3463925"/>
          <p14:tracePt t="202209" x="8674100" y="3455988"/>
          <p14:tracePt t="202225" x="8666163" y="3448050"/>
          <p14:tracePt t="202249" x="8666163" y="3432175"/>
          <p14:tracePt t="202265" x="8666163" y="3425825"/>
          <p14:tracePt t="202273" x="8658225" y="3425825"/>
          <p14:tracePt t="202289" x="8658225" y="3409950"/>
          <p14:tracePt t="202313" x="8658225" y="3402013"/>
          <p14:tracePt t="202321" x="8658225" y="3394075"/>
          <p14:tracePt t="202337" x="8650288" y="3386138"/>
          <p14:tracePt t="202362" x="8642350" y="3378200"/>
          <p14:tracePt t="202385" x="8642350" y="3370263"/>
          <p14:tracePt t="202401" x="8642350" y="3362325"/>
          <p14:tracePt t="202458" x="8642350" y="3354388"/>
          <p14:tracePt t="202490" x="8642350" y="3346450"/>
          <p14:tracePt t="202633" x="8642350" y="3338513"/>
          <p14:tracePt t="202641" x="8642350" y="3330575"/>
          <p14:tracePt t="203386" x="8642350" y="3322638"/>
          <p14:tracePt t="203401" x="8642350" y="3314700"/>
          <p14:tracePt t="203570" x="8642350" y="3306763"/>
          <p14:tracePt t="203577" x="8642350" y="3300413"/>
          <p14:tracePt t="203593" x="8642350" y="3292475"/>
          <p14:tracePt t="203633" x="8642350" y="3284538"/>
          <p14:tracePt t="203665" x="8642350" y="3268663"/>
          <p14:tracePt t="203793" x="8650288" y="3276600"/>
          <p14:tracePt t="203810" x="8650288" y="3284538"/>
          <p14:tracePt t="203817" x="8650288" y="3292475"/>
          <p14:tracePt t="203841" x="8650288" y="3306763"/>
          <p14:tracePt t="203849" x="8658225" y="3306763"/>
          <p14:tracePt t="203857" x="8658225" y="3314700"/>
          <p14:tracePt t="203873" x="8658225" y="3330575"/>
          <p14:tracePt t="203890" x="8666163" y="3338513"/>
          <p14:tracePt t="203913" x="8674100" y="3354388"/>
          <p14:tracePt t="203937" x="8674100" y="3362325"/>
          <p14:tracePt t="203969" x="8674100" y="3378200"/>
          <p14:tracePt t="204002" x="8674100" y="3386138"/>
          <p14:tracePt t="204778" x="8674100" y="3402013"/>
          <p14:tracePt t="204825" x="8674100" y="3409950"/>
          <p14:tracePt t="204841" x="8674100" y="3417888"/>
          <p14:tracePt t="205186" x="8682038" y="3402013"/>
          <p14:tracePt t="205202" x="8682038" y="3386138"/>
          <p14:tracePt t="205209" x="8682038" y="3370263"/>
          <p14:tracePt t="205217" x="8697913" y="3346450"/>
          <p14:tracePt t="205233" x="8697913" y="3330575"/>
          <p14:tracePt t="205241" x="8697913" y="3322638"/>
          <p14:tracePt t="205257" x="8697913" y="3314700"/>
          <p14:tracePt t="205385" x="8697913" y="3322638"/>
          <p14:tracePt t="205401" x="8697913" y="3330575"/>
          <p14:tracePt t="205409" x="8697913" y="3338513"/>
          <p14:tracePt t="205417" x="8697913" y="3346450"/>
          <p14:tracePt t="205433" x="8689975" y="3362325"/>
          <p14:tracePt t="205441" x="8689975" y="3370263"/>
          <p14:tracePt t="205449" x="8682038" y="3386138"/>
          <p14:tracePt t="205465" x="8674100" y="3394075"/>
          <p14:tracePt t="205473" x="8674100" y="3402013"/>
          <p14:tracePt t="205497" x="8674100" y="3409950"/>
          <p14:tracePt t="205537" x="8674100" y="3417888"/>
          <p14:tracePt t="205553" x="8674100" y="3425825"/>
          <p14:tracePt t="205577" x="8674100" y="3432175"/>
          <p14:tracePt t="205585" x="8674100" y="3440113"/>
          <p14:tracePt t="205601" x="8674100" y="3448050"/>
          <p14:tracePt t="205617" x="8674100" y="3455988"/>
          <p14:tracePt t="205633" x="8689975" y="3455988"/>
          <p14:tracePt t="205641" x="8689975" y="3463925"/>
          <p14:tracePt t="205649" x="8697913" y="3463925"/>
          <p14:tracePt t="205657" x="8720138" y="3471863"/>
          <p14:tracePt t="205673" x="8728075" y="3471863"/>
          <p14:tracePt t="205770" x="8736013" y="3463925"/>
          <p14:tracePt t="205778" x="8736013" y="3455988"/>
          <p14:tracePt t="205785" x="8736013" y="3448050"/>
          <p14:tracePt t="205794" x="8736013" y="3440113"/>
          <p14:tracePt t="205801" x="8736013" y="3417888"/>
          <p14:tracePt t="205809" x="8736013" y="3409950"/>
          <p14:tracePt t="205817" x="8736013" y="3394075"/>
          <p14:tracePt t="205825" x="8736013" y="3386138"/>
          <p14:tracePt t="205833" x="8736013" y="3370263"/>
          <p14:tracePt t="205841" x="8728075" y="3362325"/>
          <p14:tracePt t="205849" x="8728075" y="3354388"/>
          <p14:tracePt t="205866" x="8720138" y="3354388"/>
          <p14:tracePt t="205873" x="8720138" y="3346450"/>
          <p14:tracePt t="205907" x="8713788" y="3338513"/>
          <p14:tracePt t="205929" x="8705850" y="3338513"/>
          <p14:tracePt t="205945" x="8697913" y="3330575"/>
          <p14:tracePt t="206044" x="8682038" y="3322638"/>
          <p14:tracePt t="206081" x="8674100" y="3322638"/>
          <p14:tracePt t="206105" x="8674100" y="3314700"/>
          <p14:tracePt t="206273" x="8674100" y="3330575"/>
          <p14:tracePt t="206281" x="8674100" y="3338513"/>
          <p14:tracePt t="206289" x="8674100" y="3346450"/>
          <p14:tracePt t="206297" x="8682038" y="3362325"/>
          <p14:tracePt t="206313" x="8682038" y="3370263"/>
          <p14:tracePt t="206321" x="8682038" y="3394075"/>
          <p14:tracePt t="206337" x="8682038" y="3409950"/>
          <p14:tracePt t="206345" x="8682038" y="3417888"/>
          <p14:tracePt t="206506" x="8689975" y="3425825"/>
          <p14:tracePt t="206538" x="8697913" y="3425825"/>
          <p14:tracePt t="206642" x="8697913" y="3417888"/>
          <p14:tracePt t="206665" x="8697913" y="3409950"/>
          <p14:tracePt t="206673" x="8697913" y="3402013"/>
          <p14:tracePt t="206706" x="8697913" y="3394075"/>
          <p14:tracePt t="206841" x="8697913" y="3386138"/>
          <p14:tracePt t="206857" x="8689975" y="3378200"/>
          <p14:tracePt t="206865" x="8682038" y="3378200"/>
          <p14:tracePt t="206873" x="8674100" y="3370263"/>
          <p14:tracePt t="206881" x="8666163" y="3370263"/>
          <p14:tracePt t="206889" x="8650288" y="3370263"/>
          <p14:tracePt t="206905" x="8634413" y="3370263"/>
          <p14:tracePt t="207081" x="8626475" y="3370263"/>
          <p14:tracePt t="207089" x="8610600" y="3362325"/>
          <p14:tracePt t="207098" x="8588375" y="3346450"/>
          <p14:tracePt t="207105" x="8572500" y="3346450"/>
          <p14:tracePt t="207113" x="8548688" y="3338513"/>
          <p14:tracePt t="207121" x="8516938" y="3338513"/>
          <p14:tracePt t="207129" x="8493125" y="3338513"/>
          <p14:tracePt t="207137" x="8462963" y="3338513"/>
          <p14:tracePt t="207145" x="8447088" y="3338513"/>
          <p14:tracePt t="207153" x="8431213" y="3338513"/>
          <p14:tracePt t="207163" x="8415338" y="3338513"/>
          <p14:tracePt t="207169" x="8399463" y="3338513"/>
          <p14:tracePt t="207217" x="8391525" y="3338513"/>
          <p14:tracePt t="207225" x="8391525" y="3346450"/>
          <p14:tracePt t="207233" x="8391525" y="3362325"/>
          <p14:tracePt t="207241" x="8391525" y="3378200"/>
          <p14:tracePt t="207249" x="8391525" y="3394075"/>
          <p14:tracePt t="207257" x="8407400" y="3417888"/>
          <p14:tracePt t="207265" x="8431213" y="3448050"/>
          <p14:tracePt t="207273" x="8462963" y="3471863"/>
          <p14:tracePt t="207281" x="8477250" y="3479800"/>
          <p14:tracePt t="207289" x="8509000" y="3503613"/>
          <p14:tracePt t="207299" x="8564563" y="3503613"/>
          <p14:tracePt t="207305" x="8618538" y="3503613"/>
          <p14:tracePt t="207313" x="8682038" y="3503613"/>
          <p14:tracePt t="207321" x="8728075" y="3503613"/>
          <p14:tracePt t="207329" x="8775700" y="3503613"/>
          <p14:tracePt t="207337" x="8831263" y="3503613"/>
          <p14:tracePt t="207345" x="8845550" y="3495675"/>
          <p14:tracePt t="207353" x="8861425" y="3487738"/>
          <p14:tracePt t="207361" x="8869363" y="3487738"/>
          <p14:tracePt t="207369" x="8869363" y="3471863"/>
          <p14:tracePt t="207385" x="8869363" y="3455988"/>
          <p14:tracePt t="207393" x="8869363" y="3440113"/>
          <p14:tracePt t="207401" x="8853488" y="3417888"/>
          <p14:tracePt t="207409" x="8815388" y="3394075"/>
          <p14:tracePt t="207417" x="8759825" y="3354388"/>
          <p14:tracePt t="207425" x="8713788" y="3330575"/>
          <p14:tracePt t="207433" x="8666163" y="3292475"/>
          <p14:tracePt t="207442" x="8594725" y="3260725"/>
          <p14:tracePt t="207450" x="8532813" y="3236913"/>
          <p14:tracePt t="207457" x="8501063" y="3236913"/>
          <p14:tracePt t="207465" x="8447088" y="3221038"/>
          <p14:tracePt t="207473" x="8431213" y="3221038"/>
          <p14:tracePt t="207482" x="8415338" y="3221038"/>
          <p14:tracePt t="207497" x="8407400" y="3221038"/>
          <p14:tracePt t="207514" x="8407400" y="3228975"/>
          <p14:tracePt t="207521" x="8407400" y="3236913"/>
          <p14:tracePt t="207530" x="8415338" y="3284538"/>
          <p14:tracePt t="207537" x="8447088" y="3306763"/>
          <p14:tracePt t="207545" x="8493125" y="3354388"/>
          <p14:tracePt t="207553" x="8524875" y="3378200"/>
          <p14:tracePt t="207561" x="8588375" y="3417888"/>
          <p14:tracePt t="207569" x="8634413" y="3432175"/>
          <p14:tracePt t="207577" x="8689975" y="3432175"/>
          <p14:tracePt t="207585" x="8728075" y="3432175"/>
          <p14:tracePt t="207593" x="8791575" y="3432175"/>
          <p14:tracePt t="207601" x="8823325" y="3432175"/>
          <p14:tracePt t="207609" x="8861425" y="3425825"/>
          <p14:tracePt t="207617" x="8877300" y="3417888"/>
          <p14:tracePt t="207624" x="8893175" y="3402013"/>
          <p14:tracePt t="207633" x="8893175" y="3394075"/>
          <p14:tracePt t="207641" x="8893175" y="3370263"/>
          <p14:tracePt t="207650" x="8893175" y="3338513"/>
          <p14:tracePt t="207657" x="8893175" y="3314700"/>
          <p14:tracePt t="207666" x="8869363" y="3292475"/>
          <p14:tracePt t="207674" x="8845550" y="3260725"/>
          <p14:tracePt t="207681" x="8799513" y="3228975"/>
          <p14:tracePt t="207689" x="8759825" y="3213100"/>
          <p14:tracePt t="207698" x="8720138" y="3189288"/>
          <p14:tracePt t="207705" x="8705850" y="3189288"/>
          <p14:tracePt t="207713" x="8682038" y="3175000"/>
          <p14:tracePt t="207721" x="8674100" y="3175000"/>
          <p14:tracePt t="207731" x="8666163" y="3175000"/>
          <p14:tracePt t="207745" x="8666163" y="3167063"/>
          <p14:tracePt t="207833" x="8666163" y="3151188"/>
          <p14:tracePt t="207841" x="8666163" y="3135313"/>
          <p14:tracePt t="207849" x="8666163" y="3103563"/>
          <p14:tracePt t="207857" x="8666163" y="3049588"/>
          <p14:tracePt t="207866" x="8666163" y="2994025"/>
          <p14:tracePt t="207873" x="8666163" y="2962275"/>
          <p14:tracePt t="207881" x="8666163" y="2924175"/>
          <p14:tracePt t="207889" x="8666163" y="2900363"/>
          <p14:tracePt t="207897" x="8674100" y="2868613"/>
          <p14:tracePt t="207905" x="8674100" y="2844800"/>
          <p14:tracePt t="207921" x="8674100" y="2836863"/>
          <p14:tracePt t="207929" x="8674100" y="2820988"/>
          <p14:tracePt t="207937" x="8674100" y="2813050"/>
          <p14:tracePt t="207953" x="8674100" y="2805113"/>
          <p14:tracePt t="207961" x="8674100" y="2798763"/>
          <p14:tracePt t="207977" x="8674100" y="2790825"/>
          <p14:tracePt t="207985" x="8674100" y="2774950"/>
          <p14:tracePt t="207993" x="8674100" y="2767013"/>
          <p14:tracePt t="208009" x="8674100" y="2759075"/>
          <p14:tracePt t="208025" x="8674100" y="2751138"/>
          <p14:tracePt t="208041" x="8682038" y="2751138"/>
          <p14:tracePt t="208057" x="8682038" y="2743200"/>
          <p14:tracePt t="208073" x="8682038" y="2735263"/>
          <p14:tracePt t="208081" x="8689975" y="2719388"/>
          <p14:tracePt t="208089" x="8689975" y="2703513"/>
          <p14:tracePt t="208097" x="8689975" y="2687638"/>
          <p14:tracePt t="208105" x="8689975" y="2665413"/>
          <p14:tracePt t="208113" x="8689975" y="2641600"/>
          <p14:tracePt t="208121" x="8689975" y="2625725"/>
          <p14:tracePt t="208129" x="8689975" y="2601913"/>
          <p14:tracePt t="208145" x="8689975" y="2586038"/>
          <p14:tracePt t="208153" x="8689975" y="2578100"/>
          <p14:tracePt t="208194" x="8689975" y="2570163"/>
          <p14:tracePt t="208209" x="8666163" y="2570163"/>
          <p14:tracePt t="208217" x="8658225" y="2570163"/>
          <p14:tracePt t="208225" x="8634413" y="2570163"/>
          <p14:tracePt t="208233" x="8618538" y="2570163"/>
          <p14:tracePt t="208241" x="8594725" y="2593975"/>
          <p14:tracePt t="208249" x="8594725" y="2601913"/>
          <p14:tracePt t="208257" x="8580438" y="2625725"/>
          <p14:tracePt t="208265" x="8580438" y="2641600"/>
          <p14:tracePt t="208273" x="8580438" y="2649538"/>
          <p14:tracePt t="208281" x="8580438" y="2665413"/>
          <p14:tracePt t="208289" x="8580438" y="2681288"/>
          <p14:tracePt t="208297" x="8580438" y="2703513"/>
          <p14:tracePt t="208315" x="8594725" y="2711450"/>
          <p14:tracePt t="208321" x="8610600" y="2711450"/>
          <p14:tracePt t="208329" x="8634413" y="2711450"/>
          <p14:tracePt t="208337" x="8666163" y="2711450"/>
          <p14:tracePt t="208345" x="8689975" y="2711450"/>
          <p14:tracePt t="208353" x="8728075" y="2711450"/>
          <p14:tracePt t="208361" x="8767763" y="2687638"/>
          <p14:tracePt t="208369" x="8783638" y="2681288"/>
          <p14:tracePt t="208377" x="8799513" y="2657475"/>
          <p14:tracePt t="208385" x="8815388" y="2649538"/>
          <p14:tracePt t="208393" x="8815388" y="2633663"/>
          <p14:tracePt t="208401" x="8815388" y="2617788"/>
          <p14:tracePt t="208409" x="8815388" y="2593975"/>
          <p14:tracePt t="208417" x="8815388" y="2586038"/>
          <p14:tracePt t="208425" x="8815388" y="2570163"/>
          <p14:tracePt t="208433" x="8775700" y="2540000"/>
          <p14:tracePt t="208441" x="8751888" y="2540000"/>
          <p14:tracePt t="208450" x="8736013" y="2540000"/>
          <p14:tracePt t="208457" x="8705850" y="2540000"/>
          <p14:tracePt t="208466" x="8689975" y="2540000"/>
          <p14:tracePt t="208473" x="8642350" y="2540000"/>
          <p14:tracePt t="208481" x="8626475" y="2540000"/>
          <p14:tracePt t="208489" x="8588375" y="2540000"/>
          <p14:tracePt t="208497" x="8556625" y="2555875"/>
          <p14:tracePt t="208505" x="8532813" y="2570163"/>
          <p14:tracePt t="208515" x="8516938" y="2601913"/>
          <p14:tracePt t="208521" x="8501063" y="2633663"/>
          <p14:tracePt t="208529" x="8501063" y="2649538"/>
          <p14:tracePt t="208537" x="8501063" y="2673350"/>
          <p14:tracePt t="208546" x="8501063" y="2695575"/>
          <p14:tracePt t="208553" x="8501063" y="2711450"/>
          <p14:tracePt t="208561" x="8509000" y="2711450"/>
          <p14:tracePt t="208569" x="8532813" y="2727325"/>
          <p14:tracePt t="208577" x="8556625" y="2727325"/>
          <p14:tracePt t="208585" x="8588375" y="2727325"/>
          <p14:tracePt t="208593" x="8610600" y="2727325"/>
          <p14:tracePt t="208601" x="8650288" y="2727325"/>
          <p14:tracePt t="208609" x="8682038" y="2719388"/>
          <p14:tracePt t="208617" x="8697913" y="2703513"/>
          <p14:tracePt t="208625" x="8720138" y="2687638"/>
          <p14:tracePt t="208634" x="8728075" y="2673350"/>
          <p14:tracePt t="208641" x="8728075" y="2665413"/>
          <p14:tracePt t="208649" x="8736013" y="2649538"/>
          <p14:tracePt t="208667" x="8736013" y="2633663"/>
          <p14:tracePt t="208683" x="8728075" y="2617788"/>
          <p14:tracePt t="208689" x="8720138" y="2609850"/>
          <p14:tracePt t="208697" x="8697913" y="2609850"/>
          <p14:tracePt t="208705" x="8674100" y="2609850"/>
          <p14:tracePt t="208713" x="8666163" y="2609850"/>
          <p14:tracePt t="208721" x="8658225" y="2609850"/>
          <p14:tracePt t="208729" x="8642350" y="2609850"/>
          <p14:tracePt t="208761" x="8634413" y="2609850"/>
          <p14:tracePt t="208769" x="8634413" y="2617788"/>
          <p14:tracePt t="208785" x="8634413" y="2633663"/>
          <p14:tracePt t="208793" x="8634413" y="2641600"/>
          <p14:tracePt t="208993" x="8642350" y="2641600"/>
          <p14:tracePt t="209001" x="8650288" y="2649538"/>
          <p14:tracePt t="209009" x="8658225" y="2649538"/>
          <p14:tracePt t="209017" x="8674100" y="2665413"/>
          <p14:tracePt t="209034" x="8689975" y="2681288"/>
          <p14:tracePt t="209041" x="8713788" y="2695575"/>
          <p14:tracePt t="209050" x="8728075" y="2711450"/>
          <p14:tracePt t="209057" x="8743950" y="2719388"/>
          <p14:tracePt t="209065" x="8751888" y="2727325"/>
          <p14:tracePt t="209084" x="8759825" y="2727325"/>
          <p14:tracePt t="209098" x="8767763" y="2727325"/>
          <p14:tracePt t="209145" x="8767763" y="2719388"/>
          <p14:tracePt t="209153" x="8767763" y="2711450"/>
          <p14:tracePt t="209161" x="8767763" y="2695575"/>
          <p14:tracePt t="209169" x="8767763" y="2673350"/>
          <p14:tracePt t="209185" x="8743950" y="2657475"/>
          <p14:tracePt t="209193" x="8720138" y="2649538"/>
          <p14:tracePt t="209202" x="8689975" y="2641600"/>
          <p14:tracePt t="209209" x="8642350" y="2641600"/>
          <p14:tracePt t="209217" x="8618538" y="2633663"/>
          <p14:tracePt t="209225" x="8580438" y="2633663"/>
          <p14:tracePt t="209234" x="8548688" y="2633663"/>
          <p14:tracePt t="209241" x="8524875" y="2633663"/>
          <p14:tracePt t="209249" x="8509000" y="2633663"/>
          <p14:tracePt t="209257" x="8493125" y="2633663"/>
          <p14:tracePt t="209265" x="8485188" y="2633663"/>
          <p14:tracePt t="209273" x="8477250" y="2633663"/>
          <p14:tracePt t="209281" x="8477250" y="2641600"/>
          <p14:tracePt t="209289" x="8477250" y="2657475"/>
          <p14:tracePt t="209297" x="8477250" y="2665413"/>
          <p14:tracePt t="209305" x="8477250" y="2681288"/>
          <p14:tracePt t="209313" x="8477250" y="2687638"/>
          <p14:tracePt t="209321" x="8477250" y="2695575"/>
          <p14:tracePt t="209329" x="8485188" y="2711450"/>
          <p14:tracePt t="209345" x="8501063" y="2711450"/>
          <p14:tracePt t="209353" x="8524875" y="2711450"/>
          <p14:tracePt t="209361" x="8540750" y="2711450"/>
          <p14:tracePt t="209369" x="8548688" y="2711450"/>
          <p14:tracePt t="209377" x="8564563" y="2711450"/>
          <p14:tracePt t="209385" x="8572500" y="2711450"/>
          <p14:tracePt t="209393" x="8572500" y="2703513"/>
          <p14:tracePt t="209401" x="8572500" y="2695575"/>
          <p14:tracePt t="209409" x="8580438" y="2695575"/>
          <p14:tracePt t="209417" x="8580438" y="2687638"/>
          <p14:tracePt t="209433" x="8580438" y="2681288"/>
          <p14:tracePt t="209441" x="8580438" y="2673350"/>
          <p14:tracePt t="209449" x="8580438" y="2665413"/>
          <p14:tracePt t="209457" x="8580438" y="2657475"/>
          <p14:tracePt t="209465" x="8564563" y="2649538"/>
          <p14:tracePt t="209482" x="8564563" y="2641600"/>
          <p14:tracePt t="209489" x="8548688" y="2641600"/>
          <p14:tracePt t="209513" x="8540750" y="2641600"/>
          <p14:tracePt t="209529" x="8524875" y="2641600"/>
          <p14:tracePt t="209545" x="8524875" y="2657475"/>
          <p14:tracePt t="209553" x="8516938" y="2681288"/>
          <p14:tracePt t="209561" x="8509000" y="2703513"/>
          <p14:tracePt t="209569" x="8509000" y="2735263"/>
          <p14:tracePt t="209577" x="8509000" y="2759075"/>
          <p14:tracePt t="209585" x="8509000" y="2782888"/>
          <p14:tracePt t="209593" x="8493125" y="2798763"/>
          <p14:tracePt t="209601" x="8493125" y="2828925"/>
          <p14:tracePt t="209609" x="8493125" y="2852738"/>
          <p14:tracePt t="209617" x="8485188" y="2884488"/>
          <p14:tracePt t="209625" x="8485188" y="2908300"/>
          <p14:tracePt t="209633" x="8485188" y="2930525"/>
          <p14:tracePt t="209641" x="8485188" y="2938463"/>
          <p14:tracePt t="209649" x="8485188" y="2946400"/>
          <p14:tracePt t="209657" x="8485188" y="2954338"/>
          <p14:tracePt t="209673" x="8485188" y="2970213"/>
          <p14:tracePt t="209705" x="8493125" y="2970213"/>
          <p14:tracePt t="209713" x="8501063" y="2970213"/>
          <p14:tracePt t="209721" x="8516938" y="2970213"/>
          <p14:tracePt t="209737" x="8532813" y="2946400"/>
          <p14:tracePt t="209745" x="8532813" y="2930525"/>
          <p14:tracePt t="209753" x="8532813" y="2916238"/>
          <p14:tracePt t="209761" x="8532813" y="2900363"/>
          <p14:tracePt t="209769" x="8540750" y="2868613"/>
          <p14:tracePt t="209777" x="8540750" y="2844800"/>
          <p14:tracePt t="209785" x="8540750" y="2813050"/>
          <p14:tracePt t="209793" x="8540750" y="2790825"/>
          <p14:tracePt t="209801" x="8540750" y="2767013"/>
          <p14:tracePt t="209809" x="8540750" y="2751138"/>
          <p14:tracePt t="209817" x="8532813" y="2727325"/>
          <p14:tracePt t="209825" x="8532813" y="2719388"/>
          <p14:tracePt t="209833" x="8524875" y="2703513"/>
          <p14:tracePt t="209897" x="8524875" y="2719388"/>
          <p14:tracePt t="209905" x="8516938" y="2759075"/>
          <p14:tracePt t="209913" x="8516938" y="2813050"/>
          <p14:tracePt t="209921" x="8516938" y="2868613"/>
          <p14:tracePt t="209929" x="8516938" y="2916238"/>
          <p14:tracePt t="209937" x="8524875" y="2962275"/>
          <p14:tracePt t="209945" x="8556625" y="3033713"/>
          <p14:tracePt t="209953" x="8588375" y="3087688"/>
          <p14:tracePt t="209961" x="8602663" y="3111500"/>
          <p14:tracePt t="209969" x="8618538" y="3159125"/>
          <p14:tracePt t="209977" x="8634413" y="3175000"/>
          <p14:tracePt t="209985" x="8650288" y="3205163"/>
          <p14:tracePt t="209993" x="8666163" y="3221038"/>
          <p14:tracePt t="210001" x="8666163" y="3236913"/>
          <p14:tracePt t="210009" x="8682038" y="3252788"/>
          <p14:tracePt t="210025" x="8682038" y="3260725"/>
          <p14:tracePt t="210049" x="8689975" y="3268663"/>
          <p14:tracePt t="210073" x="8689975" y="3284538"/>
          <p14:tracePt t="210097" x="8697913" y="3284538"/>
          <p14:tracePt t="210186" x="8697913" y="3276600"/>
          <p14:tracePt t="210193" x="8682038" y="3252788"/>
          <p14:tracePt t="210202" x="8674100" y="3221038"/>
          <p14:tracePt t="210209" x="8642350" y="3167063"/>
          <p14:tracePt t="210217" x="8602663" y="3103563"/>
          <p14:tracePt t="210225" x="8588375" y="3063875"/>
          <p14:tracePt t="210233" x="8548688" y="3001963"/>
          <p14:tracePt t="210241" x="8516938" y="2954338"/>
          <p14:tracePt t="210250" x="8509000" y="2930525"/>
          <p14:tracePt t="210257" x="8485188" y="2916238"/>
          <p14:tracePt t="210268" x="8477250" y="2900363"/>
          <p14:tracePt t="210281" x="8470900" y="2892425"/>
          <p14:tracePt t="210337" x="8470900" y="2924175"/>
          <p14:tracePt t="210345" x="8470900" y="2962275"/>
          <p14:tracePt t="210353" x="8470900" y="3041650"/>
          <p14:tracePt t="210361" x="8470900" y="3079750"/>
          <p14:tracePt t="210369" x="8470900" y="3135313"/>
          <p14:tracePt t="210377" x="8470900" y="3167063"/>
          <p14:tracePt t="210385" x="8501063" y="3236913"/>
          <p14:tracePt t="210393" x="8501063" y="3268663"/>
          <p14:tracePt t="210401" x="8501063" y="3314700"/>
          <p14:tracePt t="210409" x="8509000" y="3354388"/>
          <p14:tracePt t="210417" x="8516938" y="3370263"/>
          <p14:tracePt t="210425" x="8516938" y="3386138"/>
          <p14:tracePt t="210481" x="8516938" y="3346450"/>
          <p14:tracePt t="210489" x="8516938" y="3276600"/>
          <p14:tracePt t="210497" x="8516938" y="3189288"/>
          <p14:tracePt t="210505" x="8516938" y="3119438"/>
          <p14:tracePt t="210513" x="8516938" y="3033713"/>
          <p14:tracePt t="210521" x="8516938" y="2962275"/>
          <p14:tracePt t="210529" x="8516938" y="2908300"/>
          <p14:tracePt t="210537" x="8516938" y="2844800"/>
          <p14:tracePt t="210545" x="8516938" y="2813050"/>
          <p14:tracePt t="210553" x="8516938" y="2805113"/>
          <p14:tracePt t="210602" x="8516938" y="2828925"/>
          <p14:tracePt t="210609" x="8516938" y="2884488"/>
          <p14:tracePt t="210617" x="8516938" y="2962275"/>
          <p14:tracePt t="210625" x="8516938" y="3055938"/>
          <p14:tracePt t="210633" x="8516938" y="3143250"/>
          <p14:tracePt t="210641" x="8501063" y="3205163"/>
          <p14:tracePt t="210649" x="8501063" y="3236913"/>
          <p14:tracePt t="210657" x="8501063" y="3260725"/>
          <p14:tracePt t="210665" x="8501063" y="3268663"/>
          <p14:tracePt t="210722" x="8501063" y="3252788"/>
          <p14:tracePt t="210729" x="8501063" y="3221038"/>
          <p14:tracePt t="210737" x="8501063" y="3181350"/>
          <p14:tracePt t="210745" x="8509000" y="3127375"/>
          <p14:tracePt t="210753" x="8509000" y="3071813"/>
          <p14:tracePt t="210761" x="8509000" y="3033713"/>
          <p14:tracePt t="210769" x="8509000" y="2994025"/>
          <p14:tracePt t="210777" x="8509000" y="2954338"/>
          <p14:tracePt t="210785" x="8509000" y="2930525"/>
          <p14:tracePt t="210793" x="8509000" y="2924175"/>
          <p14:tracePt t="210809" x="8501063" y="2908300"/>
          <p14:tracePt t="210841" x="8485188" y="2908300"/>
          <p14:tracePt t="210849" x="8485188" y="2930525"/>
          <p14:tracePt t="210857" x="8485188" y="2994025"/>
          <p14:tracePt t="210865" x="8477250" y="3063875"/>
          <p14:tracePt t="210873" x="8477250" y="3135313"/>
          <p14:tracePt t="210881" x="8477250" y="3197225"/>
          <p14:tracePt t="210889" x="8477250" y="3236913"/>
          <p14:tracePt t="210897" x="8477250" y="3252788"/>
          <p14:tracePt t="210905" x="8477250" y="3268663"/>
          <p14:tracePt t="211041" x="8485188" y="3268663"/>
          <p14:tracePt t="211121" x="8485188" y="3244850"/>
          <p14:tracePt t="211129" x="8485188" y="3236913"/>
          <p14:tracePt t="211137" x="8470900" y="3228975"/>
          <p14:tracePt t="211145" x="8462963" y="3221038"/>
          <p14:tracePt t="211153" x="8447088" y="3189288"/>
          <p14:tracePt t="211161" x="8431213" y="3167063"/>
          <p14:tracePt t="211169" x="8407400" y="3127375"/>
          <p14:tracePt t="211177" x="8375650" y="3079750"/>
          <p14:tracePt t="211185" x="8359775" y="3041650"/>
          <p14:tracePt t="211193" x="8337550" y="2994025"/>
          <p14:tracePt t="211205" x="8297863" y="2924175"/>
          <p14:tracePt t="211208" x="8274050" y="2868613"/>
          <p14:tracePt t="211217" x="8242300" y="2805113"/>
          <p14:tracePt t="211225" x="8212138" y="2743200"/>
          <p14:tracePt t="211233" x="8212138" y="2711450"/>
          <p14:tracePt t="211241" x="8204200" y="2681288"/>
          <p14:tracePt t="211249" x="8196263" y="2641600"/>
          <p14:tracePt t="211257" x="8196263" y="2625725"/>
          <p14:tracePt t="211354" x="8196263" y="2617788"/>
          <p14:tracePt t="211361" x="8204200" y="2617788"/>
          <p14:tracePt t="211369" x="8234363" y="2617788"/>
          <p14:tracePt t="211377" x="8258175" y="2617788"/>
          <p14:tracePt t="211385" x="8305800" y="2617788"/>
          <p14:tracePt t="211393" x="8329613" y="2617788"/>
          <p14:tracePt t="211401" x="8367713" y="2617788"/>
          <p14:tracePt t="211409" x="8391525" y="2617788"/>
          <p14:tracePt t="211417" x="8399463" y="2617788"/>
          <p14:tracePt t="211425" x="8407400" y="2617788"/>
          <p14:tracePt t="211602" x="8399463" y="2617788"/>
          <p14:tracePt t="211617" x="8375650" y="2617788"/>
          <p14:tracePt t="211625" x="8367713" y="2617788"/>
          <p14:tracePt t="211633" x="8345488" y="2617788"/>
          <p14:tracePt t="211641" x="8321675" y="2617788"/>
          <p14:tracePt t="211649" x="8313738" y="2617788"/>
          <p14:tracePt t="211657" x="8281988" y="2633663"/>
          <p14:tracePt t="211681" x="8281988" y="2641600"/>
          <p14:tracePt t="211690" x="8274050" y="2649538"/>
          <p14:tracePt t="211697" x="8274050" y="2657475"/>
          <p14:tracePt t="211729" x="8274050" y="2673350"/>
          <p14:tracePt t="211761" x="8289925" y="2681288"/>
          <p14:tracePt t="211793" x="8289925" y="2695575"/>
          <p14:tracePt t="211802" x="8297863" y="2711450"/>
          <p14:tracePt t="211809" x="8305800" y="2727325"/>
          <p14:tracePt t="211817" x="8305800" y="2735263"/>
          <p14:tracePt t="211825" x="8321675" y="2767013"/>
          <p14:tracePt t="211833" x="8329613" y="2790825"/>
          <p14:tracePt t="211849" x="8345488" y="2798763"/>
          <p14:tracePt t="211857" x="8345488" y="2820988"/>
          <p14:tracePt t="211864" x="8351838" y="2820988"/>
          <p14:tracePt t="211873" x="8351838" y="2828925"/>
          <p14:tracePt t="211881" x="8367713" y="2836863"/>
          <p14:tracePt t="211905" x="8367713" y="2844800"/>
          <p14:tracePt t="211913" x="8383588" y="2900363"/>
          <p14:tracePt t="211921" x="8399463" y="2938463"/>
          <p14:tracePt t="211929" x="8407400" y="3009900"/>
          <p14:tracePt t="211937" x="8423275" y="3079750"/>
          <p14:tracePt t="211945" x="8431213" y="3167063"/>
          <p14:tracePt t="211953" x="8439150" y="3236913"/>
          <p14:tracePt t="211961" x="8447088" y="3292475"/>
          <p14:tracePt t="211969" x="8462963" y="3338513"/>
          <p14:tracePt t="211977" x="8462963" y="3354388"/>
          <p14:tracePt t="211986" x="8462963" y="3370263"/>
          <p14:tracePt t="211993" x="8470900" y="3378200"/>
          <p14:tracePt t="212018" x="8470900" y="3394075"/>
          <p14:tracePt t="212025" x="8477250" y="3394075"/>
          <p14:tracePt t="212041" x="8477250" y="3402013"/>
          <p14:tracePt t="212057" x="8477250" y="3417888"/>
          <p14:tracePt t="212073" x="8477250" y="3425825"/>
          <p14:tracePt t="212100" x="8477250" y="3432175"/>
          <p14:tracePt t="212105" x="8455025" y="3448050"/>
          <p14:tracePt t="212129" x="8447088" y="3448050"/>
          <p14:tracePt t="212186" x="8439150" y="3440113"/>
          <p14:tracePt t="212193" x="8439150" y="3409950"/>
          <p14:tracePt t="212201" x="8439150" y="3378200"/>
          <p14:tracePt t="212209" x="8439150" y="3322638"/>
          <p14:tracePt t="212219" x="8439150" y="3276600"/>
          <p14:tracePt t="212225" x="8439150" y="3197225"/>
          <p14:tracePt t="212233" x="8439150" y="3119438"/>
          <p14:tracePt t="212241" x="8439150" y="3033713"/>
          <p14:tracePt t="212249" x="8439150" y="2946400"/>
          <p14:tracePt t="212257" x="8439150" y="2876550"/>
          <p14:tracePt t="212265" x="8439150" y="2820988"/>
          <p14:tracePt t="212273" x="8439150" y="2790825"/>
          <p14:tracePt t="212280" x="8439150" y="2767013"/>
          <p14:tracePt t="212289" x="8439150" y="2751138"/>
          <p14:tracePt t="212297" x="8439150" y="2743200"/>
          <p14:tracePt t="212330" x="8431213" y="2735263"/>
          <p14:tracePt t="212386" x="8423275" y="2719388"/>
          <p14:tracePt t="212482" x="8415338" y="2711450"/>
          <p14:tracePt t="212497" x="8399463" y="2695575"/>
          <p14:tracePt t="212505" x="8375650" y="2681288"/>
          <p14:tracePt t="212513" x="8367713" y="2673350"/>
          <p14:tracePt t="212521" x="8351838" y="2673350"/>
          <p14:tracePt t="212529" x="8321675" y="2657475"/>
          <p14:tracePt t="212537" x="8289925" y="2657475"/>
          <p14:tracePt t="212544" x="8266113" y="2657475"/>
          <p14:tracePt t="212553" x="8234363" y="2657475"/>
          <p14:tracePt t="212561" x="8204200" y="2649538"/>
          <p14:tracePt t="212569" x="8196263" y="2649538"/>
          <p14:tracePt t="212577" x="8140700" y="2649538"/>
          <p14:tracePt t="212585" x="8108950" y="2649538"/>
          <p14:tracePt t="212593" x="8062913" y="2649538"/>
          <p14:tracePt t="212601" x="7999413" y="2649538"/>
          <p14:tracePt t="212609" x="7953375" y="2649538"/>
          <p14:tracePt t="212617" x="7866063" y="2649538"/>
          <p14:tracePt t="212625" x="7796213" y="2649538"/>
          <p14:tracePt t="212633" x="7718425" y="2649538"/>
          <p14:tracePt t="212641" x="7631113" y="2649538"/>
          <p14:tracePt t="212649" x="7569200" y="2649538"/>
          <p14:tracePt t="212657" x="7467600" y="2649538"/>
          <p14:tracePt t="212665" x="7404100" y="2649538"/>
          <p14:tracePt t="212673" x="7342188" y="2649538"/>
          <p14:tracePt t="212681" x="7286625" y="2649538"/>
          <p14:tracePt t="212689" x="7208838" y="2641600"/>
          <p14:tracePt t="212697" x="7169150" y="2625725"/>
          <p14:tracePt t="212705" x="7123113" y="2617788"/>
          <p14:tracePt t="212713" x="7107238" y="2617788"/>
          <p14:tracePt t="212721" x="7099300" y="2617788"/>
          <p14:tracePt t="212729" x="7091363" y="2617788"/>
          <p14:tracePt t="212882" x="7099300" y="2617788"/>
          <p14:tracePt t="212889" x="7123113" y="2617788"/>
          <p14:tracePt t="212897" x="7177088" y="2633663"/>
          <p14:tracePt t="212905" x="7232650" y="2633663"/>
          <p14:tracePt t="212913" x="7294563" y="2649538"/>
          <p14:tracePt t="212921" x="7358063" y="2657475"/>
          <p14:tracePt t="212929" x="7427913" y="2657475"/>
          <p14:tracePt t="212937" x="7505700" y="2657475"/>
          <p14:tracePt t="212945" x="7577138" y="2657475"/>
          <p14:tracePt t="212954" x="7646988" y="2657475"/>
          <p14:tracePt t="212961" x="7734300" y="2657475"/>
          <p14:tracePt t="212970" x="7788275" y="2657475"/>
          <p14:tracePt t="212977" x="7859713" y="2657475"/>
          <p14:tracePt t="212986" x="7929563" y="2657475"/>
          <p14:tracePt t="212993" x="7985125" y="2657475"/>
          <p14:tracePt t="213002" x="8047038" y="2657475"/>
          <p14:tracePt t="213009" x="8094663" y="2657475"/>
          <p14:tracePt t="213017" x="8132763" y="2657475"/>
          <p14:tracePt t="213025" x="8164513" y="2657475"/>
          <p14:tracePt t="213033" x="8180388" y="2657475"/>
          <p14:tracePt t="213041" x="8188325" y="2657475"/>
          <p14:tracePt t="213113" x="8196263" y="2665413"/>
          <p14:tracePt t="213138" x="8172450" y="2673350"/>
          <p14:tracePt t="213146" x="8132763" y="2687638"/>
          <p14:tracePt t="213153" x="8094663" y="2687638"/>
          <p14:tracePt t="213161" x="8047038" y="2695575"/>
          <p14:tracePt t="213169" x="7985125" y="2695575"/>
          <p14:tracePt t="213177" x="7929563" y="2711450"/>
          <p14:tracePt t="213186" x="7889875" y="2719388"/>
          <p14:tracePt t="213193" x="7780338" y="2719388"/>
          <p14:tracePt t="213201" x="7710488" y="2719388"/>
          <p14:tracePt t="213209" x="7639050" y="2719388"/>
          <p14:tracePt t="213217" x="7577138" y="2719388"/>
          <p14:tracePt t="213225" x="7529513" y="2719388"/>
          <p14:tracePt t="213233" x="7505700" y="2719388"/>
          <p14:tracePt t="213241" x="7475538" y="2719388"/>
          <p14:tracePt t="213249" x="7451725" y="2719388"/>
          <p14:tracePt t="213257" x="7443788" y="2719388"/>
          <p14:tracePt t="213266" x="7427913" y="2719388"/>
          <p14:tracePt t="213369" x="7419975" y="2719388"/>
          <p14:tracePt t="213378" x="7419975" y="2727325"/>
          <p14:tracePt t="213385" x="7443788" y="2735263"/>
          <p14:tracePt t="213393" x="7475538" y="2751138"/>
          <p14:tracePt t="213402" x="7529513" y="2782888"/>
          <p14:tracePt t="213409" x="7569200" y="2805113"/>
          <p14:tracePt t="213417" x="7623175" y="2844800"/>
          <p14:tracePt t="213425" x="7686675" y="2908300"/>
          <p14:tracePt t="213433" x="7734300" y="2954338"/>
          <p14:tracePt t="213441" x="7804150" y="3025775"/>
          <p14:tracePt t="213449" x="7851775" y="3095625"/>
          <p14:tracePt t="213457" x="7897813" y="3151188"/>
          <p14:tracePt t="213465" x="7937500" y="3205163"/>
          <p14:tracePt t="213473" x="7969250" y="3276600"/>
          <p14:tracePt t="213481" x="8007350" y="3322638"/>
          <p14:tracePt t="213489" x="8031163" y="3362325"/>
          <p14:tracePt t="213497" x="8086725" y="3417888"/>
          <p14:tracePt t="213505" x="8108950" y="3432175"/>
          <p14:tracePt t="213513" x="8132763" y="3455988"/>
          <p14:tracePt t="213522" x="8164513" y="3479800"/>
          <p14:tracePt t="213529" x="8188325" y="3479800"/>
          <p14:tracePt t="213545" x="8204200" y="3479800"/>
          <p14:tracePt t="213553" x="8212138" y="3479800"/>
          <p14:tracePt t="213634" x="8212138" y="3471863"/>
          <p14:tracePt t="213641" x="8196263" y="3448050"/>
          <p14:tracePt t="213649" x="8156575" y="3425825"/>
          <p14:tracePt t="213657" x="8086725" y="3386138"/>
          <p14:tracePt t="213665" x="8031163" y="3354388"/>
          <p14:tracePt t="213673" x="7929563" y="3300413"/>
          <p14:tracePt t="213681" x="7820025" y="3228975"/>
          <p14:tracePt t="213689" x="7718425" y="3175000"/>
          <p14:tracePt t="213697" x="7600950" y="3119438"/>
          <p14:tracePt t="213705" x="7529513" y="3063875"/>
          <p14:tracePt t="213713" x="7451725" y="3001963"/>
          <p14:tracePt t="213721" x="7412038" y="2978150"/>
          <p14:tracePt t="213729" x="7342188" y="2938463"/>
          <p14:tracePt t="213737" x="7294563" y="2924175"/>
          <p14:tracePt t="213745" x="7270750" y="2908300"/>
          <p14:tracePt t="213753" x="7248525" y="2908300"/>
          <p14:tracePt t="213761" x="7240588" y="2908300"/>
          <p14:tracePt t="213890" x="7248525" y="2908300"/>
          <p14:tracePt t="213897" x="7270750" y="2924175"/>
          <p14:tracePt t="213905" x="7310438" y="2954338"/>
          <p14:tracePt t="213913" x="7373938" y="2994025"/>
          <p14:tracePt t="213922" x="7443788" y="3049588"/>
          <p14:tracePt t="213929" x="7497763" y="3087688"/>
          <p14:tracePt t="213937" x="7569200" y="3135313"/>
          <p14:tracePt t="213945" x="7623175" y="3181350"/>
          <p14:tracePt t="213954" x="7702550" y="3236913"/>
          <p14:tracePt t="213961" x="7726363" y="3260725"/>
          <p14:tracePt t="213970" x="7742238" y="3276600"/>
          <p14:tracePt t="213977" x="7764463" y="3306763"/>
          <p14:tracePt t="213985" x="7780338" y="3322638"/>
          <p14:tracePt t="214002" x="7780338" y="3330575"/>
          <p14:tracePt t="214241" x="7788275" y="3338513"/>
          <p14:tracePt t="214265" x="7796213" y="3338513"/>
          <p14:tracePt t="214274" x="7804150" y="3338513"/>
          <p14:tracePt t="214313" x="7812088" y="3338513"/>
          <p14:tracePt t="214329" x="7827963" y="3338513"/>
          <p14:tracePt t="214338" x="7835900" y="3338513"/>
          <p14:tracePt t="214345" x="7843838" y="3338513"/>
          <p14:tracePt t="214353" x="7866063" y="3338513"/>
          <p14:tracePt t="214361" x="7889875" y="3338513"/>
          <p14:tracePt t="214370" x="7913688" y="3338513"/>
          <p14:tracePt t="214377" x="7953375" y="3338513"/>
          <p14:tracePt t="214385" x="7985125" y="3338513"/>
          <p14:tracePt t="214393" x="8023225" y="3338513"/>
          <p14:tracePt t="214401" x="8078788" y="3338513"/>
          <p14:tracePt t="214409" x="8108950" y="3330575"/>
          <p14:tracePt t="214417" x="8140700" y="3330575"/>
          <p14:tracePt t="214425" x="8180388" y="3322638"/>
          <p14:tracePt t="214433" x="8188325" y="3322638"/>
          <p14:tracePt t="214441" x="8204200" y="3314700"/>
          <p14:tracePt t="214449" x="8212138" y="3314700"/>
          <p14:tracePt t="214505" x="8212138" y="3306763"/>
          <p14:tracePt t="214529" x="8212138" y="3292475"/>
          <p14:tracePt t="214537" x="8212138" y="3284538"/>
          <p14:tracePt t="214553" x="8212138" y="3268663"/>
          <p14:tracePt t="214569" x="8212138" y="3260725"/>
          <p14:tracePt t="214577" x="8212138" y="3244850"/>
          <p14:tracePt t="214601" x="8212138" y="3228975"/>
          <p14:tracePt t="214609" x="8212138" y="3213100"/>
          <p14:tracePt t="214617" x="8212138" y="3205163"/>
          <p14:tracePt t="214625" x="8220075" y="3181350"/>
          <p14:tracePt t="214633" x="8220075" y="3167063"/>
          <p14:tracePt t="214641" x="8228013" y="3151188"/>
          <p14:tracePt t="214649" x="8228013" y="3127375"/>
          <p14:tracePt t="214657" x="8242300" y="3095625"/>
          <p14:tracePt t="214665" x="8242300" y="3063875"/>
          <p14:tracePt t="214673" x="8242300" y="3055938"/>
          <p14:tracePt t="214681" x="8242300" y="3041650"/>
          <p14:tracePt t="214689" x="8242300" y="3033713"/>
          <p14:tracePt t="214697" x="8242300" y="3009900"/>
          <p14:tracePt t="214713" x="8242300" y="3001963"/>
          <p14:tracePt t="214721" x="8242300" y="2994025"/>
          <p14:tracePt t="214785" x="8242300" y="2986088"/>
          <p14:tracePt t="214841" x="8234363" y="2978150"/>
          <p14:tracePt t="214905" x="8234363" y="2986088"/>
          <p14:tracePt t="214913" x="8250238" y="3033713"/>
          <p14:tracePt t="214921" x="8266113" y="3087688"/>
          <p14:tracePt t="214929" x="8274050" y="3151188"/>
          <p14:tracePt t="214937" x="8274050" y="3221038"/>
          <p14:tracePt t="214945" x="8274050" y="3300413"/>
          <p14:tracePt t="214955" x="8289925" y="3394075"/>
          <p14:tracePt t="214961" x="8313738" y="3471863"/>
          <p14:tracePt t="214969" x="8313738" y="3511550"/>
          <p14:tracePt t="214977" x="8321675" y="3543300"/>
          <p14:tracePt t="214985" x="8329613" y="3551238"/>
          <p14:tracePt t="214993" x="8329613" y="3565525"/>
          <p14:tracePt t="215082" x="8321675" y="3565525"/>
          <p14:tracePt t="215089" x="8313738" y="3565525"/>
          <p14:tracePt t="215097" x="8305800" y="3565525"/>
          <p14:tracePt t="215105" x="8281988" y="3565525"/>
          <p14:tracePt t="215113" x="8274050" y="3565525"/>
          <p14:tracePt t="215121" x="8234363" y="3557588"/>
          <p14:tracePt t="215129" x="8212138" y="3551238"/>
          <p14:tracePt t="215137" x="8164513" y="3535363"/>
          <p14:tracePt t="215145" x="8148638" y="3535363"/>
          <p14:tracePt t="215154" x="8108950" y="3527425"/>
          <p14:tracePt t="215161" x="8078788" y="3527425"/>
          <p14:tracePt t="215169" x="8047038" y="3519488"/>
          <p14:tracePt t="215177" x="8023225" y="3519488"/>
          <p14:tracePt t="215185" x="7999413" y="3503613"/>
          <p14:tracePt t="215193" x="7985125" y="3503613"/>
          <p14:tracePt t="215201" x="7969250" y="3503613"/>
          <p14:tracePt t="215209" x="7961313" y="3503613"/>
          <p14:tracePt t="215217" x="7945438" y="3503613"/>
          <p14:tracePt t="215225" x="7929563" y="3503613"/>
          <p14:tracePt t="215233" x="7921625" y="3503613"/>
          <p14:tracePt t="215241" x="7905750" y="3495675"/>
          <p14:tracePt t="215249" x="7889875" y="3495675"/>
          <p14:tracePt t="215257" x="7866063" y="3495675"/>
          <p14:tracePt t="215265" x="7827963" y="3471863"/>
          <p14:tracePt t="215273" x="7804150" y="3471863"/>
          <p14:tracePt t="215281" x="7788275" y="3471863"/>
          <p14:tracePt t="215289" x="7748588" y="3463925"/>
          <p14:tracePt t="215297" x="7718425" y="3463925"/>
          <p14:tracePt t="215305" x="7686675" y="3463925"/>
          <p14:tracePt t="215313" x="7646988" y="3455988"/>
          <p14:tracePt t="215321" x="7623175" y="3455988"/>
          <p14:tracePt t="215329" x="7616825" y="3455988"/>
          <p14:tracePt t="215337" x="7593013" y="3448050"/>
          <p14:tracePt t="215345" x="7593013" y="3440113"/>
          <p14:tracePt t="215355" x="7577138" y="3440113"/>
          <p14:tracePt t="215387" x="7569200" y="3440113"/>
          <p14:tracePt t="215401" x="7553325" y="3440113"/>
          <p14:tracePt t="215417" x="7545388" y="3440113"/>
          <p14:tracePt t="215425" x="7529513" y="3440113"/>
          <p14:tracePt t="215433" x="7521575" y="3440113"/>
          <p14:tracePt t="215441" x="7513638" y="3440113"/>
          <p14:tracePt t="215449" x="7505700" y="3440113"/>
          <p14:tracePt t="215618" x="7491413" y="3440113"/>
          <p14:tracePt t="215625" x="7475538" y="3440113"/>
          <p14:tracePt t="215634" x="7443788" y="3440113"/>
          <p14:tracePt t="215642" x="7435850" y="3440113"/>
          <p14:tracePt t="215650" x="7419975" y="3440113"/>
          <p14:tracePt t="215657" x="7412038" y="3440113"/>
          <p14:tracePt t="215665" x="7396163" y="3440113"/>
          <p14:tracePt t="215690" x="7388225" y="3440113"/>
          <p14:tracePt t="215706" x="7388225" y="3432175"/>
          <p14:tracePt t="215802" x="7380288" y="3432175"/>
          <p14:tracePt t="215825" x="7380288" y="3425825"/>
          <p14:tracePt t="215833" x="7380288" y="3417888"/>
          <p14:tracePt t="215841" x="7396163" y="3417888"/>
          <p14:tracePt t="215849" x="7427913" y="3409950"/>
          <p14:tracePt t="215857" x="7459663" y="3402013"/>
          <p14:tracePt t="215865" x="7513638" y="3386138"/>
          <p14:tracePt t="215874" x="7569200" y="3386138"/>
          <p14:tracePt t="215881" x="7616825" y="3378200"/>
          <p14:tracePt t="215889" x="7678738" y="3370263"/>
          <p14:tracePt t="215897" x="7734300" y="3362325"/>
          <p14:tracePt t="215906" x="7788275" y="3346450"/>
          <p14:tracePt t="215913" x="7851775" y="3338513"/>
          <p14:tracePt t="215921" x="7897813" y="3330575"/>
          <p14:tracePt t="215929" x="7929563" y="3330575"/>
          <p14:tracePt t="215937" x="7961313" y="3330575"/>
          <p14:tracePt t="215945" x="7985125" y="3330575"/>
          <p14:tracePt t="215953" x="8007350" y="3330575"/>
          <p14:tracePt t="215961" x="8015288" y="3314700"/>
          <p14:tracePt t="215969" x="8039100" y="3314700"/>
          <p14:tracePt t="215977" x="8054975" y="3306763"/>
          <p14:tracePt t="215985" x="8070850" y="3306763"/>
          <p14:tracePt t="215993" x="8094663" y="3306763"/>
          <p14:tracePt t="216001" x="8116888" y="3306763"/>
          <p14:tracePt t="216009" x="8132763" y="3306763"/>
          <p14:tracePt t="216017" x="8156575" y="3306763"/>
          <p14:tracePt t="216025" x="8180388" y="3300413"/>
          <p14:tracePt t="216033" x="8228013" y="3292475"/>
          <p14:tracePt t="216041" x="8258175" y="3276600"/>
          <p14:tracePt t="216049" x="8305800" y="3268663"/>
          <p14:tracePt t="216058" x="8337550" y="3260725"/>
          <p14:tracePt t="216065" x="8375650" y="3244850"/>
          <p14:tracePt t="216073" x="8399463" y="3236913"/>
          <p14:tracePt t="216081" x="8431213" y="3228975"/>
          <p14:tracePt t="216090" x="8470900" y="3213100"/>
          <p14:tracePt t="216097" x="8493125" y="3205163"/>
          <p14:tracePt t="216105" x="8516938" y="3197225"/>
          <p14:tracePt t="216123" x="8572500" y="3167063"/>
          <p14:tracePt t="216129" x="8594725" y="3151188"/>
          <p14:tracePt t="216137" x="8610600" y="3135313"/>
          <p14:tracePt t="216145" x="8634413" y="3119438"/>
          <p14:tracePt t="216153" x="8666163" y="3079750"/>
          <p14:tracePt t="216161" x="8674100" y="3055938"/>
          <p14:tracePt t="216169" x="8689975" y="3017838"/>
          <p14:tracePt t="216177" x="8697913" y="3001963"/>
          <p14:tracePt t="216185" x="8697913" y="2986088"/>
          <p14:tracePt t="216193" x="8697913" y="2978150"/>
          <p14:tracePt t="216201" x="8697913" y="2962275"/>
          <p14:tracePt t="216209" x="8697913" y="2954338"/>
          <p14:tracePt t="216217" x="8697913" y="2938463"/>
          <p14:tracePt t="216225" x="8697913" y="2930525"/>
          <p14:tracePt t="216233" x="8697913" y="2924175"/>
          <p14:tracePt t="216249" x="8697913" y="2916238"/>
          <p14:tracePt t="216346" x="8697913" y="2946400"/>
          <p14:tracePt t="216353" x="8697913" y="2994025"/>
          <p14:tracePt t="216361" x="8697913" y="3033713"/>
          <p14:tracePt t="216369" x="8689975" y="3095625"/>
          <p14:tracePt t="216377" x="8682038" y="3143250"/>
          <p14:tracePt t="216385" x="8650288" y="3197225"/>
          <p14:tracePt t="216393" x="8610600" y="3244850"/>
          <p14:tracePt t="216401" x="8572500" y="3284538"/>
          <p14:tracePt t="216409" x="8524875" y="3322638"/>
          <p14:tracePt t="216417" x="8477250" y="3354388"/>
          <p14:tracePt t="216425" x="8431213" y="3386138"/>
          <p14:tracePt t="216433" x="8391525" y="3394075"/>
          <p14:tracePt t="216441" x="8345488" y="3402013"/>
          <p14:tracePt t="216449" x="8297863" y="3402013"/>
          <p14:tracePt t="216457" x="8258175" y="3409950"/>
          <p14:tracePt t="216466" x="8228013" y="3409950"/>
          <p14:tracePt t="216473" x="8172450" y="3409950"/>
          <p14:tracePt t="216481" x="8116888" y="3409950"/>
          <p14:tracePt t="216489" x="8054975" y="3409950"/>
          <p14:tracePt t="216497" x="7991475" y="3409950"/>
          <p14:tracePt t="216505" x="7913688" y="3409950"/>
          <p14:tracePt t="216513" x="7827963" y="3425825"/>
          <p14:tracePt t="216521" x="7748588" y="3425825"/>
          <p14:tracePt t="216530" x="7670800" y="3425825"/>
          <p14:tracePt t="216537" x="7585075" y="3425825"/>
          <p14:tracePt t="216545" x="7521575" y="3425825"/>
          <p14:tracePt t="216553" x="7483475" y="3425825"/>
          <p14:tracePt t="216561" x="7435850" y="3425825"/>
          <p14:tracePt t="216569" x="7412038" y="3425825"/>
          <p14:tracePt t="216577" x="7404100" y="3425825"/>
          <p14:tracePt t="216585" x="7396163" y="3425825"/>
          <p14:tracePt t="216593" x="7388225" y="3425825"/>
          <p14:tracePt t="216625" x="7388225" y="3417888"/>
          <p14:tracePt t="216633" x="7388225" y="3409950"/>
          <p14:tracePt t="216649" x="7388225" y="3402013"/>
          <p14:tracePt t="216657" x="7396163" y="3394075"/>
          <p14:tracePt t="216673" x="7396163" y="3386138"/>
          <p14:tracePt t="216681" x="7396163" y="3378200"/>
          <p14:tracePt t="216688" x="7396163" y="3370263"/>
          <p14:tracePt t="216705" x="7404100" y="3354388"/>
          <p14:tracePt t="216721" x="7412038" y="3330575"/>
          <p14:tracePt t="216737" x="7412038" y="3314700"/>
          <p14:tracePt t="216745" x="7419975" y="3300413"/>
          <p14:tracePt t="216753" x="7419975" y="3284538"/>
          <p14:tracePt t="216761" x="7419975" y="3276600"/>
          <p14:tracePt t="216777" x="7419975" y="3260725"/>
          <p14:tracePt t="216785" x="7419975" y="3252788"/>
          <p14:tracePt t="216793" x="7419975" y="3236913"/>
          <p14:tracePt t="216801" x="7419975" y="3228975"/>
          <p14:tracePt t="216809" x="7419975" y="3221038"/>
          <p14:tracePt t="216817" x="7412038" y="3213100"/>
          <p14:tracePt t="216825" x="7412038" y="3205163"/>
          <p14:tracePt t="216842" x="7412038" y="3197225"/>
          <p14:tracePt t="216849" x="7404100" y="3197225"/>
          <p14:tracePt t="216947" x="7396163" y="3175000"/>
          <p14:tracePt t="216953" x="7388225" y="3135313"/>
          <p14:tracePt t="216961" x="7380288" y="3111500"/>
          <p14:tracePt t="216969" x="7373938" y="3079750"/>
          <p14:tracePt t="216977" x="7350125" y="3033713"/>
          <p14:tracePt t="216985" x="7350125" y="2978150"/>
          <p14:tracePt t="216993" x="7334250" y="2954338"/>
          <p14:tracePt t="217001" x="7334250" y="2930525"/>
          <p14:tracePt t="217009" x="7334250" y="2916238"/>
          <p14:tracePt t="217017" x="7318375" y="2900363"/>
          <p14:tracePt t="217041" x="7318375" y="2892425"/>
          <p14:tracePt t="217097" x="7334250" y="2892425"/>
          <p14:tracePt t="217105" x="7350125" y="2892425"/>
          <p14:tracePt t="217113" x="7380288" y="2892425"/>
          <p14:tracePt t="217121" x="7443788" y="2908300"/>
          <p14:tracePt t="217129" x="7491413" y="2938463"/>
          <p14:tracePt t="217136" x="7577138" y="2978150"/>
          <p14:tracePt t="217145" x="7662863" y="3017838"/>
          <p14:tracePt t="217153" x="7742238" y="3025775"/>
          <p14:tracePt t="217161" x="7788275" y="3049588"/>
          <p14:tracePt t="217169" x="7827963" y="3049588"/>
          <p14:tracePt t="217177" x="7851775" y="3055938"/>
          <p14:tracePt t="217185" x="7874000" y="3055938"/>
          <p14:tracePt t="217193" x="7881938" y="3055938"/>
          <p14:tracePt t="217233" x="7881938" y="3033713"/>
          <p14:tracePt t="217242" x="7881938" y="3017838"/>
          <p14:tracePt t="217249" x="7881938" y="2978150"/>
          <p14:tracePt t="217259" x="7859713" y="2924175"/>
          <p14:tracePt t="217265" x="7827963" y="2892425"/>
          <p14:tracePt t="217273" x="7780338" y="2844800"/>
          <p14:tracePt t="217281" x="7742238" y="2805113"/>
          <p14:tracePt t="217289" x="7710488" y="2759075"/>
          <p14:tracePt t="217297" x="7639050" y="2727325"/>
          <p14:tracePt t="217305" x="7569200" y="2719388"/>
          <p14:tracePt t="217314" x="7505700" y="2711450"/>
          <p14:tracePt t="217321" x="7427913" y="2711450"/>
          <p14:tracePt t="217329" x="7366000" y="2711450"/>
          <p14:tracePt t="217337" x="7326313" y="2711450"/>
          <p14:tracePt t="217345" x="7318375" y="2711450"/>
          <p14:tracePt t="217353" x="7294563" y="2727325"/>
          <p14:tracePt t="217361" x="7286625" y="2759075"/>
          <p14:tracePt t="217369" x="7286625" y="2813050"/>
          <p14:tracePt t="217377" x="7286625" y="2876550"/>
          <p14:tracePt t="217385" x="7310438" y="2946400"/>
          <p14:tracePt t="217393" x="7350125" y="3041650"/>
          <p14:tracePt t="217401" x="7396163" y="3127375"/>
          <p14:tracePt t="217409" x="7467600" y="3213100"/>
          <p14:tracePt t="217417" x="7537450" y="3284538"/>
          <p14:tracePt t="217425" x="7600950" y="3338513"/>
          <p14:tracePt t="217433" x="7639050" y="3346450"/>
          <p14:tracePt t="217442" x="7710488" y="3354388"/>
          <p14:tracePt t="217449" x="7764463" y="3354388"/>
          <p14:tracePt t="217459" x="7835900" y="3354388"/>
          <p14:tracePt t="217465" x="7913688" y="3354388"/>
          <p14:tracePt t="217473" x="7991475" y="3354388"/>
          <p14:tracePt t="217481" x="8062913" y="3338513"/>
          <p14:tracePt t="217489" x="8132763" y="3322638"/>
          <p14:tracePt t="217497" x="8204200" y="3292475"/>
          <p14:tracePt t="217505" x="8250238" y="3260725"/>
          <p14:tracePt t="217513" x="8274050" y="3228975"/>
          <p14:tracePt t="217521" x="8289925" y="3213100"/>
          <p14:tracePt t="217529" x="8297863" y="3181350"/>
          <p14:tracePt t="217537" x="8297863" y="3127375"/>
          <p14:tracePt t="217545" x="8297863" y="3087688"/>
          <p14:tracePt t="217553" x="8297863" y="3033713"/>
          <p14:tracePt t="217561" x="8281988" y="2970213"/>
          <p14:tracePt t="217569" x="8228013" y="2876550"/>
          <p14:tracePt t="217577" x="8188325" y="2805113"/>
          <p14:tracePt t="217585" x="8132763" y="2743200"/>
          <p14:tracePt t="217593" x="8062913" y="2673350"/>
          <p14:tracePt t="217601" x="8031163" y="2641600"/>
          <p14:tracePt t="217609" x="7961313" y="2601913"/>
          <p14:tracePt t="217617" x="7897813" y="2578100"/>
          <p14:tracePt t="217625" x="7812088" y="2570163"/>
          <p14:tracePt t="217633" x="7742238" y="2570163"/>
          <p14:tracePt t="217641" x="7654925" y="2570163"/>
          <p14:tracePt t="217649" x="7569200" y="2570163"/>
          <p14:tracePt t="217657" x="7497763" y="2570163"/>
          <p14:tracePt t="217665" x="7412038" y="2570163"/>
          <p14:tracePt t="217673" x="7318375" y="2593975"/>
          <p14:tracePt t="217681" x="7232650" y="2633663"/>
          <p14:tracePt t="217690" x="7177088" y="2673350"/>
          <p14:tracePt t="217697" x="7131050" y="2711450"/>
          <p14:tracePt t="217705" x="7099300" y="2767013"/>
          <p14:tracePt t="217713" x="7083425" y="2836863"/>
          <p14:tracePt t="217721" x="7083425" y="2916238"/>
          <p14:tracePt t="217729" x="7083425" y="3001963"/>
          <p14:tracePt t="217737" x="7083425" y="3079750"/>
          <p14:tracePt t="217745" x="7099300" y="3159125"/>
          <p14:tracePt t="217753" x="7145338" y="3228975"/>
          <p14:tracePt t="217761" x="7169150" y="3260725"/>
          <p14:tracePt t="217769" x="7208838" y="3306763"/>
          <p14:tracePt t="217777" x="7240588" y="3338513"/>
          <p14:tracePt t="217785" x="7270750" y="3370263"/>
          <p14:tracePt t="217793" x="7334250" y="3402013"/>
          <p14:tracePt t="217801" x="7388225" y="3417888"/>
          <p14:tracePt t="217809" x="7467600" y="3432175"/>
          <p14:tracePt t="217817" x="7553325" y="3432175"/>
          <p14:tracePt t="217825" x="7646988" y="3432175"/>
          <p14:tracePt t="217833" x="7764463" y="3432175"/>
          <p14:tracePt t="217841" x="7874000" y="3432175"/>
          <p14:tracePt t="217849" x="8023225" y="3409950"/>
          <p14:tracePt t="217857" x="8164513" y="3362325"/>
          <p14:tracePt t="217865" x="8313738" y="3314700"/>
          <p14:tracePt t="217873" x="8375650" y="3268663"/>
          <p14:tracePt t="217881" x="8455025" y="3228975"/>
          <p14:tracePt t="217889" x="8501063" y="3189288"/>
          <p14:tracePt t="217897" x="8532813" y="3175000"/>
          <p14:tracePt t="217905" x="8556625" y="3127375"/>
          <p14:tracePt t="217913" x="8556625" y="3087688"/>
          <p14:tracePt t="217921" x="8556625" y="3049588"/>
          <p14:tracePt t="217929" x="8548688" y="2970213"/>
          <p14:tracePt t="217937" x="8516938" y="2908300"/>
          <p14:tracePt t="217945" x="8455025" y="2828925"/>
          <p14:tracePt t="217953" x="8383588" y="2751138"/>
          <p14:tracePt t="217961" x="8313738" y="2673350"/>
          <p14:tracePt t="217969" x="8228013" y="2601913"/>
          <p14:tracePt t="217977" x="8116888" y="2516188"/>
          <p14:tracePt t="217985" x="8047038" y="2468563"/>
          <p14:tracePt t="217993" x="7961313" y="2422525"/>
          <p14:tracePt t="218001" x="7859713" y="2406650"/>
          <p14:tracePt t="218009" x="7742238" y="2398713"/>
          <p14:tracePt t="218017" x="7631113" y="2398713"/>
          <p14:tracePt t="218025" x="7521575" y="2398713"/>
          <p14:tracePt t="218033" x="7419975" y="2414588"/>
          <p14:tracePt t="218041" x="7326313" y="2452688"/>
          <p14:tracePt t="218049" x="7248525" y="2492375"/>
          <p14:tracePt t="218057" x="7177088" y="2540000"/>
          <p14:tracePt t="218065" x="7137400" y="2586038"/>
          <p14:tracePt t="218073" x="7107238" y="2665413"/>
          <p14:tracePt t="218081" x="7099300" y="2735263"/>
          <p14:tracePt t="218089" x="7099300" y="2820988"/>
          <p14:tracePt t="218097" x="7115175" y="2908300"/>
          <p14:tracePt t="218105" x="7208838" y="3041650"/>
          <p14:tracePt t="218113" x="7286625" y="3151188"/>
          <p14:tracePt t="218121" x="7396163" y="3268663"/>
          <p14:tracePt t="218129" x="7475538" y="3338513"/>
          <p14:tracePt t="218137" x="7561263" y="3402013"/>
          <p14:tracePt t="218145" x="7639050" y="3440113"/>
          <p14:tracePt t="218153" x="7710488" y="3455988"/>
          <p14:tracePt t="218161" x="7788275" y="3463925"/>
          <p14:tracePt t="218169" x="7866063" y="3463925"/>
          <p14:tracePt t="218177" x="7977188" y="3463925"/>
          <p14:tracePt t="218185" x="8086725" y="3463925"/>
          <p14:tracePt t="218193" x="8164513" y="3463925"/>
          <p14:tracePt t="218201" x="8266113" y="3463925"/>
          <p14:tracePt t="218209" x="8375650" y="3432175"/>
          <p14:tracePt t="218217" x="8462963" y="3394075"/>
          <p14:tracePt t="218225" x="8548688" y="3362325"/>
          <p14:tracePt t="218233" x="8618538" y="3338513"/>
          <p14:tracePt t="218242" x="8658225" y="3314700"/>
          <p14:tracePt t="218249" x="8689975" y="3276600"/>
          <p14:tracePt t="218257" x="8705850" y="3236913"/>
          <p14:tracePt t="218265" x="8713788" y="3197225"/>
          <p14:tracePt t="218274" x="8713788" y="3119438"/>
          <p14:tracePt t="218281" x="8705850" y="3055938"/>
          <p14:tracePt t="218289" x="8626475" y="2970213"/>
          <p14:tracePt t="218297" x="8540750" y="2868613"/>
          <p14:tracePt t="218305" x="8447088" y="2759075"/>
          <p14:tracePt t="218313" x="8367713" y="2687638"/>
          <p14:tracePt t="218321" x="8289925" y="2617788"/>
          <p14:tracePt t="218329" x="8234363" y="2586038"/>
          <p14:tracePt t="218337" x="8180388" y="2562225"/>
          <p14:tracePt t="218345" x="8102600" y="2547938"/>
          <p14:tracePt t="218353" x="8031163" y="2540000"/>
          <p14:tracePt t="218361" x="7945438" y="2540000"/>
          <p14:tracePt t="218369" x="7874000" y="2540000"/>
          <p14:tracePt t="218377" x="7772400" y="2540000"/>
          <p14:tracePt t="218385" x="7686675" y="2540000"/>
          <p14:tracePt t="218393" x="7600950" y="2540000"/>
          <p14:tracePt t="218401" x="7521575" y="2547938"/>
          <p14:tracePt t="218409" x="7435850" y="2562225"/>
          <p14:tracePt t="218417" x="7388225" y="2601913"/>
          <p14:tracePt t="218425" x="7342188" y="2633663"/>
          <p14:tracePt t="218433" x="7302500" y="2665413"/>
          <p14:tracePt t="218441" x="7278688" y="2719388"/>
          <p14:tracePt t="218449" x="7262813" y="2774950"/>
          <p14:tracePt t="218457" x="7240588" y="2828925"/>
          <p14:tracePt t="218465" x="7232650" y="2892425"/>
          <p14:tracePt t="218474" x="7232650" y="2978150"/>
          <p14:tracePt t="218481" x="7232650" y="3063875"/>
          <p14:tracePt t="218489" x="7262813" y="3159125"/>
          <p14:tracePt t="218497" x="7310438" y="3244850"/>
          <p14:tracePt t="218505" x="7350125" y="3314700"/>
          <p14:tracePt t="218513" x="7412038" y="3378200"/>
          <p14:tracePt t="218521" x="7459663" y="3432175"/>
          <p14:tracePt t="218529" x="7529513" y="3471863"/>
          <p14:tracePt t="218537" x="7577138" y="3495675"/>
          <p14:tracePt t="218545" x="7646988" y="3527425"/>
          <p14:tracePt t="218553" x="7718425" y="3543300"/>
          <p14:tracePt t="218561" x="7796213" y="3551238"/>
          <p14:tracePt t="218569" x="7874000" y="3565525"/>
          <p14:tracePt t="218577" x="7985125" y="3565525"/>
          <p14:tracePt t="218585" x="8094663" y="3565525"/>
          <p14:tracePt t="218593" x="8172450" y="3565525"/>
          <p14:tracePt t="218601" x="8258175" y="3565525"/>
          <p14:tracePt t="218609" x="8313738" y="3557588"/>
          <p14:tracePt t="218617" x="8367713" y="3551238"/>
          <p14:tracePt t="218625" x="8391525" y="3527425"/>
          <p14:tracePt t="218633" x="8423275" y="3503613"/>
          <p14:tracePt t="218642" x="8431213" y="3495675"/>
          <p14:tracePt t="218659" x="8431213" y="3471863"/>
          <p14:tracePt t="218665" x="8431213" y="3448050"/>
          <p14:tracePt t="218673" x="8431213" y="3417888"/>
          <p14:tracePt t="218681" x="8415338" y="3378200"/>
          <p14:tracePt t="218689" x="8383588" y="3322638"/>
          <p14:tracePt t="218697" x="8367713" y="3284538"/>
          <p14:tracePt t="218705" x="8345488" y="3252788"/>
          <p14:tracePt t="218713" x="8281988" y="3189288"/>
          <p14:tracePt t="218721" x="8258175" y="3151188"/>
          <p14:tracePt t="218729" x="8234363" y="3127375"/>
          <p14:tracePt t="218737" x="8180388" y="3095625"/>
          <p14:tracePt t="218745" x="8132763" y="3087688"/>
          <p14:tracePt t="218753" x="8102600" y="3087688"/>
          <p14:tracePt t="218761" x="8047038" y="3079750"/>
          <p14:tracePt t="218769" x="7999413" y="3071813"/>
          <p14:tracePt t="218777" x="7937500" y="3071813"/>
          <p14:tracePt t="218785" x="7905750" y="3071813"/>
          <p14:tracePt t="218793" x="7866063" y="3071813"/>
          <p14:tracePt t="218801" x="7827963" y="3071813"/>
          <p14:tracePt t="218809" x="7804150" y="3071813"/>
          <p14:tracePt t="218817" x="7796213" y="3079750"/>
          <p14:tracePt t="218833" x="7796213" y="3087688"/>
          <p14:tracePt t="218842" x="7796213" y="3111500"/>
          <p14:tracePt t="218849" x="7796213" y="3143250"/>
          <p14:tracePt t="218857" x="7796213" y="3189288"/>
          <p14:tracePt t="218865" x="7835900" y="3244850"/>
          <p14:tracePt t="218873" x="7859713" y="3276600"/>
          <p14:tracePt t="218881" x="7874000" y="3306763"/>
          <p14:tracePt t="218889" x="7889875" y="3338513"/>
          <p14:tracePt t="218897" x="7905750" y="3362325"/>
          <p14:tracePt t="218905" x="7921625" y="3394075"/>
          <p14:tracePt t="218913" x="7929563" y="3402013"/>
          <p14:tracePt t="218921" x="7937500" y="3402013"/>
          <p14:tracePt t="218929" x="7937500" y="3409950"/>
          <p14:tracePt t="219124" x="7945438" y="3425825"/>
          <p14:tracePt t="219129" x="7945438" y="3448050"/>
          <p14:tracePt t="219137" x="7945438" y="3479800"/>
          <p14:tracePt t="219145" x="7945438" y="3519488"/>
          <p14:tracePt t="219153" x="7945438" y="3581400"/>
          <p14:tracePt t="219161" x="7945438" y="3636963"/>
          <p14:tracePt t="219169" x="7945438" y="3690938"/>
          <p14:tracePt t="219178" x="7945438" y="3762375"/>
          <p14:tracePt t="219185" x="7937500" y="3824288"/>
          <p14:tracePt t="219193" x="7929563" y="3895725"/>
          <p14:tracePt t="219201" x="7929563" y="3973513"/>
          <p14:tracePt t="219209" x="7929563" y="4021138"/>
          <p14:tracePt t="219217" x="7929563" y="4067175"/>
          <p14:tracePt t="219225" x="7929563" y="4114800"/>
          <p14:tracePt t="219233" x="7929563" y="4138613"/>
          <p14:tracePt t="219241" x="7929563" y="4162425"/>
          <p14:tracePt t="219249" x="7929563" y="4170363"/>
          <p14:tracePt t="219257" x="7929563" y="4184650"/>
          <p14:tracePt t="219273" x="7929563" y="4200525"/>
          <p14:tracePt t="219289" x="7929563" y="4208463"/>
          <p14:tracePt t="219297" x="7929563" y="4216400"/>
          <p14:tracePt t="219337" x="7929563" y="4224338"/>
          <p14:tracePt t="219353" x="7929563" y="4232275"/>
          <p14:tracePt t="219369" x="7929563" y="4240213"/>
          <p14:tracePt t="219401" x="7929563" y="4248150"/>
          <p14:tracePt t="219409" x="7929563" y="4256088"/>
          <p14:tracePt t="219737" x="7929563" y="4271963"/>
          <p14:tracePt t="219745" x="7929563" y="4310063"/>
          <p14:tracePt t="219753" x="7929563" y="4357688"/>
          <p14:tracePt t="219761" x="7929563" y="4397375"/>
          <p14:tracePt t="219769" x="7929563" y="4427538"/>
          <p14:tracePt t="219777" x="7929563" y="4475163"/>
          <p14:tracePt t="219785" x="7945438" y="4530725"/>
          <p14:tracePt t="219793" x="7961313" y="4576763"/>
          <p14:tracePt t="219801" x="7977188" y="4616450"/>
          <p14:tracePt t="219810" x="7985125" y="4656138"/>
          <p14:tracePt t="219817" x="7999413" y="4702175"/>
          <p14:tracePt t="219825" x="8015288" y="4733925"/>
          <p14:tracePt t="219833" x="8023225" y="4741863"/>
          <p14:tracePt t="219843" x="8023225" y="4757738"/>
          <p14:tracePt t="219849" x="8031163" y="4757738"/>
          <p14:tracePt t="220010" x="8031163" y="4765675"/>
          <p14:tracePt t="220033" x="8039100" y="4765675"/>
          <p14:tracePt t="220049" x="8047038" y="4765675"/>
          <p14:tracePt t="220057" x="8062913" y="4765675"/>
          <p14:tracePt t="220073" x="8086725" y="4765675"/>
          <p14:tracePt t="220081" x="8094663" y="4765675"/>
          <p14:tracePt t="220089" x="8108950" y="4765675"/>
          <p14:tracePt t="220097" x="8124825" y="4765675"/>
          <p14:tracePt t="220105" x="8148638" y="4765675"/>
          <p14:tracePt t="220113" x="8164513" y="4765675"/>
          <p14:tracePt t="220121" x="8188325" y="4765675"/>
          <p14:tracePt t="220129" x="8204200" y="4765675"/>
          <p14:tracePt t="220137" x="8228013" y="4765675"/>
          <p14:tracePt t="220145" x="8242300" y="4765675"/>
          <p14:tracePt t="220159" x="8266113" y="4765675"/>
          <p14:tracePt t="220161" x="8297863" y="4765675"/>
          <p14:tracePt t="220169" x="8313738" y="4765675"/>
          <p14:tracePt t="220177" x="8337550" y="4765675"/>
          <p14:tracePt t="220185" x="8351838" y="4765675"/>
          <p14:tracePt t="220193" x="8375650" y="4765675"/>
          <p14:tracePt t="220201" x="8399463" y="4765675"/>
          <p14:tracePt t="220209" x="8407400" y="4765675"/>
          <p14:tracePt t="220217" x="8423275" y="4765675"/>
          <p14:tracePt t="220226" x="8439150" y="4773613"/>
          <p14:tracePt t="220243" x="8455025" y="4773613"/>
          <p14:tracePt t="220265" x="8462963" y="4773613"/>
          <p14:tracePt t="220298" x="8477250" y="4773613"/>
          <p14:tracePt t="220305" x="8485188" y="4773613"/>
          <p14:tracePt t="220313" x="8501063" y="4773613"/>
          <p14:tracePt t="220322" x="8509000" y="4773613"/>
          <p14:tracePt t="220330" x="8532813" y="4773613"/>
          <p14:tracePt t="220337" x="8540750" y="4773613"/>
          <p14:tracePt t="220345" x="8564563" y="4773613"/>
          <p14:tracePt t="220353" x="8588375" y="4773613"/>
          <p14:tracePt t="220361" x="8594725" y="4781550"/>
          <p14:tracePt t="220369" x="8610600" y="4781550"/>
          <p14:tracePt t="220377" x="8626475" y="4789488"/>
          <p14:tracePt t="220385" x="8642350" y="4789488"/>
          <p14:tracePt t="220393" x="8650288" y="4789488"/>
          <p14:tracePt t="220401" x="8666163" y="4789488"/>
          <p14:tracePt t="220417" x="8674100" y="4789488"/>
          <p14:tracePt t="220489" x="8682038" y="4789488"/>
          <p14:tracePt t="220497" x="8689975" y="4781550"/>
          <p14:tracePt t="220513" x="8697913" y="4781550"/>
          <p14:tracePt t="220521" x="8697913" y="4765675"/>
          <p14:tracePt t="220529" x="8697913" y="4757738"/>
          <p14:tracePt t="220537" x="8697913" y="4741863"/>
          <p14:tracePt t="220545" x="8697913" y="4733925"/>
          <p14:tracePt t="220553" x="8697913" y="4718050"/>
          <p14:tracePt t="220561" x="8697913" y="4710113"/>
          <p14:tracePt t="220569" x="8697913" y="4686300"/>
          <p14:tracePt t="220578" x="8697913" y="4656138"/>
          <p14:tracePt t="220585" x="8697913" y="4624388"/>
          <p14:tracePt t="220594" x="8689975" y="4576763"/>
          <p14:tracePt t="220601" x="8682038" y="4522788"/>
          <p14:tracePt t="220609" x="8658225" y="4467225"/>
          <p14:tracePt t="220617" x="8634413" y="4413250"/>
          <p14:tracePt t="220625" x="8618538" y="4341813"/>
          <p14:tracePt t="220633" x="8610600" y="4310063"/>
          <p14:tracePt t="220641" x="8602663" y="4279900"/>
          <p14:tracePt t="220649" x="8602663" y="4232275"/>
          <p14:tracePt t="220657" x="8602663" y="4200525"/>
          <p14:tracePt t="220665" x="8602663" y="4170363"/>
          <p14:tracePt t="220673" x="8602663" y="4138613"/>
          <p14:tracePt t="220682" x="8602663" y="4114800"/>
          <p14:tracePt t="220689" x="8602663" y="4075113"/>
          <p14:tracePt t="220697" x="8580438" y="4029075"/>
          <p14:tracePt t="220705" x="8580438" y="4013200"/>
          <p14:tracePt t="220713" x="8572500" y="3981450"/>
          <p14:tracePt t="220721" x="8572500" y="3957638"/>
          <p14:tracePt t="220729" x="8564563" y="3941763"/>
          <p14:tracePt t="220737" x="8564563" y="3927475"/>
          <p14:tracePt t="220753" x="8556625" y="3911600"/>
          <p14:tracePt t="220777" x="8556625" y="3903663"/>
          <p14:tracePt t="220794" x="8556625" y="3895725"/>
          <p14:tracePt t="220809" x="8556625" y="3887788"/>
          <p14:tracePt t="220841" x="8564563" y="3887788"/>
          <p14:tracePt t="220849" x="8572500" y="3887788"/>
          <p14:tracePt t="220857" x="8594725" y="3887788"/>
          <p14:tracePt t="220865" x="8626475" y="3903663"/>
          <p14:tracePt t="220873" x="8642350" y="3911600"/>
          <p14:tracePt t="220881" x="8674100" y="3949700"/>
          <p14:tracePt t="220889" x="8713788" y="3989388"/>
          <p14:tracePt t="220897" x="8775700" y="4044950"/>
          <p14:tracePt t="220905" x="8799513" y="4075113"/>
          <p14:tracePt t="220913" x="8839200" y="4122738"/>
          <p14:tracePt t="220921" x="8893175" y="4184650"/>
          <p14:tracePt t="220929" x="8932863" y="4216400"/>
          <p14:tracePt t="220937" x="8948738" y="4248150"/>
          <p14:tracePt t="220945" x="8994775" y="4295775"/>
          <p14:tracePt t="220953" x="9010650" y="4318000"/>
          <p14:tracePt t="220961" x="9026525" y="4341813"/>
          <p14:tracePt t="220969" x="9026525" y="4349750"/>
          <p14:tracePt t="220978" x="9050338" y="4373563"/>
          <p14:tracePt t="220985" x="9058275" y="4397375"/>
          <p14:tracePt t="220993" x="9058275" y="4421188"/>
          <p14:tracePt t="221001" x="9074150" y="4459288"/>
          <p14:tracePt t="221010" x="9074150" y="4475163"/>
          <p14:tracePt t="221017" x="9088438" y="4506913"/>
          <p14:tracePt t="221025" x="9096375" y="4530725"/>
          <p14:tracePt t="221033" x="9112250" y="4560888"/>
          <p14:tracePt t="221041" x="9120188" y="4576763"/>
          <p14:tracePt t="221049" x="9128125" y="4584700"/>
          <p14:tracePt t="221057" x="9136063" y="4600575"/>
          <p14:tracePt t="221065" x="9144000" y="4600575"/>
          <p14:tracePt t="221077" x="9144000" y="4608513"/>
          <p14:tracePt t="221105" x="9159875" y="4616450"/>
          <p14:tracePt t="221113" x="9167813" y="4616450"/>
          <p14:tracePt t="221121" x="9167813" y="4624388"/>
          <p14:tracePt t="221129" x="9183688" y="4624388"/>
          <p14:tracePt t="221137" x="9191625" y="4632325"/>
          <p14:tracePt t="221145" x="9213850" y="4648200"/>
          <p14:tracePt t="221153" x="9221788" y="4656138"/>
          <p14:tracePt t="221161" x="9245600" y="4678363"/>
          <p14:tracePt t="221169" x="9269413" y="4686300"/>
          <p14:tracePt t="221177" x="9293225" y="4718050"/>
          <p14:tracePt t="221185" x="9301163" y="4725988"/>
          <p14:tracePt t="221193" x="9324975" y="4741863"/>
          <p14:tracePt t="221201" x="9331325" y="4741863"/>
          <p14:tracePt t="221217" x="9339263" y="4749800"/>
          <p14:tracePt t="221348" x="9331325" y="4749800"/>
          <p14:tracePt t="221353" x="9309100" y="4749800"/>
          <p14:tracePt t="221361" x="9277350" y="4749800"/>
          <p14:tracePt t="221369" x="9229725" y="4749800"/>
          <p14:tracePt t="221377" x="9199563" y="4749800"/>
          <p14:tracePt t="221385" x="9167813" y="4749800"/>
          <p14:tracePt t="221393" x="9112250" y="4749800"/>
          <p14:tracePt t="221401" x="9096375" y="4749800"/>
          <p14:tracePt t="221409" x="9066213" y="4749800"/>
          <p14:tracePt t="221417" x="9042400" y="4749800"/>
          <p14:tracePt t="221424" x="9018588" y="4749800"/>
          <p14:tracePt t="221433" x="9010650" y="4749800"/>
          <p14:tracePt t="221441" x="8986838" y="4749800"/>
          <p14:tracePt t="221449" x="8963025" y="4749800"/>
          <p14:tracePt t="221457" x="8948738" y="4749800"/>
          <p14:tracePt t="221465" x="8924925" y="4749800"/>
          <p14:tracePt t="221473" x="8885238" y="4749800"/>
          <p14:tracePt t="221481" x="8839200" y="4749800"/>
          <p14:tracePt t="221488" x="8799513" y="4749800"/>
          <p14:tracePt t="221497" x="8759825" y="4749800"/>
          <p14:tracePt t="221505" x="8689975" y="4749800"/>
          <p14:tracePt t="221513" x="8642350" y="4749800"/>
          <p14:tracePt t="221521" x="8594725" y="4749800"/>
          <p14:tracePt t="221529" x="8548688" y="4749800"/>
          <p14:tracePt t="221537" x="8501063" y="4749800"/>
          <p14:tracePt t="221545" x="8470900" y="4765675"/>
          <p14:tracePt t="221553" x="8431213" y="4773613"/>
          <p14:tracePt t="221561" x="8399463" y="4773613"/>
          <p14:tracePt t="221569" x="8375650" y="4773613"/>
          <p14:tracePt t="221577" x="8345488" y="4773613"/>
          <p14:tracePt t="221585" x="8313738" y="4773613"/>
          <p14:tracePt t="221595" x="8305800" y="4773613"/>
          <p14:tracePt t="221601" x="8274050" y="4773613"/>
          <p14:tracePt t="221609" x="8242300" y="4773613"/>
          <p14:tracePt t="221617" x="8196263" y="4773613"/>
          <p14:tracePt t="221625" x="8164513" y="4773613"/>
          <p14:tracePt t="221633" x="8102600" y="4773613"/>
          <p14:tracePt t="221641" x="8062913" y="4773613"/>
          <p14:tracePt t="221649" x="8031163" y="4773613"/>
          <p14:tracePt t="221657" x="7977188" y="4773613"/>
          <p14:tracePt t="221665" x="7921625" y="4773613"/>
          <p14:tracePt t="221673" x="7881938" y="4773613"/>
          <p14:tracePt t="221681" x="7820025" y="4773613"/>
          <p14:tracePt t="221689" x="7764463" y="4773613"/>
          <p14:tracePt t="221697" x="7726363" y="4773613"/>
          <p14:tracePt t="221705" x="7662863" y="4773613"/>
          <p14:tracePt t="221713" x="7608888" y="4773613"/>
          <p14:tracePt t="221721" x="7553325" y="4773613"/>
          <p14:tracePt t="221729" x="7521575" y="4773613"/>
          <p14:tracePt t="221737" x="7483475" y="4773613"/>
          <p14:tracePt t="221746" x="7435850" y="4773613"/>
          <p14:tracePt t="221753" x="7380288" y="4773613"/>
          <p14:tracePt t="221761" x="7334250" y="4773613"/>
          <p14:tracePt t="221769" x="7286625" y="4773613"/>
          <p14:tracePt t="221780" x="7248525" y="4773613"/>
          <p14:tracePt t="221785" x="7185025" y="4773613"/>
          <p14:tracePt t="221794" x="7153275" y="4773613"/>
          <p14:tracePt t="221801" x="7099300" y="4773613"/>
          <p14:tracePt t="221809" x="7035800" y="4773613"/>
          <p14:tracePt t="221817" x="6989763" y="4773613"/>
          <p14:tracePt t="221825" x="6942138" y="4773613"/>
          <p14:tracePt t="221833" x="6894513" y="4773613"/>
          <p14:tracePt t="221841" x="6848475" y="4773613"/>
          <p14:tracePt t="221849" x="6792913" y="4773613"/>
          <p14:tracePt t="221857" x="6738938" y="4773613"/>
          <p14:tracePt t="221865" x="6683375" y="4773613"/>
          <p14:tracePt t="221873" x="6621463" y="4773613"/>
          <p14:tracePt t="221881" x="6581775" y="4781550"/>
          <p14:tracePt t="221889" x="6519863" y="4781550"/>
          <p14:tracePt t="221897" x="6472238" y="4781550"/>
          <p14:tracePt t="221905" x="6432550" y="4789488"/>
          <p14:tracePt t="221913" x="6400800" y="4789488"/>
          <p14:tracePt t="221921" x="6362700" y="4789488"/>
          <p14:tracePt t="221930" x="6338888" y="4789488"/>
          <p14:tracePt t="221937" x="6323013" y="4797425"/>
          <p14:tracePt t="221945" x="6315075" y="4797425"/>
          <p14:tracePt t="221953" x="6307138" y="4797425"/>
          <p14:tracePt t="221969" x="6283325" y="4797425"/>
          <p14:tracePt t="221985" x="6261100" y="4797425"/>
          <p14:tracePt t="221993" x="6237288" y="4797425"/>
          <p14:tracePt t="222001" x="6205538" y="4803775"/>
          <p14:tracePt t="222009" x="6197600" y="4803775"/>
          <p14:tracePt t="222017" x="6157913" y="4811713"/>
          <p14:tracePt t="222025" x="6135688" y="4811713"/>
          <p14:tracePt t="222033" x="6119813" y="4811713"/>
          <p14:tracePt t="222041" x="6103938" y="4811713"/>
          <p14:tracePt t="222049" x="6096000" y="4827588"/>
          <p14:tracePt t="222057" x="6088063" y="4827588"/>
          <p14:tracePt t="222073" x="6072188" y="4827588"/>
          <p14:tracePt t="222105" x="6064250" y="4827588"/>
          <p14:tracePt t="222113" x="6064250" y="4835525"/>
          <p14:tracePt t="222130" x="6056313" y="4851400"/>
          <p14:tracePt t="222137" x="6048375" y="4875213"/>
          <p14:tracePt t="222145" x="6034088" y="4891088"/>
          <p14:tracePt t="222153" x="6026150" y="4914900"/>
          <p14:tracePt t="222161" x="6018213" y="4945063"/>
          <p14:tracePt t="222169" x="6010275" y="4968875"/>
          <p14:tracePt t="222177" x="6002338" y="4992688"/>
          <p14:tracePt t="222185" x="5994400" y="5016500"/>
          <p14:tracePt t="222193" x="5994400" y="5032375"/>
          <p14:tracePt t="222201" x="5986463" y="5054600"/>
          <p14:tracePt t="222209" x="5986463" y="5070475"/>
          <p14:tracePt t="222217" x="5970588" y="5094288"/>
          <p14:tracePt t="222225" x="5970588" y="5102225"/>
          <p14:tracePt t="222233" x="5970588" y="5126038"/>
          <p14:tracePt t="222241" x="5962650" y="5149850"/>
          <p14:tracePt t="222249" x="5962650" y="5173663"/>
          <p14:tracePt t="222257" x="5962650" y="5195888"/>
          <p14:tracePt t="222265" x="5962650" y="5227638"/>
          <p14:tracePt t="222273" x="5962650" y="5275263"/>
          <p14:tracePt t="222281" x="5962650" y="5291138"/>
          <p14:tracePt t="222289" x="5962650" y="5321300"/>
          <p14:tracePt t="222297" x="5962650" y="5337175"/>
          <p14:tracePt t="222305" x="5962650" y="5360988"/>
          <p14:tracePt t="222313" x="5962650" y="5376863"/>
          <p14:tracePt t="222321" x="5962650" y="5384800"/>
          <p14:tracePt t="222329" x="5962650" y="5400675"/>
          <p14:tracePt t="222337" x="5962650" y="5416550"/>
          <p14:tracePt t="222345" x="5962650" y="5430838"/>
          <p14:tracePt t="222353" x="5962650" y="5454650"/>
          <p14:tracePt t="222361" x="5978525" y="5470525"/>
          <p14:tracePt t="222369" x="5994400" y="5486400"/>
          <p14:tracePt t="222378" x="6002338" y="5510213"/>
          <p14:tracePt t="222385" x="6010275" y="5526088"/>
          <p14:tracePt t="222393" x="6018213" y="5548313"/>
          <p14:tracePt t="222401" x="6026150" y="5572125"/>
          <p14:tracePt t="222409" x="6034088" y="5588000"/>
          <p14:tracePt t="222417" x="6048375" y="5611813"/>
          <p14:tracePt t="222425" x="6064250" y="5635625"/>
          <p14:tracePt t="222433" x="6080125" y="5659438"/>
          <p14:tracePt t="222441" x="6088063" y="5673725"/>
          <p14:tracePt t="222449" x="6103938" y="5681663"/>
          <p14:tracePt t="222457" x="6119813" y="5705475"/>
          <p14:tracePt t="222465" x="6135688" y="5721350"/>
          <p14:tracePt t="222473" x="6157913" y="5737225"/>
          <p14:tracePt t="222481" x="6165850" y="5753100"/>
          <p14:tracePt t="222489" x="6197600" y="5776913"/>
          <p14:tracePt t="222497" x="6221413" y="5799138"/>
          <p14:tracePt t="222505" x="6237288" y="5815013"/>
          <p14:tracePt t="222513" x="6269038" y="5830888"/>
          <p14:tracePt t="222521" x="6283325" y="5854700"/>
          <p14:tracePt t="222529" x="6307138" y="5862638"/>
          <p14:tracePt t="222537" x="6338888" y="5886450"/>
          <p14:tracePt t="222545" x="6370638" y="5902325"/>
          <p14:tracePt t="222553" x="6408738" y="5918200"/>
          <p14:tracePt t="222561" x="6424613" y="5918200"/>
          <p14:tracePt t="222569" x="6456363" y="5918200"/>
          <p14:tracePt t="222577" x="6480175" y="5918200"/>
          <p14:tracePt t="222585" x="6511925" y="5918200"/>
          <p14:tracePt t="222593" x="6550025" y="5918200"/>
          <p14:tracePt t="222601" x="6589713" y="5918200"/>
          <p14:tracePt t="222609" x="6621463" y="5918200"/>
          <p14:tracePt t="222617" x="6645275" y="5918200"/>
          <p14:tracePt t="222625" x="6691313" y="5918200"/>
          <p14:tracePt t="222633" x="6731000" y="5918200"/>
          <p14:tracePt t="222641" x="6784975" y="5918200"/>
          <p14:tracePt t="222649" x="6840538" y="5918200"/>
          <p14:tracePt t="222657" x="6880225" y="5924550"/>
          <p14:tracePt t="222665" x="6934200" y="5932488"/>
          <p14:tracePt t="222673" x="6997700" y="5932488"/>
          <p14:tracePt t="222681" x="7059613" y="5932488"/>
          <p14:tracePt t="222689" x="7137400" y="5940425"/>
          <p14:tracePt t="222697" x="7208838" y="5956300"/>
          <p14:tracePt t="222705" x="7240588" y="5956300"/>
          <p14:tracePt t="222713" x="7286625" y="5956300"/>
          <p14:tracePt t="222721" x="7326313" y="5956300"/>
          <p14:tracePt t="222729" x="7380288" y="5956300"/>
          <p14:tracePt t="222737" x="7435850" y="5964238"/>
          <p14:tracePt t="222745" x="7475538" y="5964238"/>
          <p14:tracePt t="222753" x="7529513" y="5964238"/>
          <p14:tracePt t="222761" x="7585075" y="5972175"/>
          <p14:tracePt t="222769" x="7639050" y="5995988"/>
          <p14:tracePt t="222778" x="7694613" y="5995988"/>
          <p14:tracePt t="222785" x="7764463" y="6003925"/>
          <p14:tracePt t="222793" x="7843838" y="6011863"/>
          <p14:tracePt t="222801" x="7937500" y="6035675"/>
          <p14:tracePt t="222809" x="7999413" y="6035675"/>
          <p14:tracePt t="222817" x="8070850" y="6035675"/>
          <p14:tracePt t="222825" x="8140700" y="6035675"/>
          <p14:tracePt t="222833" x="8220075" y="6035675"/>
          <p14:tracePt t="222841" x="8297863" y="6035675"/>
          <p14:tracePt t="222849" x="8351838" y="6035675"/>
          <p14:tracePt t="222857" x="8383588" y="6035675"/>
          <p14:tracePt t="222865" x="8439150" y="6035675"/>
          <p14:tracePt t="222873" x="8462963" y="6035675"/>
          <p14:tracePt t="222881" x="8493125" y="6027738"/>
          <p14:tracePt t="222889" x="8524875" y="6027738"/>
          <p14:tracePt t="222897" x="8548688" y="6027738"/>
          <p14:tracePt t="222905" x="8588375" y="6027738"/>
          <p14:tracePt t="222913" x="8618538" y="6011863"/>
          <p14:tracePt t="222921" x="8634413" y="6011863"/>
          <p14:tracePt t="222930" x="8650288" y="6011863"/>
          <p14:tracePt t="222937" x="8682038" y="6011863"/>
          <p14:tracePt t="222945" x="8728075" y="6003925"/>
          <p14:tracePt t="222953" x="8767763" y="6003925"/>
          <p14:tracePt t="222962" x="8799513" y="6003925"/>
          <p14:tracePt t="222969" x="8839200" y="6003925"/>
          <p14:tracePt t="222977" x="8877300" y="6003925"/>
          <p14:tracePt t="222985" x="8909050" y="6003925"/>
          <p14:tracePt t="222993" x="8940800" y="6003925"/>
          <p14:tracePt t="223001" x="8956675" y="6003925"/>
          <p14:tracePt t="223009" x="8963025" y="6003925"/>
          <p14:tracePt t="223033" x="8970963" y="6003925"/>
          <p14:tracePt t="223137" x="8978900" y="6003925"/>
          <p14:tracePt t="223169" x="8986838" y="6003925"/>
          <p14:tracePt t="223177" x="8986838" y="5995988"/>
          <p14:tracePt t="223201" x="8994775" y="5995988"/>
          <p14:tracePt t="223321" x="9010650" y="5995988"/>
          <p14:tracePt t="223345" x="9018588" y="5995988"/>
          <p14:tracePt t="223353" x="9034463" y="5995988"/>
          <p14:tracePt t="223369" x="9042400" y="5995988"/>
          <p14:tracePt t="223385" x="9058275" y="5995988"/>
          <p14:tracePt t="223393" x="9066213" y="5980113"/>
          <p14:tracePt t="223401" x="9074150" y="5980113"/>
          <p14:tracePt t="223417" x="9088438" y="5972175"/>
          <p14:tracePt t="223433" x="9096375" y="5964238"/>
          <p14:tracePt t="223449" x="9112250" y="5956300"/>
          <p14:tracePt t="223457" x="9120188" y="5948363"/>
          <p14:tracePt t="223465" x="9120188" y="5940425"/>
          <p14:tracePt t="223473" x="9136063" y="5940425"/>
          <p14:tracePt t="223481" x="9136063" y="5932488"/>
          <p14:tracePt t="223489" x="9144000" y="5932488"/>
          <p14:tracePt t="223497" x="9159875" y="5918200"/>
          <p14:tracePt t="223521" x="9167813" y="5910263"/>
          <p14:tracePt t="223553" x="9175750" y="5902325"/>
          <p14:tracePt t="223569" x="9175750" y="5894388"/>
          <p14:tracePt t="223577" x="9183688" y="5878513"/>
          <p14:tracePt t="223585" x="9191625" y="5878513"/>
          <p14:tracePt t="223593" x="9191625" y="5862638"/>
          <p14:tracePt t="223601" x="9199563" y="5846763"/>
          <p14:tracePt t="223609" x="9213850" y="5822950"/>
          <p14:tracePt t="223617" x="9213850" y="5792788"/>
          <p14:tracePt t="223625" x="9229725" y="5753100"/>
          <p14:tracePt t="223633" x="9229725" y="5729288"/>
          <p14:tracePt t="223641" x="9253538" y="5705475"/>
          <p14:tracePt t="223649" x="9261475" y="5673725"/>
          <p14:tracePt t="223657" x="9261475" y="5643563"/>
          <p14:tracePt t="223665" x="9269413" y="5595938"/>
          <p14:tracePt t="223673" x="9277350" y="5548313"/>
          <p14:tracePt t="223681" x="9285288" y="5518150"/>
          <p14:tracePt t="223689" x="9285288" y="5478463"/>
          <p14:tracePt t="223697" x="9285288" y="5416550"/>
          <p14:tracePt t="223705" x="9285288" y="5360988"/>
          <p14:tracePt t="223713" x="9285288" y="5283200"/>
          <p14:tracePt t="223721" x="9293225" y="5211763"/>
          <p14:tracePt t="223729" x="9293225" y="5149850"/>
          <p14:tracePt t="223737" x="9293225" y="5086350"/>
          <p14:tracePt t="223747" x="9293225" y="5016500"/>
          <p14:tracePt t="223753" x="9293225" y="4960938"/>
          <p14:tracePt t="223761" x="9293225" y="4899025"/>
          <p14:tracePt t="223769" x="9285288" y="4835525"/>
          <p14:tracePt t="223777" x="9285288" y="4811713"/>
          <p14:tracePt t="223785" x="9261475" y="4765675"/>
          <p14:tracePt t="223793" x="9253538" y="4741863"/>
          <p14:tracePt t="223801" x="9237663" y="4725988"/>
          <p14:tracePt t="223817" x="9237663" y="4710113"/>
          <p14:tracePt t="223841" x="9213850" y="4694238"/>
          <p14:tracePt t="223849" x="9213850" y="4686300"/>
          <p14:tracePt t="223857" x="9205913" y="4686300"/>
          <p14:tracePt t="223865" x="9205913" y="4678363"/>
          <p14:tracePt t="223873" x="9191625" y="4664075"/>
          <p14:tracePt t="223881" x="9175750" y="4664075"/>
          <p14:tracePt t="223889" x="9175750" y="4656138"/>
          <p14:tracePt t="223897" x="9167813" y="4648200"/>
          <p14:tracePt t="223905" x="9159875" y="4648200"/>
          <p14:tracePt t="224010" x="9151938" y="4640263"/>
          <p14:tracePt t="224345" x="9144000" y="4632325"/>
          <p14:tracePt t="224514" x="9128125" y="4632325"/>
          <p14:tracePt t="224521" x="9112250" y="4632325"/>
          <p14:tracePt t="224530" x="9104313" y="4632325"/>
          <p14:tracePt t="224537" x="9096375" y="4632325"/>
          <p14:tracePt t="224545" x="9088438" y="4632325"/>
          <p14:tracePt t="224553" x="9074150" y="4632325"/>
          <p14:tracePt t="224561" x="9058275" y="4632325"/>
          <p14:tracePt t="224578" x="9050338" y="4632325"/>
          <p14:tracePt t="224585" x="9042400" y="4632325"/>
          <p14:tracePt t="224593" x="9026525" y="4632325"/>
          <p14:tracePt t="224601" x="9018588" y="4632325"/>
          <p14:tracePt t="224609" x="9002713" y="4632325"/>
          <p14:tracePt t="224617" x="8994775" y="4632325"/>
          <p14:tracePt t="224625" x="8978900" y="4632325"/>
          <p14:tracePt t="224633" x="8963025" y="4632325"/>
          <p14:tracePt t="224641" x="8932863" y="4632325"/>
          <p14:tracePt t="224649" x="8885238" y="4632325"/>
          <p14:tracePt t="224657" x="8839200" y="4632325"/>
          <p14:tracePt t="224665" x="8783638" y="4632325"/>
          <p14:tracePt t="224673" x="8720138" y="4632325"/>
          <p14:tracePt t="224681" x="8650288" y="4632325"/>
          <p14:tracePt t="224689" x="8588375" y="4632325"/>
          <p14:tracePt t="224697" x="8501063" y="4632325"/>
          <p14:tracePt t="224705" x="8431213" y="4632325"/>
          <p14:tracePt t="224713" x="8337550" y="4632325"/>
          <p14:tracePt t="224721" x="8250238" y="4632325"/>
          <p14:tracePt t="224730" x="8180388" y="4632325"/>
          <p14:tracePt t="224737" x="8094663" y="4632325"/>
          <p14:tracePt t="224745" x="8023225" y="4632325"/>
          <p14:tracePt t="224753" x="7929563" y="4632325"/>
          <p14:tracePt t="224761" x="7835900" y="4632325"/>
          <p14:tracePt t="224769" x="7742238" y="4648200"/>
          <p14:tracePt t="224777" x="7623175" y="4648200"/>
          <p14:tracePt t="224785" x="7529513" y="4664075"/>
          <p14:tracePt t="224793" x="7419975" y="4672013"/>
          <p14:tracePt t="224801" x="7334250" y="4678363"/>
          <p14:tracePt t="224809" x="7240588" y="4678363"/>
          <p14:tracePt t="224817" x="7153275" y="4678363"/>
          <p14:tracePt t="224825" x="7083425" y="4678363"/>
          <p14:tracePt t="224833" x="7027863" y="4678363"/>
          <p14:tracePt t="224841" x="6973888" y="4678363"/>
          <p14:tracePt t="224849" x="6926263" y="4678363"/>
          <p14:tracePt t="224857" x="6880225" y="4678363"/>
          <p14:tracePt t="224865" x="6848475" y="4678363"/>
          <p14:tracePt t="224873" x="6824663" y="4678363"/>
          <p14:tracePt t="224881" x="6800850" y="4678363"/>
          <p14:tracePt t="224889" x="6769100" y="4678363"/>
          <p14:tracePt t="224897" x="6746875" y="4678363"/>
          <p14:tracePt t="224905" x="6731000" y="4678363"/>
          <p14:tracePt t="224914" x="6707188" y="4678363"/>
          <p14:tracePt t="224921" x="6675438" y="4686300"/>
          <p14:tracePt t="224929" x="6651625" y="4694238"/>
          <p14:tracePt t="224937" x="6645275" y="4694238"/>
          <p14:tracePt t="224945" x="6621463" y="4694238"/>
          <p14:tracePt t="224953" x="6597650" y="4702175"/>
          <p14:tracePt t="224961" x="6589713" y="4702175"/>
          <p14:tracePt t="224969" x="6573838" y="4702175"/>
          <p14:tracePt t="224977" x="6565900" y="4702175"/>
          <p14:tracePt t="224985" x="6565900" y="4710113"/>
          <p14:tracePt t="224993" x="6542088" y="4710113"/>
          <p14:tracePt t="225001" x="6542088" y="4718050"/>
          <p14:tracePt t="225009" x="6526213" y="4718050"/>
          <p14:tracePt t="225017" x="6511925" y="4718050"/>
          <p14:tracePt t="225025" x="6488113" y="4718050"/>
          <p14:tracePt t="225034" x="6464300" y="4718050"/>
          <p14:tracePt t="225041" x="6456363" y="4725988"/>
          <p14:tracePt t="225049" x="6424613" y="4725988"/>
          <p14:tracePt t="225057" x="6408738" y="4733925"/>
          <p14:tracePt t="225065" x="6378575" y="4733925"/>
          <p14:tracePt t="225073" x="6362700" y="4741863"/>
          <p14:tracePt t="225081" x="6346825" y="4741863"/>
          <p14:tracePt t="225089" x="6338888" y="4741863"/>
          <p14:tracePt t="225098" x="6330950" y="4741863"/>
          <p14:tracePt t="225105" x="6323013" y="4741863"/>
          <p14:tracePt t="225121" x="6315075" y="4749800"/>
          <p14:tracePt t="225146" x="6307138" y="4749800"/>
          <p14:tracePt t="225164" x="6299200" y="4757738"/>
          <p14:tracePt t="225170" x="6283325" y="4765675"/>
          <p14:tracePt t="225177" x="6283325" y="4773613"/>
          <p14:tracePt t="225185" x="6269038" y="4781550"/>
          <p14:tracePt t="225192" x="6261100" y="4789488"/>
          <p14:tracePt t="225201" x="6245225" y="4811713"/>
          <p14:tracePt t="225209" x="6237288" y="4819650"/>
          <p14:tracePt t="225217" x="6229350" y="4843463"/>
          <p14:tracePt t="225225" x="6213475" y="4883150"/>
          <p14:tracePt t="225235" x="6205538" y="4899025"/>
          <p14:tracePt t="225241" x="6197600" y="4945063"/>
          <p14:tracePt t="225249" x="6173788" y="4984750"/>
          <p14:tracePt t="225257" x="6165850" y="5008563"/>
          <p14:tracePt t="225267" x="6157913" y="5054600"/>
          <p14:tracePt t="225273" x="6151563" y="5078413"/>
          <p14:tracePt t="225281" x="6135688" y="5126038"/>
          <p14:tracePt t="225289" x="6127750" y="5149850"/>
          <p14:tracePt t="225297" x="6127750" y="5187950"/>
          <p14:tracePt t="225305" x="6119813" y="5235575"/>
          <p14:tracePt t="225314" x="6119813" y="5267325"/>
          <p14:tracePt t="225321" x="6119813" y="5299075"/>
          <p14:tracePt t="225329" x="6119813" y="5321300"/>
          <p14:tracePt t="225337" x="6119813" y="5353050"/>
          <p14:tracePt t="225345" x="6119813" y="5368925"/>
          <p14:tracePt t="225353" x="6119813" y="5400675"/>
          <p14:tracePt t="225361" x="6119813" y="5424488"/>
          <p14:tracePt t="225369" x="6127750" y="5462588"/>
          <p14:tracePt t="225377" x="6151563" y="5486400"/>
          <p14:tracePt t="225385" x="6151563" y="5510213"/>
          <p14:tracePt t="225393" x="6173788" y="5534025"/>
          <p14:tracePt t="225401" x="6181725" y="5556250"/>
          <p14:tracePt t="225409" x="6205538" y="5572125"/>
          <p14:tracePt t="225418" x="6205538" y="5588000"/>
          <p14:tracePt t="225425" x="6229350" y="5603875"/>
          <p14:tracePt t="225434" x="6261100" y="5643563"/>
          <p14:tracePt t="225441" x="6283325" y="5659438"/>
          <p14:tracePt t="225449" x="6307138" y="5697538"/>
          <p14:tracePt t="225457" x="6323013" y="5713413"/>
          <p14:tracePt t="225466" x="6346825" y="5737225"/>
          <p14:tracePt t="225473" x="6378575" y="5753100"/>
          <p14:tracePt t="225481" x="6416675" y="5784850"/>
          <p14:tracePt t="225489" x="6440488" y="5807075"/>
          <p14:tracePt t="225497" x="6480175" y="5822950"/>
          <p14:tracePt t="225505" x="6526213" y="5862638"/>
          <p14:tracePt t="225513" x="6550025" y="5870575"/>
          <p14:tracePt t="225521" x="6581775" y="5894388"/>
          <p14:tracePt t="225529" x="6637338" y="5910263"/>
          <p14:tracePt t="225537" x="6659563" y="5910263"/>
          <p14:tracePt t="225545" x="6699250" y="5918200"/>
          <p14:tracePt t="225553" x="6762750" y="5940425"/>
          <p14:tracePt t="225561" x="6848475" y="5948363"/>
          <p14:tracePt t="225569" x="6934200" y="5948363"/>
          <p14:tracePt t="225577" x="7035800" y="5948363"/>
          <p14:tracePt t="225585" x="7177088" y="5956300"/>
          <p14:tracePt t="225593" x="7294563" y="5956300"/>
          <p14:tracePt t="225601" x="7459663" y="5980113"/>
          <p14:tracePt t="225609" x="7569200" y="5988050"/>
          <p14:tracePt t="225617" x="7662863" y="5995988"/>
          <p14:tracePt t="225625" x="7748588" y="6003925"/>
          <p14:tracePt t="225633" x="7788275" y="6019800"/>
          <p14:tracePt t="225641" x="7827963" y="6019800"/>
          <p14:tracePt t="225650" x="7851775" y="6019800"/>
          <p14:tracePt t="225657" x="7874000" y="6019800"/>
          <p14:tracePt t="225665" x="7881938" y="6019800"/>
          <p14:tracePt t="225673" x="7905750" y="6011863"/>
          <p14:tracePt t="225681" x="7937500" y="5995988"/>
          <p14:tracePt t="225689" x="7953375" y="5988050"/>
          <p14:tracePt t="225698" x="7985125" y="5972175"/>
          <p14:tracePt t="225705" x="8054975" y="5956300"/>
          <p14:tracePt t="225713" x="8102600" y="5948363"/>
          <p14:tracePt t="225721" x="8180388" y="5940425"/>
          <p14:tracePt t="225729" x="8242300" y="5932488"/>
          <p14:tracePt t="225737" x="8297863" y="5932488"/>
          <p14:tracePt t="225745" x="8329613" y="5918200"/>
          <p14:tracePt t="225753" x="8359775" y="5918200"/>
          <p14:tracePt t="225761" x="8383588" y="5918200"/>
          <p14:tracePt t="225769" x="8407400" y="5918200"/>
          <p14:tracePt t="225777" x="8423275" y="5918200"/>
          <p14:tracePt t="225785" x="8447088" y="5918200"/>
          <p14:tracePt t="225809" x="8462963" y="5918200"/>
          <p14:tracePt t="225817" x="8477250" y="5924550"/>
          <p14:tracePt t="225825" x="8501063" y="5924550"/>
          <p14:tracePt t="225833" x="8548688" y="5932488"/>
          <p14:tracePt t="225841" x="8610600" y="5932488"/>
          <p14:tracePt t="225849" x="8674100" y="5956300"/>
          <p14:tracePt t="225857" x="8736013" y="5956300"/>
          <p14:tracePt t="225865" x="8799513" y="5956300"/>
          <p14:tracePt t="225873" x="8831263" y="5964238"/>
          <p14:tracePt t="225881" x="8869363" y="5964238"/>
          <p14:tracePt t="225889" x="8885238" y="5964238"/>
          <p14:tracePt t="225897" x="8893175" y="5964238"/>
          <p14:tracePt t="225905" x="8901113" y="5964238"/>
          <p14:tracePt t="225993" x="8909050" y="5964238"/>
          <p14:tracePt t="226450" x="8916988" y="5964238"/>
          <p14:tracePt t="226473" x="8924925" y="5964238"/>
          <p14:tracePt t="226489" x="8932863" y="5964238"/>
          <p14:tracePt t="226497" x="8940800" y="5964238"/>
          <p14:tracePt t="226514" x="8948738" y="5964238"/>
          <p14:tracePt t="226529" x="8956675" y="5956300"/>
          <p14:tracePt t="226546" x="8956675" y="5948363"/>
          <p14:tracePt t="226569" x="8963025" y="5948363"/>
          <p14:tracePt t="226593" x="8970963" y="5948363"/>
          <p14:tracePt t="226601" x="8978900" y="5940425"/>
          <p14:tracePt t="226609" x="8986838" y="5940425"/>
          <p14:tracePt t="226617" x="8986838" y="5932488"/>
          <p14:tracePt t="226633" x="9002713" y="5924550"/>
          <p14:tracePt t="226649" x="9018588" y="5924550"/>
          <p14:tracePt t="226673" x="9026525" y="5924550"/>
          <p14:tracePt t="226681" x="9042400" y="5924550"/>
          <p14:tracePt t="226697" x="9050338" y="5918200"/>
          <p14:tracePt t="226705" x="9058275" y="5910263"/>
          <p14:tracePt t="226713" x="9066213" y="5902325"/>
          <p14:tracePt t="226721" x="9074150" y="5894388"/>
          <p14:tracePt t="226729" x="9074150" y="5878513"/>
          <p14:tracePt t="226737" x="9088438" y="5870575"/>
          <p14:tracePt t="226745" x="9104313" y="5846763"/>
          <p14:tracePt t="226753" x="9112250" y="5830888"/>
          <p14:tracePt t="226761" x="9128125" y="5799138"/>
          <p14:tracePt t="226769" x="9144000" y="5776913"/>
          <p14:tracePt t="226777" x="9167813" y="5737225"/>
          <p14:tracePt t="226785" x="9175750" y="5713413"/>
          <p14:tracePt t="226793" x="9183688" y="5681663"/>
          <p14:tracePt t="226801" x="9199563" y="5651500"/>
          <p14:tracePt t="226809" x="9205913" y="5611813"/>
          <p14:tracePt t="226818" x="9213850" y="5588000"/>
          <p14:tracePt t="226825" x="9213850" y="5556250"/>
          <p14:tracePt t="226833" x="9213850" y="5518150"/>
          <p14:tracePt t="226841" x="9213850" y="5494338"/>
          <p14:tracePt t="226849" x="9213850" y="5462588"/>
          <p14:tracePt t="226857" x="9213850" y="5430838"/>
          <p14:tracePt t="226866" x="9213850" y="5400675"/>
          <p14:tracePt t="226873" x="9213850" y="5368925"/>
          <p14:tracePt t="226881" x="9213850" y="5337175"/>
          <p14:tracePt t="226889" x="9213850" y="5313363"/>
          <p14:tracePt t="226897" x="9213850" y="5299075"/>
          <p14:tracePt t="226905" x="9213850" y="5267325"/>
          <p14:tracePt t="226913" x="9213850" y="5235575"/>
          <p14:tracePt t="226921" x="9213850" y="5219700"/>
          <p14:tracePt t="226929" x="9205913" y="5187950"/>
          <p14:tracePt t="226937" x="9199563" y="5180013"/>
          <p14:tracePt t="226945" x="9199563" y="5157788"/>
          <p14:tracePt t="226953" x="9183688" y="5141913"/>
          <p14:tracePt t="226961" x="9183688" y="5126038"/>
          <p14:tracePt t="226969" x="9175750" y="5102225"/>
          <p14:tracePt t="226977" x="9159875" y="5086350"/>
          <p14:tracePt t="226985" x="9159875" y="5062538"/>
          <p14:tracePt t="226993" x="9144000" y="5040313"/>
          <p14:tracePt t="227001" x="9128125" y="5008563"/>
          <p14:tracePt t="227009" x="9128125" y="4992688"/>
          <p14:tracePt t="227017" x="9104313" y="4960938"/>
          <p14:tracePt t="227025" x="9096375" y="4953000"/>
          <p14:tracePt t="227033" x="9088438" y="4929188"/>
          <p14:tracePt t="227041" x="9058275" y="4899025"/>
          <p14:tracePt t="227049" x="9034463" y="4867275"/>
          <p14:tracePt t="227057" x="9018588" y="4859338"/>
          <p14:tracePt t="227066" x="9018588" y="4851400"/>
          <p14:tracePt t="227073" x="9002713" y="4843463"/>
          <p14:tracePt t="227081" x="8994775" y="4835525"/>
          <p14:tracePt t="227089" x="8978900" y="4827588"/>
          <p14:tracePt t="227097" x="8963025" y="4811713"/>
          <p14:tracePt t="227117" x="8901113" y="4789488"/>
          <p14:tracePt t="227121" x="8877300" y="4773613"/>
          <p14:tracePt t="227129" x="8853488" y="4773613"/>
          <p14:tracePt t="227137" x="8823325" y="4765675"/>
          <p14:tracePt t="227145" x="8823325" y="4757738"/>
          <p14:tracePt t="227153" x="8807450" y="4757738"/>
          <p14:tracePt t="227161" x="8799513" y="4757738"/>
          <p14:tracePt t="227169" x="8783638" y="4757738"/>
          <p14:tracePt t="227185" x="8775700" y="4757738"/>
          <p14:tracePt t="227193" x="8759825" y="4757738"/>
          <p14:tracePt t="227201" x="8751888" y="4749800"/>
          <p14:tracePt t="227209" x="8736013" y="4741863"/>
          <p14:tracePt t="227217" x="8728075" y="4741863"/>
          <p14:tracePt t="227225" x="8720138" y="4725988"/>
          <p14:tracePt t="227237" x="8705850" y="4725988"/>
          <p14:tracePt t="227241" x="8689975" y="4702175"/>
          <p14:tracePt t="227257" x="8682038" y="4702175"/>
          <p14:tracePt t="227266" x="8658225" y="4686300"/>
          <p14:tracePt t="227273" x="8642350" y="4686300"/>
          <p14:tracePt t="227281" x="8642350" y="4672013"/>
          <p14:tracePt t="227289" x="8634413" y="4672013"/>
          <p14:tracePt t="227338" x="8626475" y="4664075"/>
          <p14:tracePt t="227345" x="8610600" y="4656138"/>
          <p14:tracePt t="227353" x="8594725" y="4656138"/>
          <p14:tracePt t="227361" x="8580438" y="4656138"/>
          <p14:tracePt t="227369" x="8556625" y="4648200"/>
          <p14:tracePt t="227377" x="8540750" y="4640263"/>
          <p14:tracePt t="227385" x="8509000" y="4632325"/>
          <p14:tracePt t="227393" x="8470900" y="4616450"/>
          <p14:tracePt t="227401" x="8439150" y="4616450"/>
          <p14:tracePt t="227409" x="8399463" y="4608513"/>
          <p14:tracePt t="227417" x="8359775" y="4600575"/>
          <p14:tracePt t="227425" x="8321675" y="4576763"/>
          <p14:tracePt t="227434" x="8289925" y="4568825"/>
          <p14:tracePt t="227441" x="8258175" y="4568825"/>
          <p14:tracePt t="227449" x="8212138" y="4560888"/>
          <p14:tracePt t="227457" x="8164513" y="4546600"/>
          <p14:tracePt t="227465" x="8102600" y="4538663"/>
          <p14:tracePt t="227473" x="8031163" y="4530725"/>
          <p14:tracePt t="227482" x="7969250" y="4522788"/>
          <p14:tracePt t="227489" x="7905750" y="4522788"/>
          <p14:tracePt t="227497" x="7820025" y="4522788"/>
          <p14:tracePt t="227505" x="7734300" y="4522788"/>
          <p14:tracePt t="227513" x="7662863" y="4522788"/>
          <p14:tracePt t="227522" x="7577138" y="4522788"/>
          <p14:tracePt t="227530" x="7497763" y="4506913"/>
          <p14:tracePt t="227537" x="7419975" y="4506913"/>
          <p14:tracePt t="227545" x="7350125" y="4506913"/>
          <p14:tracePt t="227553" x="7286625" y="4506913"/>
          <p14:tracePt t="227561" x="7224713" y="4506913"/>
          <p14:tracePt t="227569" x="7169150" y="4506913"/>
          <p14:tracePt t="227577" x="7115175" y="4506913"/>
          <p14:tracePt t="227585" x="7083425" y="4506913"/>
          <p14:tracePt t="227593" x="7035800" y="4506913"/>
          <p14:tracePt t="227601" x="6989763" y="4506913"/>
          <p14:tracePt t="227609" x="6926263" y="4506913"/>
          <p14:tracePt t="227617" x="6888163" y="4506913"/>
          <p14:tracePt t="227625" x="6856413" y="4506913"/>
          <p14:tracePt t="227633" x="6808788" y="4506913"/>
          <p14:tracePt t="227641" x="6769100" y="4506913"/>
          <p14:tracePt t="227650" x="6723063" y="4514850"/>
          <p14:tracePt t="227657" x="6667500" y="4522788"/>
          <p14:tracePt t="227665" x="6613525" y="4530725"/>
          <p14:tracePt t="227673" x="6565900" y="4546600"/>
          <p14:tracePt t="227681" x="6542088" y="4546600"/>
          <p14:tracePt t="227689" x="6519863" y="4552950"/>
          <p14:tracePt t="227697" x="6503988" y="4560888"/>
          <p14:tracePt t="227705" x="6488113" y="4568825"/>
          <p14:tracePt t="227713" x="6472238" y="4568825"/>
          <p14:tracePt t="227721" x="6464300" y="4576763"/>
          <p14:tracePt t="227729" x="6456363" y="4584700"/>
          <p14:tracePt t="227737" x="6440488" y="4600575"/>
          <p14:tracePt t="227745" x="6432550" y="4608513"/>
          <p14:tracePt t="227753" x="6424613" y="4624388"/>
          <p14:tracePt t="227761" x="6408738" y="4648200"/>
          <p14:tracePt t="227770" x="6394450" y="4672013"/>
          <p14:tracePt t="227777" x="6378575" y="4702175"/>
          <p14:tracePt t="227785" x="6362700" y="4733925"/>
          <p14:tracePt t="227793" x="6354763" y="4757738"/>
          <p14:tracePt t="227801" x="6323013" y="4789488"/>
          <p14:tracePt t="227809" x="6323013" y="4803775"/>
          <p14:tracePt t="227817" x="6299200" y="4827588"/>
          <p14:tracePt t="227825" x="6291263" y="4851400"/>
          <p14:tracePt t="227833" x="6291263" y="4859338"/>
          <p14:tracePt t="227841" x="6276975" y="4875213"/>
          <p14:tracePt t="227849" x="6269038" y="4891088"/>
          <p14:tracePt t="227858" x="6269038" y="4914900"/>
          <p14:tracePt t="227865" x="6269038" y="4929188"/>
          <p14:tracePt t="227873" x="6261100" y="4960938"/>
          <p14:tracePt t="227881" x="6261100" y="4976813"/>
          <p14:tracePt t="227889" x="6261100" y="5024438"/>
          <p14:tracePt t="227897" x="6245225" y="5062538"/>
          <p14:tracePt t="227905" x="6245225" y="5094288"/>
          <p14:tracePt t="227913" x="6245225" y="5110163"/>
          <p14:tracePt t="227921" x="6245225" y="5141913"/>
          <p14:tracePt t="227929" x="6245225" y="5173663"/>
          <p14:tracePt t="227937" x="6253163" y="5211763"/>
          <p14:tracePt t="227945" x="6253163" y="5227638"/>
          <p14:tracePt t="227953" x="6253163" y="5251450"/>
          <p14:tracePt t="227961" x="6261100" y="5267325"/>
          <p14:tracePt t="227969" x="6261100" y="5291138"/>
          <p14:tracePt t="227977" x="6269038" y="5305425"/>
          <p14:tracePt t="227985" x="6269038" y="5313363"/>
          <p14:tracePt t="227993" x="6269038" y="5345113"/>
          <p14:tracePt t="228002" x="6276975" y="5368925"/>
          <p14:tracePt t="228009" x="6276975" y="5392738"/>
          <p14:tracePt t="228017" x="6283325" y="5408613"/>
          <p14:tracePt t="228025" x="6283325" y="5430838"/>
          <p14:tracePt t="228033" x="6283325" y="5454650"/>
          <p14:tracePt t="228041" x="6283325" y="5462588"/>
          <p14:tracePt t="228049" x="6307138" y="5494338"/>
          <p14:tracePt t="228057" x="6307138" y="5510213"/>
          <p14:tracePt t="228065" x="6315075" y="5526088"/>
          <p14:tracePt t="228073" x="6315075" y="5548313"/>
          <p14:tracePt t="228081" x="6315075" y="5556250"/>
          <p14:tracePt t="228089" x="6338888" y="5588000"/>
          <p14:tracePt t="228097" x="6346825" y="5611813"/>
          <p14:tracePt t="228105" x="6354763" y="5627688"/>
          <p14:tracePt t="228113" x="6370638" y="5651500"/>
          <p14:tracePt t="228121" x="6370638" y="5667375"/>
          <p14:tracePt t="228129" x="6394450" y="5705475"/>
          <p14:tracePt t="228137" x="6400800" y="5729288"/>
          <p14:tracePt t="228145" x="6408738" y="5745163"/>
          <p14:tracePt t="228153" x="6424613" y="5761038"/>
          <p14:tracePt t="228161" x="6440488" y="5776913"/>
          <p14:tracePt t="228172" x="6456363" y="5792788"/>
          <p14:tracePt t="228177" x="6472238" y="5799138"/>
          <p14:tracePt t="228185" x="6488113" y="5822950"/>
          <p14:tracePt t="228193" x="6511925" y="5822950"/>
          <p14:tracePt t="228202" x="6519863" y="5822950"/>
          <p14:tracePt t="228209" x="6550025" y="5830888"/>
          <p14:tracePt t="228218" x="6573838" y="5830888"/>
          <p14:tracePt t="228225" x="6597650" y="5830888"/>
          <p14:tracePt t="228235" x="6629400" y="5838825"/>
          <p14:tracePt t="228250" x="6651625" y="5838825"/>
          <p14:tracePt t="228257" x="6659563" y="5838825"/>
          <p14:tracePt t="228265" x="6683375" y="5838825"/>
          <p14:tracePt t="228273" x="6691313" y="5838825"/>
          <p14:tracePt t="228289" x="6707188" y="5838825"/>
          <p14:tracePt t="228297" x="6731000" y="5854700"/>
          <p14:tracePt t="228305" x="6746875" y="5854700"/>
          <p14:tracePt t="228313" x="6777038" y="5854700"/>
          <p14:tracePt t="228321" x="6808788" y="5854700"/>
          <p14:tracePt t="228329" x="6840538" y="5854700"/>
          <p14:tracePt t="228337" x="6880225" y="5854700"/>
          <p14:tracePt t="228345" x="6942138" y="5854700"/>
          <p14:tracePt t="228353" x="6989763" y="5870575"/>
          <p14:tracePt t="228361" x="7027863" y="5870575"/>
          <p14:tracePt t="228369" x="7059613" y="5878513"/>
          <p14:tracePt t="228377" x="7075488" y="5886450"/>
          <p14:tracePt t="228386" x="7083425" y="5886450"/>
          <p14:tracePt t="228393" x="7107238" y="5894388"/>
          <p14:tracePt t="228402" x="7115175" y="5894388"/>
          <p14:tracePt t="228409" x="7123113" y="5902325"/>
          <p14:tracePt t="228417" x="7131050" y="5902325"/>
          <p14:tracePt t="228425" x="7145338" y="5910263"/>
          <p14:tracePt t="228434" x="7169150" y="5910263"/>
          <p14:tracePt t="228441" x="7200900" y="5910263"/>
          <p14:tracePt t="228449" x="7232650" y="5910263"/>
          <p14:tracePt t="228457" x="7262813" y="5910263"/>
          <p14:tracePt t="228465" x="7310438" y="5910263"/>
          <p14:tracePt t="228473" x="7380288" y="5918200"/>
          <p14:tracePt t="228482" x="7459663" y="5924550"/>
          <p14:tracePt t="228489" x="7505700" y="5924550"/>
          <p14:tracePt t="228497" x="7585075" y="5924550"/>
          <p14:tracePt t="228505" x="7654925" y="5924550"/>
          <p14:tracePt t="228513" x="7694613" y="5924550"/>
          <p14:tracePt t="228521" x="7772400" y="5940425"/>
          <p14:tracePt t="228529" x="7812088" y="5940425"/>
          <p14:tracePt t="228537" x="7897813" y="5956300"/>
          <p14:tracePt t="228546" x="7945438" y="5956300"/>
          <p14:tracePt t="228553" x="7991475" y="5956300"/>
          <p14:tracePt t="228561" x="8078788" y="5964238"/>
          <p14:tracePt t="228569" x="8180388" y="5980113"/>
          <p14:tracePt t="228577" x="8289925" y="5995988"/>
          <p14:tracePt t="228585" x="8423275" y="6019800"/>
          <p14:tracePt t="228593" x="8532813" y="6019800"/>
          <p14:tracePt t="228601" x="8626475" y="6027738"/>
          <p14:tracePt t="228609" x="8751888" y="6049963"/>
          <p14:tracePt t="228617" x="8861425" y="6057900"/>
          <p14:tracePt t="228625" x="8994775" y="6073775"/>
          <p14:tracePt t="228633" x="9058275" y="6089650"/>
          <p14:tracePt t="228641" x="9151938" y="6089650"/>
          <p14:tracePt t="228649" x="9199563" y="6089650"/>
          <p14:tracePt t="228657" x="9237663" y="6097588"/>
          <p14:tracePt t="228665" x="9269413" y="6097588"/>
          <p14:tracePt t="228673" x="9293225" y="6097588"/>
          <p14:tracePt t="228681" x="9301163" y="6097588"/>
          <p14:tracePt t="228689" x="9309100" y="6097588"/>
          <p14:tracePt t="228740" x="9317038" y="6097588"/>
          <p14:tracePt t="228754" x="9324975" y="6097588"/>
          <p14:tracePt t="228761" x="9331325" y="6097588"/>
          <p14:tracePt t="228770" x="9339263" y="6097588"/>
          <p14:tracePt t="228777" x="9363075" y="6097588"/>
          <p14:tracePt t="228785" x="9378950" y="6097588"/>
          <p14:tracePt t="228793" x="9418638" y="6089650"/>
          <p14:tracePt t="228801" x="9434513" y="6089650"/>
          <p14:tracePt t="228809" x="9464675" y="6081713"/>
          <p14:tracePt t="228817" x="9480550" y="6081713"/>
          <p14:tracePt t="228825" x="9504363" y="6073775"/>
          <p14:tracePt t="228833" x="9544050" y="6065838"/>
          <p14:tracePt t="228841" x="9559925" y="6065838"/>
          <p14:tracePt t="228849" x="9567863" y="6057900"/>
          <p14:tracePt t="228858" x="9582150" y="6057900"/>
          <p14:tracePt t="228865" x="9582150" y="6049963"/>
          <p14:tracePt t="228881" x="9590088" y="6049963"/>
          <p14:tracePt t="228889" x="9590088" y="6043613"/>
          <p14:tracePt t="228897" x="9605963" y="6035675"/>
          <p14:tracePt t="228905" x="9605963" y="6027738"/>
          <p14:tracePt t="228913" x="9613900" y="6011863"/>
          <p14:tracePt t="228921" x="9621838" y="6003925"/>
          <p14:tracePt t="228929" x="9637713" y="5980113"/>
          <p14:tracePt t="228937" x="9645650" y="5956300"/>
          <p14:tracePt t="228945" x="9661525" y="5932488"/>
          <p14:tracePt t="228953" x="9685338" y="5902325"/>
          <p14:tracePt t="228961" x="9693275" y="5878513"/>
          <p14:tracePt t="228970" x="9699625" y="5854700"/>
          <p14:tracePt t="228977" x="9707563" y="5815013"/>
          <p14:tracePt t="228986" x="9707563" y="5784850"/>
          <p14:tracePt t="228993" x="9707563" y="5753100"/>
          <p14:tracePt t="229001" x="9707563" y="5721350"/>
          <p14:tracePt t="229009" x="9707563" y="5667375"/>
          <p14:tracePt t="229017" x="9707563" y="5627688"/>
          <p14:tracePt t="229025" x="9707563" y="5595938"/>
          <p14:tracePt t="229033" x="9707563" y="5548313"/>
          <p14:tracePt t="229042" x="9707563" y="5518150"/>
          <p14:tracePt t="229049" x="9707563" y="5478463"/>
          <p14:tracePt t="229057" x="9707563" y="5430838"/>
          <p14:tracePt t="229065" x="9707563" y="5400675"/>
          <p14:tracePt t="229073" x="9707563" y="5353050"/>
          <p14:tracePt t="229081" x="9707563" y="5329238"/>
          <p14:tracePt t="229089" x="9707563" y="5291138"/>
          <p14:tracePt t="229097" x="9707563" y="5251450"/>
          <p14:tracePt t="229119" x="9707563" y="5211763"/>
          <p14:tracePt t="229122" x="9707563" y="5187950"/>
          <p14:tracePt t="229129" x="9707563" y="5165725"/>
          <p14:tracePt t="229137" x="9707563" y="5157788"/>
          <p14:tracePt t="229145" x="9707563" y="5133975"/>
          <p14:tracePt t="229153" x="9707563" y="5110163"/>
          <p14:tracePt t="229161" x="9707563" y="5094288"/>
          <p14:tracePt t="229170" x="9707563" y="5070475"/>
          <p14:tracePt t="229177" x="9707563" y="5054600"/>
          <p14:tracePt t="229185" x="9707563" y="5040313"/>
          <p14:tracePt t="229193" x="9707563" y="5016500"/>
          <p14:tracePt t="229201" x="9693275" y="4992688"/>
          <p14:tracePt t="229210" x="9685338" y="4976813"/>
          <p14:tracePt t="229217" x="9669463" y="4960938"/>
          <p14:tracePt t="229225" x="9669463" y="4945063"/>
          <p14:tracePt t="229233" x="9669463" y="4929188"/>
          <p14:tracePt t="229241" x="9669463" y="4906963"/>
          <p14:tracePt t="229249" x="9661525" y="4899025"/>
          <p14:tracePt t="229257" x="9653588" y="4875213"/>
          <p14:tracePt t="229265" x="9637713" y="4859338"/>
          <p14:tracePt t="229273" x="9637713" y="4851400"/>
          <p14:tracePt t="229281" x="9629775" y="4843463"/>
          <p14:tracePt t="229289" x="9629775" y="4835525"/>
          <p14:tracePt t="229297" x="9629775" y="4827588"/>
          <p14:tracePt t="229305" x="9621838" y="4811713"/>
          <p14:tracePt t="229329" x="9605963" y="4803775"/>
          <p14:tracePt t="229338" x="9605963" y="4797425"/>
          <p14:tracePt t="229345" x="9590088" y="4789488"/>
          <p14:tracePt t="229402" x="9582150" y="4789488"/>
          <p14:tracePt t="229409" x="9567863" y="4781550"/>
          <p14:tracePt t="229417" x="9551988" y="4773613"/>
          <p14:tracePt t="229425" x="9528175" y="4765675"/>
          <p14:tracePt t="229433" x="9504363" y="4757738"/>
          <p14:tracePt t="229441" x="9472613" y="4749800"/>
          <p14:tracePt t="229449" x="9448800" y="4733925"/>
          <p14:tracePt t="229457" x="9418638" y="4733925"/>
          <p14:tracePt t="229465" x="9378950" y="4733925"/>
          <p14:tracePt t="229473" x="9363075" y="4725988"/>
          <p14:tracePt t="229481" x="9339263" y="4718050"/>
          <p14:tracePt t="229489" x="9309100" y="4718050"/>
          <p14:tracePt t="229497" x="9261475" y="4702175"/>
          <p14:tracePt t="229505" x="9237663" y="4702175"/>
          <p14:tracePt t="229513" x="9199563" y="4694238"/>
          <p14:tracePt t="229521" x="9167813" y="4694238"/>
          <p14:tracePt t="229529" x="9128125" y="4694238"/>
          <p14:tracePt t="229537" x="9074150" y="4686300"/>
          <p14:tracePt t="229546" x="9018588" y="4678363"/>
          <p14:tracePt t="229553" x="8970963" y="4672013"/>
          <p14:tracePt t="229561" x="8909050" y="4672013"/>
          <p14:tracePt t="229570" x="8845550" y="4648200"/>
          <p14:tracePt t="229577" x="8791575" y="4648200"/>
          <p14:tracePt t="229585" x="8728075" y="4648200"/>
          <p14:tracePt t="229593" x="8682038" y="4648200"/>
          <p14:tracePt t="229601" x="8650288" y="4648200"/>
          <p14:tracePt t="229609" x="8594725" y="4632325"/>
          <p14:tracePt t="229617" x="8572500" y="4624388"/>
          <p14:tracePt t="229625" x="8540750" y="4624388"/>
          <p14:tracePt t="229633" x="8509000" y="4624388"/>
          <p14:tracePt t="229641" x="8485188" y="4624388"/>
          <p14:tracePt t="229649" x="8470900" y="4616450"/>
          <p14:tracePt t="229657" x="8447088" y="4616450"/>
          <p14:tracePt t="229665" x="8423275" y="4608513"/>
          <p14:tracePt t="229673" x="8415338" y="4608513"/>
          <p14:tracePt t="229681" x="8391525" y="4608513"/>
          <p14:tracePt t="229689" x="8359775" y="4600575"/>
          <p14:tracePt t="229697" x="8313738" y="4592638"/>
          <p14:tracePt t="229705" x="8258175" y="4584700"/>
          <p14:tracePt t="229713" x="8220075" y="4584700"/>
          <p14:tracePt t="229721" x="8164513" y="4584700"/>
          <p14:tracePt t="229729" x="8116888" y="4584700"/>
          <p14:tracePt t="229737" x="8070850" y="4584700"/>
          <p14:tracePt t="229745" x="8015288" y="4584700"/>
          <p14:tracePt t="229753" x="7985125" y="4584700"/>
          <p14:tracePt t="229761" x="7953375" y="4584700"/>
          <p14:tracePt t="229769" x="7921625" y="4584700"/>
          <p14:tracePt t="229777" x="7897813" y="4584700"/>
          <p14:tracePt t="229785" x="7866063" y="4584700"/>
          <p14:tracePt t="229793" x="7835900" y="4576763"/>
          <p14:tracePt t="229801" x="7812088" y="4576763"/>
          <p14:tracePt t="229809" x="7780338" y="4576763"/>
          <p14:tracePt t="229817" x="7734300" y="4576763"/>
          <p14:tracePt t="229825" x="7694613" y="4576763"/>
          <p14:tracePt t="229833" x="7639050" y="4576763"/>
          <p14:tracePt t="229841" x="7585075" y="4576763"/>
          <p14:tracePt t="229849" x="7521575" y="4560888"/>
          <p14:tracePt t="229857" x="7467600" y="4560888"/>
          <p14:tracePt t="229865" x="7396163" y="4560888"/>
          <p14:tracePt t="229873" x="7342188" y="4560888"/>
          <p14:tracePt t="229881" x="7294563" y="4560888"/>
          <p14:tracePt t="229889" x="7240588" y="4560888"/>
          <p14:tracePt t="229896" x="7208838" y="4560888"/>
          <p14:tracePt t="229905" x="7161213" y="4560888"/>
          <p14:tracePt t="229913" x="7115175" y="4560888"/>
          <p14:tracePt t="229921" x="7067550" y="4560888"/>
          <p14:tracePt t="229929" x="7019925" y="4560888"/>
          <p14:tracePt t="229937" x="6981825" y="4560888"/>
          <p14:tracePt t="229945" x="6942138" y="4560888"/>
          <p14:tracePt t="229953" x="6902450" y="4560888"/>
          <p14:tracePt t="229961" x="6848475" y="4560888"/>
          <p14:tracePt t="229969" x="6816725" y="4560888"/>
          <p14:tracePt t="229977" x="6769100" y="4560888"/>
          <p14:tracePt t="229987" x="6723063" y="4560888"/>
          <p14:tracePt t="229993" x="6683375" y="4560888"/>
          <p14:tracePt t="230001" x="6659563" y="4560888"/>
          <p14:tracePt t="230009" x="6645275" y="4560888"/>
          <p14:tracePt t="230017" x="6629400" y="4560888"/>
          <p14:tracePt t="230033" x="6621463" y="4560888"/>
          <p14:tracePt t="230082" x="6613525" y="4560888"/>
          <p14:tracePt t="230097" x="6605588" y="4560888"/>
          <p14:tracePt t="230106" x="6589713" y="4560888"/>
          <p14:tracePt t="230114" x="6573838" y="4560888"/>
          <p14:tracePt t="230121" x="6565900" y="4560888"/>
          <p14:tracePt t="230129" x="6550025" y="4560888"/>
          <p14:tracePt t="230138" x="6534150" y="4560888"/>
          <p14:tracePt t="230145" x="6519863" y="4560888"/>
          <p14:tracePt t="230153" x="6496050" y="4560888"/>
          <p14:tracePt t="230161" x="6496050" y="4568825"/>
          <p14:tracePt t="230169" x="6480175" y="4568825"/>
          <p14:tracePt t="230177" x="6456363" y="4584700"/>
          <p14:tracePt t="230193" x="6440488" y="4592638"/>
          <p14:tracePt t="230201" x="6424613" y="4592638"/>
          <p14:tracePt t="230209" x="6408738" y="4600575"/>
          <p14:tracePt t="230217" x="6400800" y="4608513"/>
          <p14:tracePt t="230233" x="6394450" y="4616450"/>
          <p14:tracePt t="230249" x="6386513" y="4616450"/>
          <p14:tracePt t="230257" x="6386513" y="4632325"/>
          <p14:tracePt t="230281" x="6386513" y="4648200"/>
          <p14:tracePt t="230289" x="6386513" y="4656138"/>
          <p14:tracePt t="230297" x="6378575" y="4664075"/>
          <p14:tracePt t="230305" x="6378575" y="4678363"/>
          <p14:tracePt t="230313" x="6378575" y="4694238"/>
          <p14:tracePt t="230321" x="6370638" y="4710113"/>
          <p14:tracePt t="230329" x="6370638" y="4733925"/>
          <p14:tracePt t="230338" x="6370638" y="4765675"/>
          <p14:tracePt t="230345" x="6370638" y="4773613"/>
          <p14:tracePt t="230354" x="6370638" y="4797425"/>
          <p14:tracePt t="230361" x="6370638" y="4819650"/>
          <p14:tracePt t="230369" x="6370638" y="4835525"/>
          <p14:tracePt t="230377" x="6370638" y="4851400"/>
          <p14:tracePt t="230387" x="6370638" y="4859338"/>
          <p14:tracePt t="230393" x="6370638" y="4875213"/>
          <p14:tracePt t="230434" x="6370638" y="4883150"/>
          <p14:tracePt t="230585" x="6370638" y="4899025"/>
          <p14:tracePt t="230601" x="6378575" y="4906963"/>
          <p14:tracePt t="230609" x="6386513" y="4906963"/>
          <p14:tracePt t="230617" x="6394450" y="4906963"/>
          <p14:tracePt t="230625" x="6408738" y="4906963"/>
          <p14:tracePt t="230633" x="6416675" y="4922838"/>
          <p14:tracePt t="230649" x="6432550" y="4922838"/>
          <p14:tracePt t="230657" x="6440488" y="4922838"/>
          <p14:tracePt t="230665" x="6440488" y="4929188"/>
          <p14:tracePt t="230673" x="6456363" y="4929188"/>
          <p14:tracePt t="230681" x="6472238" y="4937125"/>
          <p14:tracePt t="230697" x="6480175" y="4937125"/>
          <p14:tracePt t="230705" x="6488113" y="4945063"/>
          <p14:tracePt t="230713" x="6503988" y="4945063"/>
          <p14:tracePt t="230721" x="6519863" y="4945063"/>
          <p14:tracePt t="230729" x="6519863" y="4953000"/>
          <p14:tracePt t="230737" x="6534150" y="4953000"/>
          <p14:tracePt t="230745" x="6557963" y="4960938"/>
          <p14:tracePt t="230753" x="6565900" y="4960938"/>
          <p14:tracePt t="230761" x="6573838" y="4960938"/>
          <p14:tracePt t="230769" x="6589713" y="4968875"/>
          <p14:tracePt t="230777" x="6597650" y="4968875"/>
          <p14:tracePt t="230785" x="6621463" y="4968875"/>
          <p14:tracePt t="230793" x="6637338" y="4968875"/>
          <p14:tracePt t="230801" x="6651625" y="4984750"/>
          <p14:tracePt t="230809" x="6659563" y="4984750"/>
          <p14:tracePt t="230817" x="6683375" y="4992688"/>
          <p14:tracePt t="230833" x="6699250" y="5000625"/>
          <p14:tracePt t="230841" x="6707188" y="5000625"/>
          <p14:tracePt t="230849" x="6731000" y="5000625"/>
          <p14:tracePt t="230857" x="6738938" y="5000625"/>
          <p14:tracePt t="230873" x="6754813" y="5000625"/>
          <p14:tracePt t="230881" x="6762750" y="5000625"/>
          <p14:tracePt t="230897" x="6769100" y="5000625"/>
          <p14:tracePt t="230913" x="6777038" y="5000625"/>
          <p14:tracePt t="230946" x="6784975" y="5000625"/>
          <p14:tracePt t="230953" x="6792913" y="5000625"/>
          <p14:tracePt t="230961" x="6800850" y="5000625"/>
          <p14:tracePt t="230977" x="6808788" y="5000625"/>
          <p14:tracePt t="230985" x="6808788" y="4984750"/>
          <p14:tracePt t="230993" x="6816725" y="4968875"/>
          <p14:tracePt t="231001" x="6824663" y="4953000"/>
          <p14:tracePt t="231009" x="6824663" y="4929188"/>
          <p14:tracePt t="231017" x="6824663" y="4906963"/>
          <p14:tracePt t="231025" x="6824663" y="4883150"/>
          <p14:tracePt t="231033" x="6824663" y="4867275"/>
          <p14:tracePt t="231041" x="6824663" y="4819650"/>
          <p14:tracePt t="231049" x="6824663" y="4803775"/>
          <p14:tracePt t="231057" x="6824663" y="4781550"/>
          <p14:tracePt t="231065" x="6824663" y="4757738"/>
          <p14:tracePt t="231073" x="6824663" y="4733925"/>
          <p14:tracePt t="231081" x="6824663" y="4718050"/>
          <p14:tracePt t="231089" x="6824663" y="4694238"/>
          <p14:tracePt t="231097" x="6824663" y="4672013"/>
          <p14:tracePt t="231106" x="6824663" y="4648200"/>
          <p14:tracePt t="231113" x="6824663" y="4632325"/>
          <p14:tracePt t="231122" x="6824663" y="4608513"/>
          <p14:tracePt t="231138" x="6824663" y="4560888"/>
          <p14:tracePt t="231145" x="6824663" y="4546600"/>
          <p14:tracePt t="231153" x="6824663" y="4522788"/>
          <p14:tracePt t="231161" x="6824663" y="4491038"/>
          <p14:tracePt t="231170" x="6824663" y="4483100"/>
          <p14:tracePt t="231177" x="6824663" y="4459288"/>
          <p14:tracePt t="231186" x="6824663" y="4435475"/>
          <p14:tracePt t="231194" x="6824663" y="4427538"/>
          <p14:tracePt t="231201" x="6824663" y="4405313"/>
          <p14:tracePt t="231209" x="6824663" y="4389438"/>
          <p14:tracePt t="231217" x="6832600" y="4365625"/>
          <p14:tracePt t="231225" x="6840538" y="4325938"/>
          <p14:tracePt t="231234" x="6840538" y="4295775"/>
          <p14:tracePt t="231241" x="6848475" y="4240213"/>
          <p14:tracePt t="231249" x="6864350" y="4170363"/>
          <p14:tracePt t="231257" x="6872288" y="4098925"/>
          <p14:tracePt t="231265" x="6880225" y="4029075"/>
          <p14:tracePt t="231273" x="6888163" y="3965575"/>
          <p14:tracePt t="231281" x="6902450" y="3911600"/>
          <p14:tracePt t="231289" x="6918325" y="3840163"/>
          <p14:tracePt t="231297" x="6926263" y="3808413"/>
          <p14:tracePt t="231306" x="6942138" y="3778250"/>
          <p14:tracePt t="231313" x="6942138" y="3762375"/>
          <p14:tracePt t="231321" x="6942138" y="3746500"/>
          <p14:tracePt t="231338" x="6942138" y="3738563"/>
          <p14:tracePt t="231345" x="6942138" y="3730625"/>
          <p14:tracePt t="231353" x="6950075" y="3722688"/>
          <p14:tracePt t="231361" x="6950075" y="3714750"/>
          <p14:tracePt t="231369" x="6950075" y="3690938"/>
          <p14:tracePt t="231377" x="6950075" y="3668713"/>
          <p14:tracePt t="231385" x="6950075" y="3644900"/>
          <p14:tracePt t="231393" x="6950075" y="3636963"/>
          <p14:tracePt t="231401" x="6950075" y="3613150"/>
          <p14:tracePt t="231409" x="6950075" y="3605213"/>
          <p14:tracePt t="231497" x="6950075" y="3589338"/>
          <p14:tracePt t="231506" x="6950075" y="3565525"/>
          <p14:tracePt t="231513" x="6934200" y="3551238"/>
          <p14:tracePt t="231521" x="6910388" y="3535363"/>
          <p14:tracePt t="231529" x="6902450" y="3519488"/>
          <p14:tracePt t="231537" x="6894513" y="3519488"/>
          <p14:tracePt t="231545" x="6880225" y="3503613"/>
          <p14:tracePt t="231554" x="6872288" y="3495675"/>
          <p14:tracePt t="231561" x="6864350" y="3495675"/>
          <p14:tracePt t="231569" x="6864350" y="3487738"/>
          <p14:tracePt t="231577" x="6856413" y="3487738"/>
          <p14:tracePt t="231634" x="6848475" y="3471863"/>
          <p14:tracePt t="231641" x="6832600" y="3463925"/>
          <p14:tracePt t="231649" x="6824663" y="3455988"/>
          <p14:tracePt t="231689" x="6816725" y="3455988"/>
          <p14:tracePt t="231754" x="6808788" y="3455988"/>
          <p14:tracePt t="231761" x="6808788" y="3448050"/>
          <p14:tracePt t="231785" x="6808788" y="3440113"/>
          <p14:tracePt t="231825" x="6800850" y="3432175"/>
          <p14:tracePt t="231930" x="6800850" y="3425825"/>
          <p14:tracePt t="231954" x="6800850" y="3409950"/>
          <p14:tracePt t="231961" x="6800850" y="3402013"/>
          <p14:tracePt t="231970" x="6800850" y="3394075"/>
          <p14:tracePt t="231977" x="6800850" y="3378200"/>
          <p14:tracePt t="231993" x="6808788" y="3362325"/>
          <p14:tracePt t="232001" x="6824663" y="3362325"/>
          <p14:tracePt t="232009" x="6840538" y="3362325"/>
          <p14:tracePt t="232017" x="6856413" y="3362325"/>
          <p14:tracePt t="232225" x="6864350" y="3362325"/>
          <p14:tracePt t="232233" x="6880225" y="3362325"/>
          <p14:tracePt t="232241" x="6894513" y="3362325"/>
          <p14:tracePt t="232249" x="6926263" y="3362325"/>
          <p14:tracePt t="232257" x="6958013" y="3370263"/>
          <p14:tracePt t="232265" x="6981825" y="3370263"/>
          <p14:tracePt t="232273" x="7011988" y="3370263"/>
          <p14:tracePt t="232281" x="7043738" y="3370263"/>
          <p14:tracePt t="232289" x="7091363" y="3370263"/>
          <p14:tracePt t="232297" x="7123113" y="3370263"/>
          <p14:tracePt t="232305" x="7153275" y="3370263"/>
          <p14:tracePt t="232313" x="7200900" y="3370263"/>
          <p14:tracePt t="232321" x="7224713" y="3370263"/>
          <p14:tracePt t="232329" x="7240588" y="3370263"/>
          <p14:tracePt t="232338" x="7248525" y="3370263"/>
          <p14:tracePt t="232345" x="7262813" y="3370263"/>
          <p14:tracePt t="232352" x="7286625" y="3370263"/>
          <p14:tracePt t="232361" x="7294563" y="3370263"/>
          <p14:tracePt t="232369" x="7302500" y="3370263"/>
          <p14:tracePt t="232377" x="7318375" y="3370263"/>
          <p14:tracePt t="232385" x="7342188" y="3370263"/>
          <p14:tracePt t="232393" x="7358063" y="3370263"/>
          <p14:tracePt t="232401" x="7388225" y="3370263"/>
          <p14:tracePt t="232409" x="7412038" y="3378200"/>
          <p14:tracePt t="232417" x="7451725" y="3378200"/>
          <p14:tracePt t="232425" x="7529513" y="3378200"/>
          <p14:tracePt t="232432" x="7569200" y="3378200"/>
          <p14:tracePt t="232441" x="7616825" y="3378200"/>
          <p14:tracePt t="232449" x="7654925" y="3378200"/>
          <p14:tracePt t="232457" x="7694613" y="3378200"/>
          <p14:tracePt t="232465" x="7742238" y="3378200"/>
          <p14:tracePt t="232473" x="7780338" y="3378200"/>
          <p14:tracePt t="232481" x="7835900" y="3378200"/>
          <p14:tracePt t="232489" x="7866063" y="3378200"/>
          <p14:tracePt t="232497" x="7897813" y="3378200"/>
          <p14:tracePt t="232505" x="7913688" y="3378200"/>
          <p14:tracePt t="232513" x="7937500" y="3378200"/>
          <p14:tracePt t="232586" x="7921625" y="3378200"/>
          <p14:tracePt t="232593" x="7897813" y="3378200"/>
          <p14:tracePt t="232601" x="7866063" y="3394075"/>
          <p14:tracePt t="232609" x="7804150" y="3394075"/>
          <p14:tracePt t="232617" x="7748588" y="3394075"/>
          <p14:tracePt t="232625" x="7686675" y="3394075"/>
          <p14:tracePt t="232633" x="7623175" y="3394075"/>
          <p14:tracePt t="232641" x="7561263" y="3394075"/>
          <p14:tracePt t="232649" x="7491413" y="3394075"/>
          <p14:tracePt t="232657" x="7435850" y="3394075"/>
          <p14:tracePt t="232665" x="7388225" y="3394075"/>
          <p14:tracePt t="232673" x="7350125" y="3394075"/>
          <p14:tracePt t="232681" x="7318375" y="3394075"/>
          <p14:tracePt t="232689" x="7302500" y="3394075"/>
          <p14:tracePt t="232697" x="7286625" y="3394075"/>
          <p14:tracePt t="232705" x="7278688" y="3394075"/>
          <p14:tracePt t="232713" x="7270750" y="3394075"/>
          <p14:tracePt t="232721" x="7262813" y="3394075"/>
          <p14:tracePt t="232938" x="7254875" y="3394075"/>
          <p14:tracePt t="232969" x="7254875" y="3386138"/>
          <p14:tracePt t="232981" x="7270750" y="3386138"/>
          <p14:tracePt t="232985" x="7286625" y="3386138"/>
          <p14:tracePt t="232993" x="7310438" y="3386138"/>
          <p14:tracePt t="233001" x="7326313" y="3386138"/>
          <p14:tracePt t="233009" x="7350125" y="3378200"/>
          <p14:tracePt t="233017" x="7358063" y="3378200"/>
          <p14:tracePt t="233025" x="7373938" y="3378200"/>
          <p14:tracePt t="233033" x="7380288" y="3378200"/>
          <p14:tracePt t="233042" x="7396163" y="3378200"/>
          <p14:tracePt t="233058" x="7404100" y="3378200"/>
          <p14:tracePt t="233066" x="7412038" y="3378200"/>
          <p14:tracePt t="233129" x="7419975" y="3378200"/>
          <p14:tracePt t="233137" x="7443788" y="3378200"/>
          <p14:tracePt t="233145" x="7475538" y="3378200"/>
          <p14:tracePt t="233153" x="7505700" y="3378200"/>
          <p14:tracePt t="233161" x="7553325" y="3378200"/>
          <p14:tracePt t="233169" x="7616825" y="3378200"/>
          <p14:tracePt t="233177" x="7654925" y="3378200"/>
          <p14:tracePt t="233185" x="7742238" y="3378200"/>
          <p14:tracePt t="233193" x="7820025" y="3378200"/>
          <p14:tracePt t="233201" x="7905750" y="3378200"/>
          <p14:tracePt t="233209" x="8007350" y="3378200"/>
          <p14:tracePt t="233217" x="8094663" y="3378200"/>
          <p14:tracePt t="233225" x="8204200" y="3378200"/>
          <p14:tracePt t="233233" x="8313738" y="3378200"/>
          <p14:tracePt t="233242" x="8423275" y="3378200"/>
          <p14:tracePt t="233249" x="8548688" y="3378200"/>
          <p14:tracePt t="233257" x="8658225" y="3378200"/>
          <p14:tracePt t="233265" x="8759825" y="3378200"/>
          <p14:tracePt t="233273" x="8861425" y="3378200"/>
          <p14:tracePt t="233281" x="8924925" y="3378200"/>
          <p14:tracePt t="233289" x="8986838" y="3378200"/>
          <p14:tracePt t="233297" x="9018588" y="3378200"/>
          <p14:tracePt t="233306" x="9042400" y="3370263"/>
          <p14:tracePt t="233313" x="9050338" y="3370263"/>
          <p14:tracePt t="233377" x="9066213" y="3370263"/>
          <p14:tracePt t="233577" x="9042400" y="3378200"/>
          <p14:tracePt t="233585" x="8994775" y="3386138"/>
          <p14:tracePt t="233593" x="8948738" y="3409950"/>
          <p14:tracePt t="233601" x="8924925" y="3417888"/>
          <p14:tracePt t="233609" x="8869363" y="3425825"/>
          <p14:tracePt t="233617" x="8831263" y="3440113"/>
          <p14:tracePt t="233625" x="8783638" y="3440113"/>
          <p14:tracePt t="233642" x="8767763" y="3440113"/>
          <p14:tracePt t="233689" x="8783638" y="3440113"/>
          <p14:tracePt t="233697" x="8791575" y="3440113"/>
          <p14:tracePt t="233705" x="8815388" y="3432175"/>
          <p14:tracePt t="233713" x="8823325" y="3425825"/>
          <p14:tracePt t="233721" x="8839200" y="3417888"/>
          <p14:tracePt t="233729" x="8845550" y="3409950"/>
          <p14:tracePt t="233737" x="8861425" y="3409950"/>
          <p14:tracePt t="233753" x="8869363" y="3409950"/>
          <p14:tracePt t="233769" x="8877300" y="3409950"/>
          <p14:tracePt t="233809" x="8885238" y="3409950"/>
          <p14:tracePt t="234153" x="8845550" y="3409950"/>
          <p14:tracePt t="234161" x="8799513" y="3425825"/>
          <p14:tracePt t="234169" x="8743950" y="3425825"/>
          <p14:tracePt t="234177" x="8642350" y="3425825"/>
          <p14:tracePt t="234185" x="8548688" y="3425825"/>
          <p14:tracePt t="234193" x="8455025" y="3425825"/>
          <p14:tracePt t="234201" x="8359775" y="3425825"/>
          <p14:tracePt t="234209" x="8281988" y="3425825"/>
          <p14:tracePt t="234217" x="8204200" y="3425825"/>
          <p14:tracePt t="234225" x="8140700" y="3425825"/>
          <p14:tracePt t="234233" x="8102600" y="3425825"/>
          <p14:tracePt t="234241" x="8070850" y="3425825"/>
          <p14:tracePt t="234249" x="8023225" y="3425825"/>
          <p14:tracePt t="234257" x="7985125" y="3425825"/>
          <p14:tracePt t="234265" x="7953375" y="3425825"/>
          <p14:tracePt t="234274" x="7921625" y="3425825"/>
          <p14:tracePt t="234281" x="7881938" y="3425825"/>
          <p14:tracePt t="234290" x="7835900" y="3425825"/>
          <p14:tracePt t="234297" x="7780338" y="3425825"/>
          <p14:tracePt t="234305" x="7742238" y="3425825"/>
          <p14:tracePt t="234313" x="7662863" y="3425825"/>
          <p14:tracePt t="234321" x="7593013" y="3425825"/>
          <p14:tracePt t="234329" x="7505700" y="3425825"/>
          <p14:tracePt t="234337" x="7427913" y="3425825"/>
          <p14:tracePt t="234345" x="7373938" y="3425825"/>
          <p14:tracePt t="234353" x="7310438" y="3425825"/>
          <p14:tracePt t="234361" x="7254875" y="3425825"/>
          <p14:tracePt t="234369" x="7224713" y="3425825"/>
          <p14:tracePt t="234377" x="7200900" y="3425825"/>
          <p14:tracePt t="234385" x="7185025" y="3425825"/>
          <p14:tracePt t="234610" x="7177088" y="3425825"/>
          <p14:tracePt t="234626" x="7169150" y="3432175"/>
          <p14:tracePt t="234938" x="7169150" y="3440113"/>
          <p14:tracePt t="234945" x="7169150" y="3448050"/>
          <p14:tracePt t="234953" x="7169150" y="3463925"/>
          <p14:tracePt t="234961" x="7153275" y="3471863"/>
          <p14:tracePt t="234969" x="7153275" y="3487738"/>
          <p14:tracePt t="234977" x="7145338" y="3495675"/>
          <p14:tracePt t="234985" x="7145338" y="3503613"/>
          <p14:tracePt t="234993" x="7137400" y="3511550"/>
          <p14:tracePt t="235001" x="7131050" y="3535363"/>
          <p14:tracePt t="235009" x="7123113" y="3543300"/>
          <p14:tracePt t="235017" x="7115175" y="3551238"/>
          <p14:tracePt t="235025" x="7099300" y="3565525"/>
          <p14:tracePt t="235033" x="7091363" y="3573463"/>
          <p14:tracePt t="235041" x="7083425" y="3589338"/>
          <p14:tracePt t="235403" x="7091363" y="3573463"/>
          <p14:tracePt t="235418" x="7099300" y="3565525"/>
          <p14:tracePt t="235425" x="7099300" y="3557588"/>
          <p14:tracePt t="235433" x="7107238" y="3551238"/>
          <p14:tracePt t="235441" x="7115175" y="3543300"/>
          <p14:tracePt t="235467" x="7115175" y="3535363"/>
          <p14:tracePt t="235489" x="7123113" y="3527425"/>
          <p14:tracePt t="235547" x="7123113" y="3519488"/>
          <p14:tracePt t="235553" x="7131050" y="3511550"/>
          <p14:tracePt t="235569" x="7145338" y="3495675"/>
          <p14:tracePt t="235601" x="7153275" y="3487738"/>
          <p14:tracePt t="235610" x="7161213" y="3487738"/>
          <p14:tracePt t="235617" x="7169150" y="3487738"/>
          <p14:tracePt t="235625" x="7169150" y="3479800"/>
          <p14:tracePt t="235633" x="7192963" y="3479800"/>
          <p14:tracePt t="235650" x="7216775" y="3479800"/>
          <p14:tracePt t="235658" x="7224713" y="3479800"/>
          <p14:tracePt t="235665" x="7224713" y="3471863"/>
          <p14:tracePt t="235745" x="7224713" y="3463925"/>
          <p14:tracePt t="235761" x="7224713" y="3448050"/>
          <p14:tracePt t="235769" x="7224713" y="3425825"/>
          <p14:tracePt t="235777" x="7208838" y="3409950"/>
          <p14:tracePt t="235785" x="7185025" y="3386138"/>
          <p14:tracePt t="235793" x="7153275" y="3354388"/>
          <p14:tracePt t="235801" x="7131050" y="3322638"/>
          <p14:tracePt t="235809" x="7099300" y="3292475"/>
          <p14:tracePt t="235817" x="7075488" y="3284538"/>
          <p14:tracePt t="235825" x="7043738" y="3260725"/>
          <p14:tracePt t="235833" x="7019925" y="3260725"/>
          <p14:tracePt t="235841" x="7005638" y="3260725"/>
          <p14:tracePt t="235849" x="6981825" y="3260725"/>
          <p14:tracePt t="235860" x="6965950" y="3260725"/>
          <p14:tracePt t="235865" x="6950075" y="3260725"/>
          <p14:tracePt t="235873" x="6942138" y="3260725"/>
          <p14:tracePt t="235881" x="6934200" y="3260725"/>
          <p14:tracePt t="235889" x="6918325" y="3268663"/>
          <p14:tracePt t="235897" x="6910388" y="3276600"/>
          <p14:tracePt t="235905" x="6902450" y="3292475"/>
          <p14:tracePt t="235913" x="6894513" y="3314700"/>
          <p14:tracePt t="235921" x="6888163" y="3362325"/>
          <p14:tracePt t="235929" x="6888163" y="3394075"/>
          <p14:tracePt t="235937" x="6888163" y="3425825"/>
          <p14:tracePt t="235945" x="6888163" y="3448050"/>
          <p14:tracePt t="235953" x="6888163" y="3471863"/>
          <p14:tracePt t="235961" x="6888163" y="3479800"/>
          <p14:tracePt t="235969" x="6888163" y="3503613"/>
          <p14:tracePt t="235978" x="6910388" y="3519488"/>
          <p14:tracePt t="235985" x="6918325" y="3527425"/>
          <p14:tracePt t="235993" x="6926263" y="3543300"/>
          <p14:tracePt t="236001" x="6934200" y="3543300"/>
          <p14:tracePt t="236009" x="6958013" y="3543300"/>
          <p14:tracePt t="236017" x="6981825" y="3543300"/>
          <p14:tracePt t="236025" x="6997700" y="3557588"/>
          <p14:tracePt t="236033" x="7027863" y="3557588"/>
          <p14:tracePt t="236041" x="7059613" y="3565525"/>
          <p14:tracePt t="236049" x="7091363" y="3565525"/>
          <p14:tracePt t="236057" x="7131050" y="3573463"/>
          <p14:tracePt t="236065" x="7153275" y="3573463"/>
          <p14:tracePt t="236073" x="7177088" y="3573463"/>
          <p14:tracePt t="236091" x="7200900" y="3573463"/>
          <p14:tracePt t="236097" x="7208838" y="3573463"/>
          <p14:tracePt t="236121" x="7216775" y="3573463"/>
          <p14:tracePt t="236129" x="7224713" y="3573463"/>
          <p14:tracePt t="236145" x="7232650" y="3573463"/>
          <p14:tracePt t="236161" x="7248525" y="3573463"/>
          <p14:tracePt t="236169" x="7270750" y="3573463"/>
          <p14:tracePt t="236177" x="7278688" y="3573463"/>
          <p14:tracePt t="236185" x="7302500" y="3573463"/>
          <p14:tracePt t="236193" x="7334250" y="3565525"/>
          <p14:tracePt t="236201" x="7342188" y="3557588"/>
          <p14:tracePt t="236210" x="7380288" y="3557588"/>
          <p14:tracePt t="236217" x="7404100" y="3551238"/>
          <p14:tracePt t="236225" x="7412038" y="3551238"/>
          <p14:tracePt t="236234" x="7419975" y="3543300"/>
          <p14:tracePt t="236242" x="7427913" y="3535363"/>
          <p14:tracePt t="236249" x="7427913" y="3527425"/>
          <p14:tracePt t="236267" x="7427913" y="3519488"/>
          <p14:tracePt t="236281" x="7427913" y="3503613"/>
          <p14:tracePt t="236289" x="7427913" y="3479800"/>
          <p14:tracePt t="236297" x="7427913" y="3463925"/>
          <p14:tracePt t="236305" x="7427913" y="3455988"/>
          <p14:tracePt t="236313" x="7427913" y="3432175"/>
          <p14:tracePt t="236321" x="7419975" y="3425825"/>
          <p14:tracePt t="236329" x="7404100" y="3394075"/>
          <p14:tracePt t="236337" x="7388225" y="3394075"/>
          <p14:tracePt t="236345" x="7358063" y="3370263"/>
          <p14:tracePt t="236353" x="7342188" y="3362325"/>
          <p14:tracePt t="236361" x="7310438" y="3354388"/>
          <p14:tracePt t="236369" x="7278688" y="3354388"/>
          <p14:tracePt t="236377" x="7232650" y="3354388"/>
          <p14:tracePt t="236385" x="7192963" y="3354388"/>
          <p14:tracePt t="236393" x="7161213" y="3354388"/>
          <p14:tracePt t="236401" x="7115175" y="3354388"/>
          <p14:tracePt t="236409" x="7091363" y="3354388"/>
          <p14:tracePt t="236417" x="7067550" y="3354388"/>
          <p14:tracePt t="236426" x="7059613" y="3354388"/>
          <p14:tracePt t="236433" x="7051675" y="3354388"/>
          <p14:tracePt t="236441" x="7035800" y="3362325"/>
          <p14:tracePt t="236449" x="7035800" y="3370263"/>
          <p14:tracePt t="236457" x="7035800" y="3394075"/>
          <p14:tracePt t="236465" x="7035800" y="3417888"/>
          <p14:tracePt t="236473" x="7035800" y="3448050"/>
          <p14:tracePt t="236481" x="7035800" y="3479800"/>
          <p14:tracePt t="236489" x="7035800" y="3511550"/>
          <p14:tracePt t="236497" x="7035800" y="3527425"/>
          <p14:tracePt t="236505" x="7035800" y="3551238"/>
          <p14:tracePt t="236513" x="7035800" y="3565525"/>
          <p14:tracePt t="236521" x="7051675" y="3589338"/>
          <p14:tracePt t="236529" x="7059613" y="3597275"/>
          <p14:tracePt t="236537" x="7067550" y="3613150"/>
          <p14:tracePt t="236545" x="7075488" y="3621088"/>
          <p14:tracePt t="236553" x="7099300" y="3621088"/>
          <p14:tracePt t="236561" x="7115175" y="3629025"/>
          <p14:tracePt t="236569" x="7137400" y="3629025"/>
          <p14:tracePt t="236577" x="7169150" y="3629025"/>
          <p14:tracePt t="236585" x="7200900" y="3629025"/>
          <p14:tracePt t="236593" x="7240588" y="3629025"/>
          <p14:tracePt t="236601" x="7294563" y="3629025"/>
          <p14:tracePt t="236609" x="7342188" y="3629025"/>
          <p14:tracePt t="236617" x="7380288" y="3621088"/>
          <p14:tracePt t="236625" x="7412038" y="3605213"/>
          <p14:tracePt t="236633" x="7427913" y="3597275"/>
          <p14:tracePt t="236641" x="7451725" y="3589338"/>
          <p14:tracePt t="236649" x="7459663" y="3589338"/>
          <p14:tracePt t="236657" x="7475538" y="3573463"/>
          <p14:tracePt t="236681" x="7475538" y="3557588"/>
          <p14:tracePt t="236689" x="7475538" y="3543300"/>
          <p14:tracePt t="236697" x="7475538" y="3527425"/>
          <p14:tracePt t="236705" x="7475538" y="3511550"/>
          <p14:tracePt t="236713" x="7459663" y="3495675"/>
          <p14:tracePt t="236721" x="7427913" y="3463925"/>
          <p14:tracePt t="236729" x="7404100" y="3448050"/>
          <p14:tracePt t="236737" x="7366000" y="3440113"/>
          <p14:tracePt t="236745" x="7334250" y="3425825"/>
          <p14:tracePt t="236753" x="7286625" y="3417888"/>
          <p14:tracePt t="236761" x="7254875" y="3402013"/>
          <p14:tracePt t="236769" x="7200900" y="3402013"/>
          <p14:tracePt t="236778" x="7153275" y="3402013"/>
          <p14:tracePt t="236785" x="7115175" y="3402013"/>
          <p14:tracePt t="236793" x="7091363" y="3402013"/>
          <p14:tracePt t="236801" x="7067550" y="3402013"/>
          <p14:tracePt t="236817" x="7059613" y="3402013"/>
          <p14:tracePt t="236841" x="7059613" y="3409950"/>
          <p14:tracePt t="236849" x="7059613" y="3432175"/>
          <p14:tracePt t="236857" x="7059613" y="3455988"/>
          <p14:tracePt t="236865" x="7059613" y="3479800"/>
          <p14:tracePt t="236873" x="7059613" y="3511550"/>
          <p14:tracePt t="236881" x="7059613" y="3527425"/>
          <p14:tracePt t="236889" x="7075488" y="3551238"/>
          <p14:tracePt t="236897" x="7099300" y="3581400"/>
          <p14:tracePt t="236905" x="7107238" y="3597275"/>
          <p14:tracePt t="236913" x="7123113" y="3613150"/>
          <p14:tracePt t="236921" x="7131050" y="3621088"/>
          <p14:tracePt t="236929" x="7137400" y="3629025"/>
          <p14:tracePt t="236937" x="7161213" y="3644900"/>
          <p14:tracePt t="236945" x="7169150" y="3652838"/>
          <p14:tracePt t="236953" x="7177088" y="3652838"/>
          <p14:tracePt t="236961" x="7200900" y="3652838"/>
          <p14:tracePt t="236969" x="7216775" y="3652838"/>
          <p14:tracePt t="236978" x="7248525" y="3652838"/>
          <p14:tracePt t="236985" x="7262813" y="3652838"/>
          <p14:tracePt t="236993" x="7286625" y="3652838"/>
          <p14:tracePt t="237001" x="7310438" y="3652838"/>
          <p14:tracePt t="237009" x="7326313" y="3652838"/>
          <p14:tracePt t="237033" x="7342188" y="3652838"/>
          <p14:tracePt t="237369" x="7350125" y="3652838"/>
          <p14:tracePt t="237394" x="7366000" y="3652838"/>
          <p14:tracePt t="237409" x="7373938" y="3652838"/>
          <p14:tracePt t="237418" x="7396163" y="3652838"/>
          <p14:tracePt t="237433" x="7396163" y="3644900"/>
          <p14:tracePt t="237441" x="7404100" y="3636963"/>
          <p14:tracePt t="237457" x="7404100" y="3629025"/>
          <p14:tracePt t="237465" x="7419975" y="3621088"/>
          <p14:tracePt t="237473" x="7419975" y="3613150"/>
          <p14:tracePt t="237481" x="7427913" y="3613150"/>
          <p14:tracePt t="237489" x="7427913" y="3605213"/>
          <p14:tracePt t="237497" x="7427913" y="3597275"/>
          <p14:tracePt t="237505" x="7427913" y="3589338"/>
          <p14:tracePt t="237513" x="7451725" y="3573463"/>
          <p14:tracePt t="237531" x="7451725" y="3557588"/>
          <p14:tracePt t="237545" x="7451725" y="3551238"/>
          <p14:tracePt t="237553" x="7451725" y="3535363"/>
          <p14:tracePt t="237561" x="7451725" y="3527425"/>
          <p14:tracePt t="237569" x="7451725" y="3519488"/>
          <p14:tracePt t="237577" x="7451725" y="3495675"/>
          <p14:tracePt t="237585" x="7451725" y="3479800"/>
          <p14:tracePt t="237593" x="7443788" y="3463925"/>
          <p14:tracePt t="237601" x="7427913" y="3432175"/>
          <p14:tracePt t="237610" x="7404100" y="3409950"/>
          <p14:tracePt t="237617" x="7388225" y="3394075"/>
          <p14:tracePt t="237625" x="7380288" y="3386138"/>
          <p14:tracePt t="237633" x="7380288" y="3362325"/>
          <p14:tracePt t="237641" x="7358063" y="3338513"/>
          <p14:tracePt t="237649" x="7334250" y="3338513"/>
          <p14:tracePt t="237657" x="7286625" y="3314700"/>
          <p14:tracePt t="237665" x="7278688" y="3314700"/>
          <p14:tracePt t="237674" x="7224713" y="3306763"/>
          <p14:tracePt t="237681" x="7185025" y="3306763"/>
          <p14:tracePt t="237689" x="7153275" y="3306763"/>
          <p14:tracePt t="237697" x="7107238" y="3306763"/>
          <p14:tracePt t="237705" x="7075488" y="3306763"/>
          <p14:tracePt t="237713" x="7035800" y="3306763"/>
          <p14:tracePt t="237721" x="7019925" y="3306763"/>
          <p14:tracePt t="237729" x="7011988" y="3306763"/>
          <p14:tracePt t="237737" x="6981825" y="3314700"/>
          <p14:tracePt t="237745" x="6981825" y="3322638"/>
          <p14:tracePt t="237753" x="6973888" y="3338513"/>
          <p14:tracePt t="237761" x="6958013" y="3370263"/>
          <p14:tracePt t="237769" x="6958013" y="3409950"/>
          <p14:tracePt t="237778" x="6958013" y="3440113"/>
          <p14:tracePt t="237785" x="6958013" y="3487738"/>
          <p14:tracePt t="237793" x="6958013" y="3535363"/>
          <p14:tracePt t="237801" x="6958013" y="3573463"/>
          <p14:tracePt t="237810" x="6958013" y="3613150"/>
          <p14:tracePt t="237817" x="6965950" y="3629025"/>
          <p14:tracePt t="237825" x="6989763" y="3668713"/>
          <p14:tracePt t="237833" x="6989763" y="3683000"/>
          <p14:tracePt t="237841" x="7005638" y="3698875"/>
          <p14:tracePt t="237849" x="7019925" y="3722688"/>
          <p14:tracePt t="237858" x="7027863" y="3722688"/>
          <p14:tracePt t="237865" x="7043738" y="3722688"/>
          <p14:tracePt t="237873" x="7067550" y="3722688"/>
          <p14:tracePt t="237881" x="7099300" y="3722688"/>
          <p14:tracePt t="237889" x="7131050" y="3722688"/>
          <p14:tracePt t="237897" x="7185025" y="3722688"/>
          <p14:tracePt t="237905" x="7248525" y="3714750"/>
          <p14:tracePt t="237913" x="7326313" y="3683000"/>
          <p14:tracePt t="237921" x="7373938" y="3652838"/>
          <p14:tracePt t="237929" x="7443788" y="3629025"/>
          <p14:tracePt t="237937" x="7483475" y="3605213"/>
          <p14:tracePt t="237945" x="7545388" y="3581400"/>
          <p14:tracePt t="237953" x="7561263" y="3573463"/>
          <p14:tracePt t="237962" x="7577138" y="3565525"/>
          <p14:tracePt t="237969" x="7585075" y="3557588"/>
          <p14:tracePt t="238002" x="7593013" y="3557588"/>
          <p14:tracePt t="238049" x="7593013" y="3551238"/>
          <p14:tracePt t="238065" x="7593013" y="3535363"/>
          <p14:tracePt t="238081" x="7577138" y="3527425"/>
          <p14:tracePt t="238097" x="7577138" y="3519488"/>
          <p14:tracePt t="238114" x="7569200" y="3519488"/>
          <p14:tracePt t="246259" x="7577138" y="3487738"/>
          <p14:tracePt t="246265" x="7639050" y="3386138"/>
          <p14:tracePt t="246273" x="7742238" y="3167063"/>
          <p14:tracePt t="246281" x="7881938" y="2916238"/>
          <p14:tracePt t="246302" x="8274050" y="2305050"/>
          <p14:tracePt t="246305" x="8477250" y="2006600"/>
          <p14:tracePt t="246313" x="8666163" y="1724025"/>
          <p14:tracePt t="246322" x="8831263" y="1528763"/>
          <p14:tracePt t="246329" x="8970963" y="1316038"/>
          <p14:tracePt t="246337" x="9058275" y="1206500"/>
          <p14:tracePt t="246345" x="9128125" y="1112838"/>
          <p14:tracePt t="246353" x="9167813" y="1058863"/>
          <p14:tracePt t="246361" x="9199563" y="1019175"/>
          <p14:tracePt t="246369" x="9229725" y="995363"/>
          <p14:tracePt t="246385" x="9237663" y="987425"/>
          <p14:tracePt t="246402" x="9237663" y="979488"/>
          <p14:tracePt t="246426" x="9245600" y="979488"/>
          <p14:tracePt t="246433" x="9277350" y="1003300"/>
          <p14:tracePt t="246442" x="9285288" y="1042988"/>
          <p14:tracePt t="246449" x="9293225" y="1096963"/>
          <p14:tracePt t="246457" x="9309100" y="1176338"/>
          <p14:tracePt t="246465" x="9324975" y="1246188"/>
          <p14:tracePt t="246473" x="9331325" y="1339850"/>
          <p14:tracePt t="246481" x="9339263" y="1427163"/>
          <p14:tracePt t="246489" x="9355138" y="1536700"/>
          <p14:tracePt t="246497" x="9363075" y="1614488"/>
          <p14:tracePt t="246506" x="9378950" y="1692275"/>
          <p14:tracePt t="246513" x="9394825" y="1779588"/>
          <p14:tracePt t="246522" x="9402763" y="1817688"/>
          <p14:tracePt t="246529" x="9402763" y="1841500"/>
          <p14:tracePt t="246537" x="9418638" y="1897063"/>
          <p14:tracePt t="246545" x="9434513" y="1920875"/>
          <p14:tracePt t="246553" x="9442450" y="1943100"/>
          <p14:tracePt t="246561" x="9448800" y="1974850"/>
          <p14:tracePt t="246569" x="9448800" y="2022475"/>
          <p14:tracePt t="246577" x="9448800" y="2060575"/>
          <p14:tracePt t="246585" x="9464675" y="2116138"/>
          <p14:tracePt t="246593" x="9464675" y="2171700"/>
          <p14:tracePt t="246602" x="9464675" y="2225675"/>
          <p14:tracePt t="246609" x="9464675" y="2273300"/>
          <p14:tracePt t="246617" x="9464675" y="2319338"/>
          <p14:tracePt t="246626" x="9426575" y="2374900"/>
          <p14:tracePt t="246633" x="9426575" y="2414588"/>
          <p14:tracePt t="246641" x="9402763" y="2430463"/>
          <p14:tracePt t="246745" x="9402763" y="2436813"/>
          <p14:tracePt t="246762" x="9394825" y="2444750"/>
          <p14:tracePt t="246785" x="9386888" y="2444750"/>
          <p14:tracePt t="246793" x="9378950" y="2444750"/>
          <p14:tracePt t="246810" x="9363075" y="2444750"/>
          <p14:tracePt t="246817" x="9355138" y="2444750"/>
          <p14:tracePt t="246826" x="9324975" y="2444750"/>
          <p14:tracePt t="246833" x="9301163" y="2444750"/>
          <p14:tracePt t="246842" x="9277350" y="2444750"/>
          <p14:tracePt t="246849" x="9253538" y="2430463"/>
          <p14:tracePt t="246857" x="9237663" y="2422525"/>
          <p14:tracePt t="246865" x="9213850" y="2398713"/>
          <p14:tracePt t="246873" x="9183688" y="2390775"/>
          <p14:tracePt t="246881" x="9151938" y="2374900"/>
          <p14:tracePt t="246889" x="9104313" y="2351088"/>
          <p14:tracePt t="246897" x="9058275" y="2335213"/>
          <p14:tracePt t="246905" x="9002713" y="2311400"/>
          <p14:tracePt t="246913" x="8978900" y="2305050"/>
          <p14:tracePt t="246921" x="8932863" y="2289175"/>
          <p14:tracePt t="246929" x="8885238" y="2273300"/>
          <p14:tracePt t="246937" x="8845550" y="2265363"/>
          <p14:tracePt t="246945" x="8815388" y="2257425"/>
          <p14:tracePt t="246954" x="8775700" y="2257425"/>
          <p14:tracePt t="246961" x="8759825" y="2257425"/>
          <p14:tracePt t="246969" x="8743950" y="2257425"/>
          <p14:tracePt t="246977" x="8713788" y="2257425"/>
          <p14:tracePt t="246986" x="8705850" y="2257425"/>
          <p14:tracePt t="247001" x="8697913" y="2257425"/>
          <p14:tracePt t="247009" x="8682038" y="2257425"/>
          <p14:tracePt t="247026" x="8674100" y="2257425"/>
          <p14:tracePt t="247033" x="8666163" y="2265363"/>
          <p14:tracePt t="247041" x="8650288" y="2281238"/>
          <p14:tracePt t="247049" x="8626475" y="2297113"/>
          <p14:tracePt t="247057" x="8618538" y="2305050"/>
          <p14:tracePt t="247065" x="8588375" y="2335213"/>
          <p14:tracePt t="247073" x="8572500" y="2359025"/>
          <p14:tracePt t="247081" x="8556625" y="2398713"/>
          <p14:tracePt t="247089" x="8524875" y="2422525"/>
          <p14:tracePt t="247097" x="8493125" y="2468563"/>
          <p14:tracePt t="247105" x="8485188" y="2492375"/>
          <p14:tracePt t="247113" x="8470900" y="2508250"/>
          <p14:tracePt t="247121" x="8455025" y="2524125"/>
          <p14:tracePt t="247129" x="8447088" y="2532063"/>
          <p14:tracePt t="247138" x="8447088" y="2555875"/>
          <p14:tracePt t="247145" x="8447088" y="2562225"/>
          <p14:tracePt t="247153" x="8447088" y="2570163"/>
          <p14:tracePt t="247170" x="8447088" y="2578100"/>
          <p14:tracePt t="247186" x="8455025" y="2586038"/>
          <p14:tracePt t="247193" x="8462963" y="2586038"/>
          <p14:tracePt t="247201" x="8477250" y="2593975"/>
          <p14:tracePt t="247209" x="8493125" y="2593975"/>
          <p14:tracePt t="247217" x="8524875" y="2601913"/>
          <p14:tracePt t="247225" x="8556625" y="2601913"/>
          <p14:tracePt t="247233" x="8594725" y="2609850"/>
          <p14:tracePt t="247241" x="8626475" y="2609850"/>
          <p14:tracePt t="247249" x="8658225" y="2609850"/>
          <p14:tracePt t="247257" x="8689975" y="2609850"/>
          <p14:tracePt t="247267" x="8713788" y="2609850"/>
          <p14:tracePt t="247273" x="8743950" y="2601913"/>
          <p14:tracePt t="247281" x="8775700" y="2593975"/>
          <p14:tracePt t="247289" x="8807450" y="2570163"/>
          <p14:tracePt t="247297" x="8823325" y="2562225"/>
          <p14:tracePt t="247305" x="8831263" y="2540000"/>
          <p14:tracePt t="247322" x="8831263" y="2524125"/>
          <p14:tracePt t="247338" x="8831263" y="2500313"/>
          <p14:tracePt t="247345" x="8831263" y="2492375"/>
          <p14:tracePt t="247353" x="8831263" y="2484438"/>
          <p14:tracePt t="247361" x="8807450" y="2452688"/>
          <p14:tracePt t="247369" x="8791575" y="2444750"/>
          <p14:tracePt t="247377" x="8759825" y="2422525"/>
          <p14:tracePt t="247385" x="8720138" y="2422525"/>
          <p14:tracePt t="247393" x="8705850" y="2414588"/>
          <p14:tracePt t="247401" x="8682038" y="2414588"/>
          <p14:tracePt t="247409" x="8666163" y="2414588"/>
          <p14:tracePt t="247417" x="8650288" y="2414588"/>
          <p14:tracePt t="247425" x="8626475" y="2414588"/>
          <p14:tracePt t="247433" x="8618538" y="2430463"/>
          <p14:tracePt t="247441" x="8602663" y="2444750"/>
          <p14:tracePt t="247449" x="8588375" y="2460625"/>
          <p14:tracePt t="247457" x="8580438" y="2500313"/>
          <p14:tracePt t="247465" x="8580438" y="2532063"/>
          <p14:tracePt t="247473" x="8580438" y="2555875"/>
          <p14:tracePt t="247481" x="8580438" y="2578100"/>
          <p14:tracePt t="247489" x="8580438" y="2601913"/>
          <p14:tracePt t="247497" x="8580438" y="2625725"/>
          <p14:tracePt t="247505" x="8580438" y="2649538"/>
          <p14:tracePt t="247513" x="8588375" y="2665413"/>
          <p14:tracePt t="247521" x="8602663" y="2681288"/>
          <p14:tracePt t="247529" x="8618538" y="2695575"/>
          <p14:tracePt t="247537" x="8634413" y="2703513"/>
          <p14:tracePt t="247545" x="8666163" y="2719388"/>
          <p14:tracePt t="247553" x="8674100" y="2727325"/>
          <p14:tracePt t="247561" x="8689975" y="2727325"/>
          <p14:tracePt t="247569" x="8705850" y="2727325"/>
          <p14:tracePt t="247626" x="8705850" y="2719388"/>
          <p14:tracePt t="247633" x="8705850" y="2695575"/>
          <p14:tracePt t="247641" x="8705850" y="2673350"/>
          <p14:tracePt t="247649" x="8674100" y="2633663"/>
          <p14:tracePt t="247658" x="8658225" y="2617788"/>
          <p14:tracePt t="247665" x="8626475" y="2586038"/>
          <p14:tracePt t="247673" x="8588375" y="2555875"/>
          <p14:tracePt t="247681" x="8564563" y="2555875"/>
          <p14:tracePt t="247689" x="8556625" y="2547938"/>
          <p14:tracePt t="247697" x="8540750" y="2547938"/>
          <p14:tracePt t="247706" x="8516938" y="2547938"/>
          <p14:tracePt t="247721" x="8501063" y="2547938"/>
          <p14:tracePt t="247729" x="8485188" y="2547938"/>
          <p14:tracePt t="247737" x="8470900" y="2547938"/>
          <p14:tracePt t="247753" x="8462963" y="2555875"/>
          <p14:tracePt t="247761" x="8462963" y="2562225"/>
          <p14:tracePt t="247770" x="8462963" y="2578100"/>
          <p14:tracePt t="247777" x="8462963" y="2586038"/>
          <p14:tracePt t="247793" x="8462963" y="2593975"/>
          <p14:tracePt t="247801" x="8470900" y="2601913"/>
          <p14:tracePt t="247809" x="8485188" y="2617788"/>
          <p14:tracePt t="247817" x="8501063" y="2633663"/>
          <p14:tracePt t="247825" x="8509000" y="2641600"/>
          <p14:tracePt t="247833" x="8532813" y="2657475"/>
          <p14:tracePt t="247841" x="8540750" y="2665413"/>
          <p14:tracePt t="247849" x="8564563" y="2673350"/>
          <p14:tracePt t="247857" x="8580438" y="2687638"/>
          <p14:tracePt t="247865" x="8602663" y="2687638"/>
          <p14:tracePt t="247873" x="8610600" y="2687638"/>
          <p14:tracePt t="247881" x="8626475" y="2687638"/>
          <p14:tracePt t="247889" x="8658225" y="2687638"/>
          <p14:tracePt t="247897" x="8666163" y="2687638"/>
          <p14:tracePt t="247905" x="8689975" y="2687638"/>
          <p14:tracePt t="247913" x="8720138" y="2687638"/>
          <p14:tracePt t="247921" x="8736013" y="2681288"/>
          <p14:tracePt t="247929" x="8759825" y="2665413"/>
          <p14:tracePt t="247937" x="8775700" y="2641600"/>
          <p14:tracePt t="247945" x="8791575" y="2617788"/>
          <p14:tracePt t="247954" x="8799513" y="2593975"/>
          <p14:tracePt t="247961" x="8799513" y="2570163"/>
          <p14:tracePt t="247969" x="8799513" y="2547938"/>
          <p14:tracePt t="247977" x="8799513" y="2540000"/>
          <p14:tracePt t="247985" x="8799513" y="2516188"/>
          <p14:tracePt t="247993" x="8799513" y="2500313"/>
          <p14:tracePt t="248001" x="8799513" y="2476500"/>
          <p14:tracePt t="248009" x="8791575" y="2468563"/>
          <p14:tracePt t="248017" x="8767763" y="2452688"/>
          <p14:tracePt t="248025" x="8743950" y="2422525"/>
          <p14:tracePt t="248033" x="8728075" y="2414588"/>
          <p14:tracePt t="248041" x="8697913" y="2390775"/>
          <p14:tracePt t="248049" x="8689975" y="2382838"/>
          <p14:tracePt t="248057" x="8650288" y="2359025"/>
          <p14:tracePt t="248065" x="8650288" y="2351088"/>
          <p14:tracePt t="248073" x="8626475" y="2351088"/>
          <p14:tracePt t="248081" x="8610600" y="2343150"/>
          <p14:tracePt t="248089" x="8594725" y="2327275"/>
          <p14:tracePt t="248105" x="8580438" y="2327275"/>
          <p14:tracePt t="248113" x="8572500" y="2327275"/>
          <p14:tracePt t="248121" x="8564563" y="2327275"/>
          <p14:tracePt t="248129" x="8556625" y="2335213"/>
          <p14:tracePt t="248137" x="8532813" y="2343150"/>
          <p14:tracePt t="248145" x="8516938" y="2366963"/>
          <p14:tracePt t="248153" x="8509000" y="2414588"/>
          <p14:tracePt t="248161" x="8493125" y="2452688"/>
          <p14:tracePt t="248169" x="8477250" y="2508250"/>
          <p14:tracePt t="248177" x="8477250" y="2540000"/>
          <p14:tracePt t="248185" x="8477250" y="2570163"/>
          <p14:tracePt t="248193" x="8477250" y="2601913"/>
          <p14:tracePt t="248201" x="8493125" y="2649538"/>
          <p14:tracePt t="248209" x="8524875" y="2687638"/>
          <p14:tracePt t="248217" x="8572500" y="2735263"/>
          <p14:tracePt t="248225" x="8634413" y="2767013"/>
          <p14:tracePt t="248233" x="8666163" y="2790825"/>
          <p14:tracePt t="248241" x="8705850" y="2805113"/>
          <p14:tracePt t="248249" x="8751888" y="2813050"/>
          <p14:tracePt t="248257" x="8783638" y="2813050"/>
          <p14:tracePt t="248265" x="8823325" y="2813050"/>
          <p14:tracePt t="248273" x="8877300" y="2813050"/>
          <p14:tracePt t="248281" x="8909050" y="2813050"/>
          <p14:tracePt t="248289" x="8970963" y="2805113"/>
          <p14:tracePt t="248297" x="9010650" y="2782888"/>
          <p14:tracePt t="248305" x="9088438" y="2751138"/>
          <p14:tracePt t="248313" x="9120188" y="2727325"/>
          <p14:tracePt t="248322" x="9159875" y="2703513"/>
          <p14:tracePt t="248329" x="9191625" y="2681288"/>
          <p14:tracePt t="248337" x="9199563" y="2649538"/>
          <p14:tracePt t="248345" x="9221788" y="2633663"/>
          <p14:tracePt t="248354" x="9221788" y="2609850"/>
          <p14:tracePt t="248361" x="9221788" y="2586038"/>
          <p14:tracePt t="248369" x="9221788" y="2562225"/>
          <p14:tracePt t="248377" x="9221788" y="2532063"/>
          <p14:tracePt t="248385" x="9213850" y="2492375"/>
          <p14:tracePt t="248393" x="9183688" y="2468563"/>
          <p14:tracePt t="248401" x="9144000" y="2436813"/>
          <p14:tracePt t="248409" x="9082088" y="2414588"/>
          <p14:tracePt t="248417" x="9010650" y="2374900"/>
          <p14:tracePt t="248425" x="8978900" y="2366963"/>
          <p14:tracePt t="248433" x="8901113" y="2351088"/>
          <p14:tracePt t="248441" x="8815388" y="2335213"/>
          <p14:tracePt t="248449" x="8736013" y="2319338"/>
          <p14:tracePt t="248457" x="8674100" y="2319338"/>
          <p14:tracePt t="248465" x="8610600" y="2319338"/>
          <p14:tracePt t="248473" x="8548688" y="2319338"/>
          <p14:tracePt t="248481" x="8493125" y="2319338"/>
          <p14:tracePt t="248489" x="8455025" y="2335213"/>
          <p14:tracePt t="248497" x="8423275" y="2351088"/>
          <p14:tracePt t="248505" x="8391525" y="2366963"/>
          <p14:tracePt t="248513" x="8383588" y="2390775"/>
          <p14:tracePt t="248521" x="8367713" y="2406650"/>
          <p14:tracePt t="248529" x="8367713" y="2436813"/>
          <p14:tracePt t="248537" x="8359775" y="2468563"/>
          <p14:tracePt t="248545" x="8359775" y="2500313"/>
          <p14:tracePt t="248553" x="8359775" y="2532063"/>
          <p14:tracePt t="248561" x="8367713" y="2570163"/>
          <p14:tracePt t="248569" x="8375650" y="2601913"/>
          <p14:tracePt t="248577" x="8399463" y="2641600"/>
          <p14:tracePt t="248585" x="8415338" y="2657475"/>
          <p14:tracePt t="248593" x="8431213" y="2681288"/>
          <p14:tracePt t="248601" x="8455025" y="2695575"/>
          <p14:tracePt t="248609" x="8470900" y="2703513"/>
          <p14:tracePt t="248617" x="8493125" y="2719388"/>
          <p14:tracePt t="248625" x="8516938" y="2719388"/>
          <p14:tracePt t="248633" x="8548688" y="2719388"/>
          <p14:tracePt t="248641" x="8594725" y="2719388"/>
          <p14:tracePt t="248649" x="8658225" y="2719388"/>
          <p14:tracePt t="248657" x="8689975" y="2719388"/>
          <p14:tracePt t="248665" x="8720138" y="2719388"/>
          <p14:tracePt t="248673" x="8743950" y="2711450"/>
          <p14:tracePt t="248681" x="8767763" y="2711450"/>
          <p14:tracePt t="248689" x="8807450" y="2687638"/>
          <p14:tracePt t="248697" x="8807450" y="2681288"/>
          <p14:tracePt t="248706" x="8823325" y="2681288"/>
          <p14:tracePt t="248713" x="8823325" y="2673350"/>
          <p14:tracePt t="248729" x="8823325" y="2665413"/>
          <p14:tracePt t="248738" x="8823325" y="2649538"/>
          <p14:tracePt t="248745" x="8823325" y="2633663"/>
          <p14:tracePt t="248753" x="8791575" y="2601913"/>
          <p14:tracePt t="248761" x="8743950" y="2562225"/>
          <p14:tracePt t="248769" x="8705850" y="2532063"/>
          <p14:tracePt t="248777" x="8658225" y="2492375"/>
          <p14:tracePt t="248785" x="8626475" y="2468563"/>
          <p14:tracePt t="248793" x="8588375" y="2436813"/>
          <p14:tracePt t="248801" x="8564563" y="2430463"/>
          <p14:tracePt t="248809" x="8532813" y="2422525"/>
          <p14:tracePt t="248817" x="8524875" y="2422525"/>
          <p14:tracePt t="248826" x="8516938" y="2422525"/>
          <p14:tracePt t="248841" x="8509000" y="2422525"/>
          <p14:tracePt t="248857" x="8501063" y="2430463"/>
          <p14:tracePt t="248865" x="8501063" y="2460625"/>
          <p14:tracePt t="248874" x="8501063" y="2476500"/>
          <p14:tracePt t="248881" x="8501063" y="2500313"/>
          <p14:tracePt t="248889" x="8501063" y="2508250"/>
          <p14:tracePt t="248897" x="8501063" y="2516188"/>
          <p14:tracePt t="248905" x="8516938" y="2524125"/>
          <p14:tracePt t="248921" x="8524875" y="2540000"/>
          <p14:tracePt t="248929" x="8540750" y="2547938"/>
          <p14:tracePt t="248938" x="8548688" y="2555875"/>
          <p14:tracePt t="248945" x="8580438" y="2578100"/>
          <p14:tracePt t="248953" x="8588375" y="2586038"/>
          <p14:tracePt t="248961" x="8594725" y="2609850"/>
          <p14:tracePt t="248969" x="8618538" y="2609850"/>
          <p14:tracePt t="248977" x="8658225" y="2625725"/>
          <p14:tracePt t="248985" x="8689975" y="2641600"/>
          <p14:tracePt t="248993" x="8728075" y="2649538"/>
          <p14:tracePt t="249001" x="8759825" y="2649538"/>
          <p14:tracePt t="249009" x="8783638" y="2649538"/>
          <p14:tracePt t="249017" x="8791575" y="2649538"/>
          <p14:tracePt t="249025" x="8807450" y="2649538"/>
          <p14:tracePt t="249033" x="8815388" y="2641600"/>
          <p14:tracePt t="249041" x="8823325" y="2625725"/>
          <p14:tracePt t="249049" x="8823325" y="2609850"/>
          <p14:tracePt t="249057" x="8839200" y="2593975"/>
          <p14:tracePt t="249065" x="8839200" y="2586038"/>
          <p14:tracePt t="249074" x="8839200" y="2562225"/>
          <p14:tracePt t="249088" x="8839200" y="2540000"/>
          <p14:tracePt t="249090" x="8839200" y="2524125"/>
          <p14:tracePt t="249097" x="8831263" y="2500313"/>
          <p14:tracePt t="249105" x="8823325" y="2492375"/>
          <p14:tracePt t="249113" x="8807450" y="2468563"/>
          <p14:tracePt t="249122" x="8751888" y="2460625"/>
          <p14:tracePt t="249129" x="8713788" y="2444750"/>
          <p14:tracePt t="249138" x="8658225" y="2414588"/>
          <p14:tracePt t="249145" x="8610600" y="2406650"/>
          <p14:tracePt t="249153" x="8580438" y="2398713"/>
          <p14:tracePt t="249161" x="8524875" y="2390775"/>
          <p14:tracePt t="249169" x="8477250" y="2390775"/>
          <p14:tracePt t="249177" x="8447088" y="2382838"/>
          <p14:tracePt t="249185" x="8431213" y="2382838"/>
          <p14:tracePt t="249193" x="8423275" y="2382838"/>
          <p14:tracePt t="249218" x="8415338" y="2382838"/>
          <p14:tracePt t="249225" x="8415338" y="2390775"/>
          <p14:tracePt t="249233" x="8415338" y="2422525"/>
          <p14:tracePt t="249242" x="8431213" y="2436813"/>
          <p14:tracePt t="249249" x="8493125" y="2476500"/>
          <p14:tracePt t="249257" x="8524875" y="2508250"/>
          <p14:tracePt t="249265" x="8564563" y="2532063"/>
          <p14:tracePt t="249273" x="8610600" y="2555875"/>
          <p14:tracePt t="249281" x="8658225" y="2570163"/>
          <p14:tracePt t="249289" x="8713788" y="2578100"/>
          <p14:tracePt t="249297" x="8743950" y="2578100"/>
          <p14:tracePt t="249305" x="8759825" y="2586038"/>
          <p14:tracePt t="249313" x="8775700" y="2586038"/>
          <p14:tracePt t="249322" x="8783638" y="2586038"/>
          <p14:tracePt t="249340" x="8791575" y="2586038"/>
          <p14:tracePt t="249378" x="8799513" y="2586038"/>
          <p14:tracePt t="249401" x="8799513" y="2578100"/>
          <p14:tracePt t="249425" x="8799513" y="2570163"/>
          <p14:tracePt t="249441" x="8799513" y="2555875"/>
          <p14:tracePt t="250090" x="8807450" y="2555875"/>
          <p14:tracePt t="255034" x="8807450" y="2562225"/>
          <p14:tracePt t="255041" x="8799513" y="2562225"/>
          <p14:tracePt t="255049" x="8775700" y="2562225"/>
          <p14:tracePt t="255057" x="8759825" y="2547938"/>
          <p14:tracePt t="255065" x="8751888" y="2547938"/>
          <p14:tracePt t="255077" x="8743950" y="2540000"/>
          <p14:tracePt t="255081" x="8728075" y="2540000"/>
          <p14:tracePt t="255089" x="8720138" y="2540000"/>
          <p14:tracePt t="255097" x="8705850" y="2540000"/>
          <p14:tracePt t="255105" x="8697913" y="2540000"/>
          <p14:tracePt t="255113" x="8682038" y="2547938"/>
          <p14:tracePt t="255121" x="8674100" y="2562225"/>
          <p14:tracePt t="255129" x="8658225" y="2570163"/>
          <p14:tracePt t="255145" x="8642350" y="2586038"/>
          <p14:tracePt t="255169" x="8634413" y="2593975"/>
          <p14:tracePt t="255185" x="8626475" y="2593975"/>
          <p14:tracePt t="255194" x="8610600" y="2593975"/>
          <p14:tracePt t="255201" x="8602663" y="2601913"/>
          <p14:tracePt t="255209" x="8588375" y="2609850"/>
          <p14:tracePt t="255217" x="8580438" y="2609850"/>
          <p14:tracePt t="255225" x="8564563" y="2609850"/>
          <p14:tracePt t="255233" x="8556625" y="2617788"/>
          <p14:tracePt t="255241" x="8509000" y="2641600"/>
          <p14:tracePt t="255249" x="8485188" y="2649538"/>
          <p14:tracePt t="255257" x="8439150" y="2665413"/>
          <p14:tracePt t="255265" x="8399463" y="2681288"/>
          <p14:tracePt t="255273" x="8337550" y="2695575"/>
          <p14:tracePt t="255281" x="8305800" y="2711450"/>
          <p14:tracePt t="255289" x="8258175" y="2719388"/>
          <p14:tracePt t="255297" x="8234363" y="2727325"/>
          <p14:tracePt t="255305" x="8204200" y="2743200"/>
          <p14:tracePt t="255313" x="8156575" y="2743200"/>
          <p14:tracePt t="255321" x="8108950" y="2743200"/>
          <p14:tracePt t="255329" x="8086725" y="2743200"/>
          <p14:tracePt t="255337" x="8070850" y="2743200"/>
          <p14:tracePt t="255345" x="8062913" y="2743200"/>
          <p14:tracePt t="255353" x="8047038" y="2743200"/>
          <p14:tracePt t="255369" x="8031163" y="2735263"/>
          <p14:tracePt t="255377" x="8023225" y="2735263"/>
          <p14:tracePt t="255385" x="8015288" y="2735263"/>
          <p14:tracePt t="255393" x="7999413" y="2735263"/>
          <p14:tracePt t="255401" x="7985125" y="2719388"/>
          <p14:tracePt t="255417" x="7961313" y="2711450"/>
          <p14:tracePt t="255434" x="7953375" y="2695575"/>
          <p14:tracePt t="255441" x="7929563" y="2673350"/>
          <p14:tracePt t="255457" x="7913688" y="2649538"/>
          <p14:tracePt t="255465" x="7889875" y="2617788"/>
          <p14:tracePt t="255473" x="7866063" y="2601913"/>
          <p14:tracePt t="255489" x="7851775" y="2586038"/>
          <p14:tracePt t="255497" x="7827963" y="2562225"/>
          <p14:tracePt t="255505" x="7820025" y="2562225"/>
          <p14:tracePt t="255513" x="7796213" y="2540000"/>
          <p14:tracePt t="255521" x="7780338" y="2532063"/>
          <p14:tracePt t="255529" x="7764463" y="2516188"/>
          <p14:tracePt t="255537" x="7748588" y="2508250"/>
          <p14:tracePt t="255545" x="7742238" y="2500313"/>
          <p14:tracePt t="255553" x="7702550" y="2468563"/>
          <p14:tracePt t="255561" x="7686675" y="2452688"/>
          <p14:tracePt t="255585" x="7670800" y="2444750"/>
          <p14:tracePt t="255593" x="7654925" y="2422525"/>
          <p14:tracePt t="255601" x="7639050" y="2422525"/>
          <p14:tracePt t="255609" x="7623175" y="2406650"/>
          <p14:tracePt t="255617" x="7608888" y="2390775"/>
          <p14:tracePt t="255625" x="7600950" y="2382838"/>
          <p14:tracePt t="255633" x="7553325" y="2359025"/>
          <p14:tracePt t="255641" x="7537450" y="2351088"/>
          <p14:tracePt t="255649" x="7497763" y="2319338"/>
          <p14:tracePt t="255657" x="7475538" y="2319338"/>
          <p14:tracePt t="255665" x="7451725" y="2311400"/>
          <p14:tracePt t="255673" x="7412038" y="2281238"/>
          <p14:tracePt t="255681" x="7373938" y="2273300"/>
          <p14:tracePt t="255689" x="7334250" y="2257425"/>
          <p14:tracePt t="255697" x="7318375" y="2257425"/>
          <p14:tracePt t="255705" x="7294563" y="2257425"/>
          <p14:tracePt t="255713" x="7278688" y="2257425"/>
          <p14:tracePt t="255721" x="7240588" y="2249488"/>
          <p14:tracePt t="255729" x="7216775" y="2249488"/>
          <p14:tracePt t="255737" x="7185025" y="2249488"/>
          <p14:tracePt t="255745" x="7161213" y="2249488"/>
          <p14:tracePt t="255753" x="7131050" y="2249488"/>
          <p14:tracePt t="255761" x="7091363" y="2249488"/>
          <p14:tracePt t="255769" x="7051675" y="2249488"/>
          <p14:tracePt t="255778" x="7019925" y="2257425"/>
          <p14:tracePt t="255785" x="7005638" y="2265363"/>
          <p14:tracePt t="255793" x="6973888" y="2281238"/>
          <p14:tracePt t="255801" x="6950075" y="2289175"/>
          <p14:tracePt t="255809" x="6910388" y="2305050"/>
          <p14:tracePt t="255817" x="6894513" y="2319338"/>
          <p14:tracePt t="255825" x="6864350" y="2335213"/>
          <p14:tracePt t="255833" x="6856413" y="2343150"/>
          <p14:tracePt t="255841" x="6848475" y="2351088"/>
          <p14:tracePt t="255849" x="6840538" y="2351088"/>
          <p14:tracePt t="255865" x="6832600" y="2359025"/>
          <p14:tracePt t="255873" x="6824663" y="2366963"/>
          <p14:tracePt t="255889" x="6824663" y="2374900"/>
          <p14:tracePt t="255897" x="6824663" y="2390775"/>
          <p14:tracePt t="255905" x="6824663" y="2398713"/>
          <p14:tracePt t="255914" x="6824663" y="2414588"/>
          <p14:tracePt t="255921" x="6824663" y="2422525"/>
          <p14:tracePt t="255929" x="6824663" y="2436813"/>
          <p14:tracePt t="255937" x="6824663" y="2460625"/>
          <p14:tracePt t="255945" x="6824663" y="2484438"/>
          <p14:tracePt t="255953" x="6832600" y="2500313"/>
          <p14:tracePt t="255961" x="6832600" y="2508250"/>
          <p14:tracePt t="255969" x="6840538" y="2524125"/>
          <p14:tracePt t="255977" x="6848475" y="2547938"/>
          <p14:tracePt t="255985" x="6864350" y="2562225"/>
          <p14:tracePt t="255993" x="6880225" y="2570163"/>
          <p14:tracePt t="256001" x="6894513" y="2593975"/>
          <p14:tracePt t="256009" x="6910388" y="2609850"/>
          <p14:tracePt t="256017" x="6934200" y="2625725"/>
          <p14:tracePt t="256025" x="6958013" y="2633663"/>
          <p14:tracePt t="256033" x="6997700" y="2657475"/>
          <p14:tracePt t="256041" x="7027863" y="2673350"/>
          <p14:tracePt t="256049" x="7043738" y="2673350"/>
          <p14:tracePt t="256057" x="7067550" y="2681288"/>
          <p14:tracePt t="256065" x="7107238" y="2695575"/>
          <p14:tracePt t="256073" x="7123113" y="2703513"/>
          <p14:tracePt t="256095" x="7161213" y="2703513"/>
          <p14:tracePt t="256097" x="7185025" y="2703513"/>
          <p14:tracePt t="256105" x="7200900" y="2703513"/>
          <p14:tracePt t="256113" x="7224713" y="2703513"/>
          <p14:tracePt t="256121" x="7240588" y="2703513"/>
          <p14:tracePt t="256129" x="7254875" y="2703513"/>
          <p14:tracePt t="256146" x="7262813" y="2703513"/>
          <p14:tracePt t="256153" x="7286625" y="2703513"/>
          <p14:tracePt t="256161" x="7302500" y="2687638"/>
          <p14:tracePt t="256169" x="7318375" y="2687638"/>
          <p14:tracePt t="256177" x="7326313" y="2681288"/>
          <p14:tracePt t="256185" x="7350125" y="2665413"/>
          <p14:tracePt t="256193" x="7358063" y="2657475"/>
          <p14:tracePt t="256201" x="7366000" y="2649538"/>
          <p14:tracePt t="256209" x="7380288" y="2641600"/>
          <p14:tracePt t="256217" x="7388225" y="2625725"/>
          <p14:tracePt t="256225" x="7396163" y="2601913"/>
          <p14:tracePt t="256233" x="7404100" y="2601913"/>
          <p14:tracePt t="256241" x="7404100" y="2586038"/>
          <p14:tracePt t="256249" x="7404100" y="2570163"/>
          <p14:tracePt t="256257" x="7412038" y="2555875"/>
          <p14:tracePt t="256273" x="7412038" y="2547938"/>
          <p14:tracePt t="256282" x="7412038" y="2540000"/>
          <p14:tracePt t="256289" x="7412038" y="2532063"/>
          <p14:tracePt t="256297" x="7404100" y="2516188"/>
          <p14:tracePt t="256305" x="7396163" y="2508250"/>
          <p14:tracePt t="256313" x="7380288" y="2492375"/>
          <p14:tracePt t="256321" x="7358063" y="2476500"/>
          <p14:tracePt t="256329" x="7342188" y="2476500"/>
          <p14:tracePt t="256337" x="7318375" y="2476500"/>
          <p14:tracePt t="256345" x="7286625" y="2468563"/>
          <p14:tracePt t="256353" x="7254875" y="2468563"/>
          <p14:tracePt t="256362" x="7216775" y="2468563"/>
          <p14:tracePt t="256369" x="7185025" y="2468563"/>
          <p14:tracePt t="256377" x="7169150" y="2468563"/>
          <p14:tracePt t="256385" x="7153275" y="2468563"/>
          <p14:tracePt t="256393" x="7131050" y="2468563"/>
          <p14:tracePt t="256401" x="7123113" y="2468563"/>
          <p14:tracePt t="256409" x="7123113" y="2484438"/>
          <p14:tracePt t="256417" x="7115175" y="2492375"/>
          <p14:tracePt t="256425" x="7115175" y="2500313"/>
          <p14:tracePt t="256433" x="7115175" y="2516188"/>
          <p14:tracePt t="256441" x="7115175" y="2540000"/>
          <p14:tracePt t="256449" x="7115175" y="2547938"/>
          <p14:tracePt t="256457" x="7115175" y="2570163"/>
          <p14:tracePt t="256465" x="7115175" y="2586038"/>
          <p14:tracePt t="256473" x="7131050" y="2609850"/>
          <p14:tracePt t="256481" x="7145338" y="2617788"/>
          <p14:tracePt t="256489" x="7161213" y="2641600"/>
          <p14:tracePt t="256497" x="7177088" y="2649538"/>
          <p14:tracePt t="256505" x="7216775" y="2665413"/>
          <p14:tracePt t="256514" x="7224713" y="2673350"/>
          <p14:tracePt t="256521" x="7254875" y="2673350"/>
          <p14:tracePt t="256530" x="7286625" y="2673350"/>
          <p14:tracePt t="256537" x="7302500" y="2681288"/>
          <p14:tracePt t="256546" x="7326313" y="2687638"/>
          <p14:tracePt t="256553" x="7342188" y="2695575"/>
          <p14:tracePt t="256561" x="7350125" y="2695575"/>
          <p14:tracePt t="256569" x="7373938" y="2695575"/>
          <p14:tracePt t="256577" x="7396163" y="2695575"/>
          <p14:tracePt t="256585" x="7404100" y="2695575"/>
          <p14:tracePt t="256593" x="7427913" y="2695575"/>
          <p14:tracePt t="256609" x="7435850" y="2695575"/>
          <p14:tracePt t="256617" x="7451725" y="2695575"/>
          <p14:tracePt t="256633" x="7459663" y="2687638"/>
          <p14:tracePt t="256641" x="7459663" y="2681288"/>
          <p14:tracePt t="256649" x="7467600" y="2673350"/>
          <p14:tracePt t="256657" x="7475538" y="2665413"/>
          <p14:tracePt t="256665" x="7483475" y="2657475"/>
          <p14:tracePt t="256673" x="7491413" y="2641600"/>
          <p14:tracePt t="256681" x="7491413" y="2625725"/>
          <p14:tracePt t="256689" x="7497763" y="2617788"/>
          <p14:tracePt t="256697" x="7497763" y="2601913"/>
          <p14:tracePt t="256705" x="7505700" y="2593975"/>
          <p14:tracePt t="256732" x="7505700" y="2586038"/>
          <p14:tracePt t="256737" x="7505700" y="2578100"/>
          <p14:tracePt t="256746" x="7505700" y="2570163"/>
          <p14:tracePt t="256753" x="7497763" y="2570163"/>
          <p14:tracePt t="256761" x="7483475" y="2562225"/>
          <p14:tracePt t="256769" x="7451725" y="2562225"/>
          <p14:tracePt t="256782" x="7404100" y="2562225"/>
          <p14:tracePt t="256785" x="7366000" y="2562225"/>
          <p14:tracePt t="256793" x="7302500" y="2562225"/>
          <p14:tracePt t="256801" x="7248525" y="2562225"/>
          <p14:tracePt t="256809" x="7208838" y="2562225"/>
          <p14:tracePt t="256817" x="7153275" y="2562225"/>
          <p14:tracePt t="256825" x="7107238" y="2570163"/>
          <p14:tracePt t="256833" x="7059613" y="2586038"/>
          <p14:tracePt t="256841" x="7043738" y="2593975"/>
          <p14:tracePt t="256849" x="7027863" y="2609850"/>
          <p14:tracePt t="256857" x="7005638" y="2633663"/>
          <p14:tracePt t="256865" x="7005638" y="2681288"/>
          <p14:tracePt t="256873" x="7005638" y="2711450"/>
          <p14:tracePt t="256881" x="7005638" y="2751138"/>
          <p14:tracePt t="256889" x="7005638" y="2782888"/>
          <p14:tracePt t="256898" x="7027863" y="2820988"/>
          <p14:tracePt t="256905" x="7067550" y="2868613"/>
          <p14:tracePt t="256913" x="7115175" y="2930525"/>
          <p14:tracePt t="256921" x="7161213" y="2954338"/>
          <p14:tracePt t="256930" x="7200900" y="2970213"/>
          <p14:tracePt t="256937" x="7248525" y="2986088"/>
          <p14:tracePt t="256945" x="7310438" y="3017838"/>
          <p14:tracePt t="256953" x="7366000" y="3025775"/>
          <p14:tracePt t="256961" x="7435850" y="3025775"/>
          <p14:tracePt t="256969" x="7491413" y="3025775"/>
          <p14:tracePt t="256977" x="7545388" y="3025775"/>
          <p14:tracePt t="256985" x="7585075" y="3025775"/>
          <p14:tracePt t="256993" x="7639050" y="3017838"/>
          <p14:tracePt t="257001" x="7678738" y="3001963"/>
          <p14:tracePt t="257008" x="7694613" y="2994025"/>
          <p14:tracePt t="257017" x="7710488" y="2978150"/>
          <p14:tracePt t="257025" x="7734300" y="2962275"/>
          <p14:tracePt t="257033" x="7734300" y="2954338"/>
          <p14:tracePt t="257041" x="7742238" y="2924175"/>
          <p14:tracePt t="257049" x="7742238" y="2908300"/>
          <p14:tracePt t="257057" x="7742238" y="2876550"/>
          <p14:tracePt t="257065" x="7742238" y="2852738"/>
          <p14:tracePt t="257073" x="7742238" y="2828925"/>
          <p14:tracePt t="257081" x="7742238" y="2820988"/>
          <p14:tracePt t="257089" x="7742238" y="2790825"/>
          <p14:tracePt t="257097" x="7710488" y="2751138"/>
          <p14:tracePt t="257105" x="7678738" y="2703513"/>
          <p14:tracePt t="257113" x="7639050" y="2665413"/>
          <p14:tracePt t="257121" x="7593013" y="2617788"/>
          <p14:tracePt t="257129" x="7537450" y="2586038"/>
          <p14:tracePt t="257137" x="7467600" y="2547938"/>
          <p14:tracePt t="257146" x="7404100" y="2516188"/>
          <p14:tracePt t="257153" x="7326313" y="2484438"/>
          <p14:tracePt t="257161" x="7262813" y="2476500"/>
          <p14:tracePt t="257169" x="7192963" y="2460625"/>
          <p14:tracePt t="257177" x="7115175" y="2444750"/>
          <p14:tracePt t="257185" x="7059613" y="2444750"/>
          <p14:tracePt t="257193" x="6997700" y="2444750"/>
          <p14:tracePt t="257201" x="6958013" y="2444750"/>
          <p14:tracePt t="257209" x="6926263" y="2444750"/>
          <p14:tracePt t="257217" x="6910388" y="2444750"/>
          <p14:tracePt t="257225" x="6894513" y="2444750"/>
          <p14:tracePt t="257233" x="6888163" y="2444750"/>
          <p14:tracePt t="257241" x="6888163" y="2460625"/>
          <p14:tracePt t="257249" x="6872288" y="2468563"/>
          <p14:tracePt t="257257" x="6872288" y="2492375"/>
          <p14:tracePt t="257265" x="6872288" y="2524125"/>
          <p14:tracePt t="257273" x="6872288" y="2555875"/>
          <p14:tracePt t="257284" x="6872288" y="2578100"/>
          <p14:tracePt t="257289" x="6880225" y="2593975"/>
          <p14:tracePt t="257298" x="6894513" y="2625725"/>
          <p14:tracePt t="257305" x="6918325" y="2649538"/>
          <p14:tracePt t="257313" x="6934200" y="2665413"/>
          <p14:tracePt t="257321" x="6965950" y="2681288"/>
          <p14:tracePt t="257330" x="6997700" y="2695575"/>
          <p14:tracePt t="257337" x="7027863" y="2711450"/>
          <p14:tracePt t="257345" x="7059613" y="2711450"/>
          <p14:tracePt t="257353" x="7107238" y="2711450"/>
          <p14:tracePt t="257361" x="7153275" y="2711450"/>
          <p14:tracePt t="257369" x="7224713" y="2711450"/>
          <p14:tracePt t="257377" x="7270750" y="2711450"/>
          <p14:tracePt t="257385" x="7326313" y="2703513"/>
          <p14:tracePt t="257393" x="7373938" y="2673350"/>
          <p14:tracePt t="257401" x="7412038" y="2665413"/>
          <p14:tracePt t="257409" x="7451725" y="2641600"/>
          <p14:tracePt t="257417" x="7491413" y="2601913"/>
          <p14:tracePt t="257425" x="7505700" y="2586038"/>
          <p14:tracePt t="257433" x="7521575" y="2547938"/>
          <p14:tracePt t="257441" x="7521575" y="2516188"/>
          <p14:tracePt t="257449" x="7529513" y="2500313"/>
          <p14:tracePt t="257457" x="7529513" y="2468563"/>
          <p14:tracePt t="257465" x="7521575" y="2430463"/>
          <p14:tracePt t="257473" x="7483475" y="2382838"/>
          <p14:tracePt t="257481" x="7451725" y="2359025"/>
          <p14:tracePt t="257489" x="7427913" y="2335213"/>
          <p14:tracePt t="257497" x="7358063" y="2311400"/>
          <p14:tracePt t="257505" x="7286625" y="2297113"/>
          <p14:tracePt t="257513" x="7200900" y="2297113"/>
          <p14:tracePt t="257521" x="7107238" y="2297113"/>
          <p14:tracePt t="257529" x="7027863" y="2297113"/>
          <p14:tracePt t="257537" x="6942138" y="2297113"/>
          <p14:tracePt t="257544" x="6872288" y="2297113"/>
          <p14:tracePt t="257553" x="6800850" y="2311400"/>
          <p14:tracePt t="257561" x="6769100" y="2335213"/>
          <p14:tracePt t="257569" x="6731000" y="2366963"/>
          <p14:tracePt t="257577" x="6715125" y="2382838"/>
          <p14:tracePt t="257585" x="6715125" y="2406650"/>
          <p14:tracePt t="257593" x="6715125" y="2430463"/>
          <p14:tracePt t="257601" x="6715125" y="2452688"/>
          <p14:tracePt t="257609" x="6715125" y="2476500"/>
          <p14:tracePt t="257617" x="6715125" y="2500313"/>
          <p14:tracePt t="257625" x="6746875" y="2532063"/>
          <p14:tracePt t="257633" x="6784975" y="2562225"/>
          <p14:tracePt t="257641" x="6808788" y="2562225"/>
          <p14:tracePt t="257650" x="6840538" y="2593975"/>
          <p14:tracePt t="257657" x="6880225" y="2609850"/>
          <p14:tracePt t="257665" x="6934200" y="2633663"/>
          <p14:tracePt t="257673" x="6997700" y="2649538"/>
          <p14:tracePt t="257681" x="7075488" y="2665413"/>
          <p14:tracePt t="257689" x="7145338" y="2673350"/>
          <p14:tracePt t="257697" x="7232650" y="2673350"/>
          <p14:tracePt t="257705" x="7302500" y="2673350"/>
          <p14:tracePt t="257713" x="7380288" y="2673350"/>
          <p14:tracePt t="257721" x="7427913" y="2657475"/>
          <p14:tracePt t="257730" x="7467600" y="2649538"/>
          <p14:tracePt t="257737" x="7513638" y="2625725"/>
          <p14:tracePt t="257745" x="7537450" y="2617788"/>
          <p14:tracePt t="257753" x="7569200" y="2593975"/>
          <p14:tracePt t="257769" x="7569200" y="2578100"/>
          <p14:tracePt t="257777" x="7569200" y="2555875"/>
          <p14:tracePt t="257785" x="7569200" y="2524125"/>
          <p14:tracePt t="257793" x="7569200" y="2492375"/>
          <p14:tracePt t="257801" x="7545388" y="2452688"/>
          <p14:tracePt t="257809" x="7483475" y="2390775"/>
          <p14:tracePt t="257817" x="7427913" y="2343150"/>
          <p14:tracePt t="257825" x="7358063" y="2289175"/>
          <p14:tracePt t="257833" x="7286625" y="2265363"/>
          <p14:tracePt t="257841" x="7224713" y="2257425"/>
          <p14:tracePt t="257850" x="7153275" y="2233613"/>
          <p14:tracePt t="257857" x="7067550" y="2217738"/>
          <p14:tracePt t="257865" x="7019925" y="2209800"/>
          <p14:tracePt t="257873" x="6958013" y="2209800"/>
          <p14:tracePt t="257882" x="6918325" y="2209800"/>
          <p14:tracePt t="257889" x="6902450" y="2209800"/>
          <p14:tracePt t="257898" x="6880225" y="2217738"/>
          <p14:tracePt t="257905" x="6864350" y="2233613"/>
          <p14:tracePt t="257913" x="6856413" y="2257425"/>
          <p14:tracePt t="257921" x="6856413" y="2319338"/>
          <p14:tracePt t="257929" x="6856413" y="2366963"/>
          <p14:tracePt t="257937" x="6888163" y="2436813"/>
          <p14:tracePt t="257945" x="6910388" y="2468563"/>
          <p14:tracePt t="257953" x="6934200" y="2516188"/>
          <p14:tracePt t="257960" x="6958013" y="2555875"/>
          <p14:tracePt t="257969" x="7005638" y="2586038"/>
          <p14:tracePt t="257977" x="7035800" y="2609850"/>
          <p14:tracePt t="257985" x="7067550" y="2641600"/>
          <p14:tracePt t="257993" x="7107238" y="2649538"/>
          <p14:tracePt t="258001" x="7137400" y="2665413"/>
          <p14:tracePt t="258009" x="7169150" y="2665413"/>
          <p14:tracePt t="258017" x="7208838" y="2665413"/>
          <p14:tracePt t="258025" x="7224713" y="2665413"/>
          <p14:tracePt t="258033" x="7240588" y="2665413"/>
          <p14:tracePt t="258041" x="7248525" y="2665413"/>
          <p14:tracePt t="258049" x="7262813" y="2657475"/>
          <p14:tracePt t="258057" x="7278688" y="2641600"/>
          <p14:tracePt t="258065" x="7278688" y="2617788"/>
          <p14:tracePt t="258073" x="7286625" y="2601913"/>
          <p14:tracePt t="258097" x="7286625" y="2524125"/>
          <p14:tracePt t="258105" x="7278688" y="2476500"/>
          <p14:tracePt t="258114" x="7254875" y="2444750"/>
          <p14:tracePt t="258121" x="7216775" y="2414588"/>
          <p14:tracePt t="258129" x="7177088" y="2382838"/>
          <p14:tracePt t="258137" x="7153275" y="2359025"/>
          <p14:tracePt t="258145" x="7107238" y="2343150"/>
          <p14:tracePt t="258153" x="7051675" y="2343150"/>
          <p14:tracePt t="258161" x="7011988" y="2343150"/>
          <p14:tracePt t="258169" x="6958013" y="2343150"/>
          <p14:tracePt t="258177" x="6926263" y="2343150"/>
          <p14:tracePt t="258185" x="6880225" y="2351088"/>
          <p14:tracePt t="258193" x="6840538" y="2382838"/>
          <p14:tracePt t="258201" x="6824663" y="2398713"/>
          <p14:tracePt t="258209" x="6792913" y="2430463"/>
          <p14:tracePt t="258217" x="6777038" y="2468563"/>
          <p14:tracePt t="258225" x="6769100" y="2500313"/>
          <p14:tracePt t="258233" x="6754813" y="2540000"/>
          <p14:tracePt t="258241" x="6754813" y="2570163"/>
          <p14:tracePt t="258250" x="6754813" y="2609850"/>
          <p14:tracePt t="258257" x="6762750" y="2625725"/>
          <p14:tracePt t="258265" x="6792913" y="2665413"/>
          <p14:tracePt t="258273" x="6808788" y="2687638"/>
          <p14:tracePt t="258284" x="6848475" y="2711450"/>
          <p14:tracePt t="258288" x="6888163" y="2711450"/>
          <p14:tracePt t="258298" x="6934200" y="2719388"/>
          <p14:tracePt t="258305" x="7005638" y="2719388"/>
          <p14:tracePt t="258314" x="7075488" y="2719388"/>
          <p14:tracePt t="258321" x="7137400" y="2719388"/>
          <p14:tracePt t="258329" x="7224713" y="2703513"/>
          <p14:tracePt t="258337" x="7310438" y="2657475"/>
          <p14:tracePt t="258345" x="7388225" y="2625725"/>
          <p14:tracePt t="258353" x="7467600" y="2586038"/>
          <p14:tracePt t="258361" x="7521575" y="2540000"/>
          <p14:tracePt t="258369" x="7561263" y="2524125"/>
          <p14:tracePt t="258377" x="7585075" y="2492375"/>
          <p14:tracePt t="258385" x="7585075" y="2468563"/>
          <p14:tracePt t="258393" x="7585075" y="2444750"/>
          <p14:tracePt t="258401" x="7585075" y="2430463"/>
          <p14:tracePt t="258409" x="7585075" y="2406650"/>
          <p14:tracePt t="258417" x="7553325" y="2374900"/>
          <p14:tracePt t="258425" x="7505700" y="2351088"/>
          <p14:tracePt t="258433" x="7467600" y="2335213"/>
          <p14:tracePt t="258441" x="7388225" y="2311400"/>
          <p14:tracePt t="258450" x="7318375" y="2311400"/>
          <p14:tracePt t="258457" x="7232650" y="2311400"/>
          <p14:tracePt t="258466" x="7145338" y="2311400"/>
          <p14:tracePt t="258474" x="7075488" y="2327275"/>
          <p14:tracePt t="258482" x="6997700" y="2382838"/>
          <p14:tracePt t="258489" x="6958013" y="2430463"/>
          <p14:tracePt t="258498" x="6910388" y="2500313"/>
          <p14:tracePt t="258505" x="6888163" y="2570163"/>
          <p14:tracePt t="258514" x="6880225" y="2649538"/>
          <p14:tracePt t="258521" x="6880225" y="2719388"/>
          <p14:tracePt t="258529" x="6880225" y="2759075"/>
          <p14:tracePt t="258537" x="6888163" y="2836863"/>
          <p14:tracePt t="258545" x="6910388" y="2876550"/>
          <p14:tracePt t="258553" x="6934200" y="2892425"/>
          <p14:tracePt t="258561" x="6997700" y="2924175"/>
          <p14:tracePt t="258569" x="7027863" y="2930525"/>
          <p14:tracePt t="258577" x="7075488" y="2954338"/>
          <p14:tracePt t="258585" x="7137400" y="2954338"/>
          <p14:tracePt t="258593" x="7208838" y="2954338"/>
          <p14:tracePt t="258601" x="7318375" y="2954338"/>
          <p14:tracePt t="258609" x="7388225" y="2938463"/>
          <p14:tracePt t="258617" x="7491413" y="2892425"/>
          <p14:tracePt t="258625" x="7545388" y="2844800"/>
          <p14:tracePt t="258633" x="7593013" y="2805113"/>
          <p14:tracePt t="258641" x="7631113" y="2767013"/>
          <p14:tracePt t="258650" x="7631113" y="2743200"/>
          <p14:tracePt t="258657" x="7631113" y="2711450"/>
          <p14:tracePt t="258665" x="7631113" y="2657475"/>
          <p14:tracePt t="258673" x="7623175" y="2601913"/>
          <p14:tracePt t="258681" x="7585075" y="2547938"/>
          <p14:tracePt t="258689" x="7505700" y="2500313"/>
          <p14:tracePt t="258697" x="7427913" y="2460625"/>
          <p14:tracePt t="258705" x="7334250" y="2414588"/>
          <p14:tracePt t="258713" x="7240588" y="2398713"/>
          <p14:tracePt t="258721" x="7131050" y="2382838"/>
          <p14:tracePt t="258729" x="7019925" y="2374900"/>
          <p14:tracePt t="258737" x="6926263" y="2374900"/>
          <p14:tracePt t="258745" x="6840538" y="2374900"/>
          <p14:tracePt t="258753" x="6777038" y="2374900"/>
          <p14:tracePt t="258761" x="6769100" y="2374900"/>
          <p14:tracePt t="258769" x="6731000" y="2390775"/>
          <p14:tracePt t="258777" x="6723063" y="2422525"/>
          <p14:tracePt t="258785" x="6723063" y="2468563"/>
          <p14:tracePt t="258793" x="6723063" y="2532063"/>
          <p14:tracePt t="258801" x="6738938" y="2586038"/>
          <p14:tracePt t="258809" x="6762750" y="2641600"/>
          <p14:tracePt t="258817" x="6816725" y="2711450"/>
          <p14:tracePt t="258824" x="6872288" y="2759075"/>
          <p14:tracePt t="258834" x="6934200" y="2805113"/>
          <p14:tracePt t="258841" x="6981825" y="2844800"/>
          <p14:tracePt t="258850" x="7051675" y="2868613"/>
          <p14:tracePt t="258857" x="7123113" y="2884488"/>
          <p14:tracePt t="258865" x="7185025" y="2884488"/>
          <p14:tracePt t="258873" x="7248525" y="2884488"/>
          <p14:tracePt t="258881" x="7310438" y="2884488"/>
          <p14:tracePt t="258889" x="7358063" y="2884488"/>
          <p14:tracePt t="258897" x="7396163" y="2876550"/>
          <p14:tracePt t="258905" x="7427913" y="2852738"/>
          <p14:tracePt t="258913" x="7443788" y="2836863"/>
          <p14:tracePt t="258921" x="7451725" y="2813050"/>
          <p14:tracePt t="258929" x="7459663" y="2798763"/>
          <p14:tracePt t="258937" x="7459663" y="2767013"/>
          <p14:tracePt t="258945" x="7459663" y="2735263"/>
          <p14:tracePt t="258953" x="7459663" y="2681288"/>
          <p14:tracePt t="258961" x="7451725" y="2617788"/>
          <p14:tracePt t="258969" x="7419975" y="2570163"/>
          <p14:tracePt t="258977" x="7373938" y="2532063"/>
          <p14:tracePt t="258985" x="7318375" y="2492375"/>
          <p14:tracePt t="258993" x="7278688" y="2468563"/>
          <p14:tracePt t="259001" x="7240588" y="2460625"/>
          <p14:tracePt t="259009" x="7200900" y="2460625"/>
          <p14:tracePt t="259017" x="7153275" y="2452688"/>
          <p14:tracePt t="259025" x="7137400" y="2452688"/>
          <p14:tracePt t="259033" x="7123113" y="2452688"/>
          <p14:tracePt t="259041" x="7115175" y="2452688"/>
          <p14:tracePt t="259049" x="7107238" y="2460625"/>
          <p14:tracePt t="259065" x="7107238" y="2492375"/>
          <p14:tracePt t="259073" x="7107238" y="2516188"/>
          <p14:tracePt t="259081" x="7107238" y="2540000"/>
          <p14:tracePt t="259098" x="7153275" y="2593975"/>
          <p14:tracePt t="259105" x="7161213" y="2601913"/>
          <p14:tracePt t="259113" x="7185025" y="2625725"/>
          <p14:tracePt t="259121" x="7200900" y="2641600"/>
          <p14:tracePt t="259129" x="7208838" y="2649538"/>
          <p14:tracePt t="259137" x="7224713" y="2649538"/>
          <p14:tracePt t="259145" x="7232650" y="2657475"/>
          <p14:tracePt t="259153" x="7248525" y="2673350"/>
          <p14:tracePt t="259161" x="7254875" y="2681288"/>
          <p14:tracePt t="259185" x="7270750" y="2695575"/>
          <p14:tracePt t="259201" x="7286625" y="2711450"/>
          <p14:tracePt t="259209" x="7302500" y="2727325"/>
          <p14:tracePt t="259225" x="7326313" y="2751138"/>
          <p14:tracePt t="259233" x="7358063" y="2782888"/>
          <p14:tracePt t="259241" x="7380288" y="2805113"/>
          <p14:tracePt t="259250" x="7404100" y="2820988"/>
          <p14:tracePt t="259257" x="7419975" y="2828925"/>
          <p14:tracePt t="259265" x="7443788" y="2852738"/>
          <p14:tracePt t="259273" x="7475538" y="2860675"/>
          <p14:tracePt t="259281" x="7491413" y="2876550"/>
          <p14:tracePt t="259289" x="7513638" y="2892425"/>
          <p14:tracePt t="259297" x="7521575" y="2892425"/>
          <p14:tracePt t="259305" x="7529513" y="2892425"/>
          <p14:tracePt t="259321" x="7545388" y="2900363"/>
          <p14:tracePt t="259329" x="7553325" y="2916238"/>
          <p14:tracePt t="259337" x="7561263" y="2916238"/>
          <p14:tracePt t="259345" x="7577138" y="2930525"/>
          <p14:tracePt t="259353" x="7585075" y="2946400"/>
          <p14:tracePt t="259361" x="7600950" y="2962275"/>
          <p14:tracePt t="259369" x="7623175" y="2986088"/>
          <p14:tracePt t="259377" x="7631113" y="2994025"/>
          <p14:tracePt t="259393" x="7646988" y="3001963"/>
          <p14:tracePt t="259529" x="7631113" y="3001963"/>
          <p14:tracePt t="259537" x="7577138" y="3001963"/>
          <p14:tracePt t="259545" x="7545388" y="3001963"/>
          <p14:tracePt t="259553" x="7497763" y="2994025"/>
          <p14:tracePt t="259561" x="7443788" y="2978150"/>
          <p14:tracePt t="259569" x="7419975" y="2954338"/>
          <p14:tracePt t="259577" x="7366000" y="2930525"/>
          <p14:tracePt t="259585" x="7302500" y="2900363"/>
          <p14:tracePt t="259593" x="7248525" y="2876550"/>
          <p14:tracePt t="259601" x="7200900" y="2852738"/>
          <p14:tracePt t="259609" x="7169150" y="2828925"/>
          <p14:tracePt t="259617" x="7137400" y="2813050"/>
          <p14:tracePt t="259625" x="7123113" y="2798763"/>
          <p14:tracePt t="259634" x="7115175" y="2790825"/>
          <p14:tracePt t="259641" x="7107238" y="2790825"/>
          <p14:tracePt t="259649" x="7099300" y="2774950"/>
          <p14:tracePt t="259657" x="7091363" y="2774950"/>
          <p14:tracePt t="259737" x="7115175" y="2805113"/>
          <p14:tracePt t="259745" x="7169150" y="2860675"/>
          <p14:tracePt t="259753" x="7208838" y="2938463"/>
          <p14:tracePt t="259761" x="7254875" y="3017838"/>
          <p14:tracePt t="259769" x="7294563" y="3103563"/>
          <p14:tracePt t="259777" x="7342188" y="3189288"/>
          <p14:tracePt t="259785" x="7373938" y="3284538"/>
          <p14:tracePt t="259793" x="7419975" y="3370263"/>
          <p14:tracePt t="259802" x="7451725" y="3448050"/>
          <p14:tracePt t="259809" x="7467600" y="3527425"/>
          <p14:tracePt t="259817" x="7467600" y="3565525"/>
          <p14:tracePt t="259825" x="7467600" y="3621088"/>
          <p14:tracePt t="259833" x="7467600" y="3676650"/>
          <p14:tracePt t="259841" x="7467600" y="3722688"/>
          <p14:tracePt t="259850" x="7467600" y="3770313"/>
          <p14:tracePt t="259857" x="7451725" y="3824288"/>
          <p14:tracePt t="259866" x="7427913" y="3879850"/>
          <p14:tracePt t="259873" x="7404100" y="3933825"/>
          <p14:tracePt t="259881" x="7373938" y="3989388"/>
          <p14:tracePt t="259889" x="7373938" y="4037013"/>
          <p14:tracePt t="259897" x="7358063" y="4083050"/>
          <p14:tracePt t="259905" x="7334250" y="4114800"/>
          <p14:tracePt t="259913" x="7334250" y="4146550"/>
          <p14:tracePt t="259921" x="7326313" y="4170363"/>
          <p14:tracePt t="259929" x="7326313" y="4208463"/>
          <p14:tracePt t="259937" x="7326313" y="4232275"/>
          <p14:tracePt t="259945" x="7326313" y="4240213"/>
          <p14:tracePt t="259953" x="7326313" y="4256088"/>
          <p14:tracePt t="259961" x="7326313" y="4279900"/>
          <p14:tracePt t="259969" x="7326313" y="4295775"/>
          <p14:tracePt t="259977" x="7326313" y="4325938"/>
          <p14:tracePt t="259985" x="7326313" y="4349750"/>
          <p14:tracePt t="259993" x="7326313" y="4389438"/>
          <p14:tracePt t="260001" x="7342188" y="4427538"/>
          <p14:tracePt t="260009" x="7350125" y="4459288"/>
          <p14:tracePt t="260017" x="7380288" y="4514850"/>
          <p14:tracePt t="260025" x="7412038" y="4560888"/>
          <p14:tracePt t="260033" x="7427913" y="4592638"/>
          <p14:tracePt t="260041" x="7467600" y="4632325"/>
          <p14:tracePt t="260049" x="7483475" y="4648200"/>
          <p14:tracePt t="260057" x="7491413" y="4648200"/>
          <p14:tracePt t="260065" x="7497763" y="4664075"/>
          <p14:tracePt t="260073" x="7505700" y="4664075"/>
          <p14:tracePt t="260081" x="7513638" y="4664075"/>
          <p14:tracePt t="260089" x="7521575" y="4664075"/>
          <p14:tracePt t="260097" x="7521575" y="4672013"/>
          <p14:tracePt t="260185" x="7537450" y="4672013"/>
          <p14:tracePt t="260194" x="7537450" y="4664075"/>
          <p14:tracePt t="260201" x="7553325" y="4648200"/>
          <p14:tracePt t="260209" x="7553325" y="4640263"/>
          <p14:tracePt t="260217" x="7561263" y="4616450"/>
          <p14:tracePt t="260225" x="7561263" y="4608513"/>
          <p14:tracePt t="260233" x="7577138" y="4600575"/>
          <p14:tracePt t="260241" x="7585075" y="4576763"/>
          <p14:tracePt t="260249" x="7593013" y="4576763"/>
          <p14:tracePt t="260257" x="7600950" y="4560888"/>
          <p14:tracePt t="260265" x="7616825" y="4552950"/>
          <p14:tracePt t="260273" x="7639050" y="4538663"/>
          <p14:tracePt t="260281" x="7654925" y="4530725"/>
          <p14:tracePt t="260289" x="7662863" y="4530725"/>
          <p14:tracePt t="260297" x="7686675" y="4530725"/>
          <p14:tracePt t="260315" x="7742238" y="4522788"/>
          <p14:tracePt t="260321" x="7796213" y="4522788"/>
          <p14:tracePt t="260329" x="7851775" y="4522788"/>
          <p14:tracePt t="260337" x="7929563" y="4522788"/>
          <p14:tracePt t="260345" x="8015288" y="4522788"/>
          <p14:tracePt t="260353" x="8102600" y="4522788"/>
          <p14:tracePt t="260361" x="8196263" y="4522788"/>
          <p14:tracePt t="260369" x="8297863" y="4522788"/>
          <p14:tracePt t="260377" x="8391525" y="4530725"/>
          <p14:tracePt t="260385" x="8485188" y="4552950"/>
          <p14:tracePt t="260393" x="8580438" y="4552950"/>
          <p14:tracePt t="260401" x="8674100" y="4568825"/>
          <p14:tracePt t="260409" x="8728075" y="4568825"/>
          <p14:tracePt t="260417" x="8799513" y="4568825"/>
          <p14:tracePt t="260425" x="8831263" y="4576763"/>
          <p14:tracePt t="260434" x="8845550" y="4576763"/>
          <p14:tracePt t="260441" x="8861425" y="4576763"/>
          <p14:tracePt t="260641" x="8839200" y="4576763"/>
          <p14:tracePt t="260649" x="8831263" y="4576763"/>
          <p14:tracePt t="260657" x="8815388" y="4576763"/>
          <p14:tracePt t="260665" x="8807450" y="4576763"/>
          <p14:tracePt t="260921" x="8799513" y="4576763"/>
          <p14:tracePt t="260929" x="8783638" y="4576763"/>
          <p14:tracePt t="260945" x="8775700" y="4576763"/>
          <p14:tracePt t="260953" x="8767763" y="4576763"/>
          <p14:tracePt t="260961" x="8759825" y="4576763"/>
          <p14:tracePt t="262098" x="8751888" y="4576763"/>
          <p14:tracePt t="262633" x="8743950" y="4560888"/>
          <p14:tracePt t="262642" x="8743950" y="4538663"/>
          <p14:tracePt t="262649" x="8743950" y="4514850"/>
          <p14:tracePt t="262657" x="8736013" y="4483100"/>
          <p14:tracePt t="262665" x="8736013" y="4459288"/>
          <p14:tracePt t="262673" x="8736013" y="4427538"/>
          <p14:tracePt t="262681" x="8736013" y="4397375"/>
          <p14:tracePt t="262689" x="8736013" y="4373563"/>
          <p14:tracePt t="262697" x="8736013" y="4357688"/>
          <p14:tracePt t="262705" x="8736013" y="4341813"/>
          <p14:tracePt t="262713" x="8736013" y="4325938"/>
          <p14:tracePt t="262721" x="8736013" y="4310063"/>
          <p14:tracePt t="262737" x="8736013" y="4302125"/>
          <p14:tracePt t="262745" x="8736013" y="4287838"/>
          <p14:tracePt t="262761" x="8736013" y="4279900"/>
          <p14:tracePt t="262770" x="8736013" y="4264025"/>
          <p14:tracePt t="262777" x="8736013" y="4256088"/>
          <p14:tracePt t="262785" x="8736013" y="4240213"/>
          <p14:tracePt t="262793" x="8743950" y="4216400"/>
          <p14:tracePt t="262801" x="8743950" y="4200525"/>
          <p14:tracePt t="262809" x="8751888" y="4176713"/>
          <p14:tracePt t="262817" x="8751888" y="4154488"/>
          <p14:tracePt t="262825" x="8759825" y="4138613"/>
          <p14:tracePt t="262833" x="8767763" y="4122738"/>
          <p14:tracePt t="262849" x="8775700" y="4114800"/>
          <p14:tracePt t="262857" x="8775700" y="4098925"/>
          <p14:tracePt t="262865" x="8775700" y="4090988"/>
          <p14:tracePt t="262873" x="8799513" y="4083050"/>
          <p14:tracePt t="262881" x="8799513" y="4059238"/>
          <p14:tracePt t="262889" x="8823325" y="4044950"/>
          <p14:tracePt t="262896" x="8839200" y="4021138"/>
          <p14:tracePt t="262905" x="8853488" y="3989388"/>
          <p14:tracePt t="262913" x="8877300" y="3941763"/>
          <p14:tracePt t="262921" x="8909050" y="3911600"/>
          <p14:tracePt t="262929" x="8924925" y="3879850"/>
          <p14:tracePt t="262937" x="8956675" y="3832225"/>
          <p14:tracePt t="262945" x="8978900" y="3816350"/>
          <p14:tracePt t="262953" x="8994775" y="3786188"/>
          <p14:tracePt t="262961" x="9002713" y="3778250"/>
          <p14:tracePt t="262970" x="9010650" y="3762375"/>
          <p14:tracePt t="262977" x="9026525" y="3754438"/>
          <p14:tracePt t="262985" x="9026525" y="3746500"/>
          <p14:tracePt t="262993" x="9034463" y="3738563"/>
          <p14:tracePt t="263003" x="9042400" y="3730625"/>
          <p14:tracePt t="263009" x="9042400" y="3706813"/>
          <p14:tracePt t="263017" x="9050338" y="3690938"/>
          <p14:tracePt t="263025" x="9058275" y="3668713"/>
          <p14:tracePt t="263033" x="9082088" y="3636963"/>
          <p14:tracePt t="263041" x="9082088" y="3613150"/>
          <p14:tracePt t="263049" x="9096375" y="3565525"/>
          <p14:tracePt t="263057" x="9120188" y="3527425"/>
          <p14:tracePt t="263065" x="9136063" y="3495675"/>
          <p14:tracePt t="263073" x="9151938" y="3455988"/>
          <p14:tracePt t="263081" x="9159875" y="3432175"/>
          <p14:tracePt t="263089" x="9167813" y="3409950"/>
          <p14:tracePt t="263097" x="9167813" y="3378200"/>
          <p14:tracePt t="263105" x="9175750" y="3362325"/>
          <p14:tracePt t="263113" x="9175750" y="3346450"/>
          <p14:tracePt t="263121" x="9175750" y="3338513"/>
          <p14:tracePt t="263129" x="9183688" y="3322638"/>
          <p14:tracePt t="263137" x="9183688" y="3314700"/>
          <p14:tracePt t="263145" x="9183688" y="3306763"/>
          <p14:tracePt t="263153" x="9183688" y="3300413"/>
          <p14:tracePt t="263161" x="9183688" y="3284538"/>
          <p14:tracePt t="263170" x="9183688" y="3276600"/>
          <p14:tracePt t="263177" x="9183688" y="3260725"/>
          <p14:tracePt t="263186" x="9183688" y="3252788"/>
          <p14:tracePt t="263202" x="9183688" y="3236913"/>
          <p14:tracePt t="263209" x="9183688" y="3228975"/>
          <p14:tracePt t="263217" x="9183688" y="3213100"/>
          <p14:tracePt t="263233" x="9183688" y="3205163"/>
          <p14:tracePt t="263241" x="9183688" y="3197225"/>
          <p14:tracePt t="263249" x="9175750" y="3189288"/>
          <p14:tracePt t="263265" x="9175750" y="3167063"/>
          <p14:tracePt t="263273" x="9167813" y="3167063"/>
          <p14:tracePt t="263281" x="9167813" y="3159125"/>
          <p14:tracePt t="263289" x="9151938" y="3151188"/>
          <p14:tracePt t="263297" x="9144000" y="3135313"/>
          <p14:tracePt t="263305" x="9136063" y="3127375"/>
          <p14:tracePt t="263313" x="9112250" y="3111500"/>
          <p14:tracePt t="263321" x="9104313" y="3103563"/>
          <p14:tracePt t="263329" x="9082088" y="3087688"/>
          <p14:tracePt t="263337" x="9066213" y="3087688"/>
          <p14:tracePt t="263345" x="9026525" y="3079750"/>
          <p14:tracePt t="263353" x="8978900" y="3071813"/>
          <p14:tracePt t="263361" x="8932863" y="3071813"/>
          <p14:tracePt t="263369" x="8869363" y="3063875"/>
          <p14:tracePt t="263377" x="8799513" y="3063875"/>
          <p14:tracePt t="263387" x="8736013" y="3063875"/>
          <p14:tracePt t="263394" x="8650288" y="3063875"/>
          <p14:tracePt t="263402" x="8580438" y="3063875"/>
          <p14:tracePt t="263409" x="8493125" y="3063875"/>
          <p14:tracePt t="263417" x="8399463" y="3063875"/>
          <p14:tracePt t="263425" x="8313738" y="3063875"/>
          <p14:tracePt t="263433" x="8242300" y="3063875"/>
          <p14:tracePt t="263441" x="8172450" y="3063875"/>
          <p14:tracePt t="263449" x="8094663" y="3063875"/>
          <p14:tracePt t="263457" x="8023225" y="3063875"/>
          <p14:tracePt t="263465" x="7953375" y="3063875"/>
          <p14:tracePt t="263473" x="7866063" y="3063875"/>
          <p14:tracePt t="263481" x="7796213" y="3063875"/>
          <p14:tracePt t="263489" x="7726363" y="3063875"/>
          <p14:tracePt t="263497" x="7646988" y="3063875"/>
          <p14:tracePt t="263505" x="7577138" y="3063875"/>
          <p14:tracePt t="263513" x="7497763" y="3079750"/>
          <p14:tracePt t="263521" x="7427913" y="3079750"/>
          <p14:tracePt t="263529" x="7350125" y="3095625"/>
          <p14:tracePt t="263537" x="7302500" y="3095625"/>
          <p14:tracePt t="263545" x="7240588" y="3095625"/>
          <p14:tracePt t="263553" x="7192963" y="3095625"/>
          <p14:tracePt t="263561" x="7161213" y="3095625"/>
          <p14:tracePt t="263569" x="7137400" y="3095625"/>
          <p14:tracePt t="263577" x="7131050" y="3095625"/>
          <p14:tracePt t="263593" x="7115175" y="3095625"/>
          <p14:tracePt t="263649" x="7107238" y="3095625"/>
          <p14:tracePt t="263665" x="7091363" y="3103563"/>
          <p14:tracePt t="263673" x="7075488" y="3111500"/>
          <p14:tracePt t="263681" x="7059613" y="3127375"/>
          <p14:tracePt t="263689" x="7027863" y="3143250"/>
          <p14:tracePt t="263697" x="7019925" y="3151188"/>
          <p14:tracePt t="263705" x="7011988" y="3159125"/>
          <p14:tracePt t="263713" x="6989763" y="3175000"/>
          <p14:tracePt t="263722" x="6958013" y="3181350"/>
          <p14:tracePt t="263729" x="6950075" y="3197225"/>
          <p14:tracePt t="263737" x="6934200" y="3213100"/>
          <p14:tracePt t="263745" x="6918325" y="3228975"/>
          <p14:tracePt t="263753" x="6902450" y="3260725"/>
          <p14:tracePt t="263761" x="6888163" y="3276600"/>
          <p14:tracePt t="263769" x="6864350" y="3306763"/>
          <p14:tracePt t="263777" x="6856413" y="3346450"/>
          <p14:tracePt t="263786" x="6832600" y="3394075"/>
          <p14:tracePt t="263793" x="6824663" y="3432175"/>
          <p14:tracePt t="263800" x="6816725" y="3479800"/>
          <p14:tracePt t="263809" x="6800850" y="3527425"/>
          <p14:tracePt t="263817" x="6784975" y="3565525"/>
          <p14:tracePt t="263825" x="6777038" y="3605213"/>
          <p14:tracePt t="263833" x="6762750" y="3636963"/>
          <p14:tracePt t="263841" x="6762750" y="3660775"/>
          <p14:tracePt t="263849" x="6762750" y="3683000"/>
          <p14:tracePt t="263857" x="6762750" y="3706813"/>
          <p14:tracePt t="263865" x="6762750" y="3730625"/>
          <p14:tracePt t="263873" x="6762750" y="3754438"/>
          <p14:tracePt t="263881" x="6762750" y="3778250"/>
          <p14:tracePt t="263889" x="6762750" y="3816350"/>
          <p14:tracePt t="263897" x="6762750" y="3848100"/>
          <p14:tracePt t="263905" x="6762750" y="3895725"/>
          <p14:tracePt t="263913" x="6769100" y="3941763"/>
          <p14:tracePt t="263921" x="6777038" y="3997325"/>
          <p14:tracePt t="263929" x="6792913" y="4044950"/>
          <p14:tracePt t="263937" x="6792913" y="4098925"/>
          <p14:tracePt t="263945" x="6800850" y="4130675"/>
          <p14:tracePt t="263953" x="6808788" y="4154488"/>
          <p14:tracePt t="263961" x="6808788" y="4170363"/>
          <p14:tracePt t="263969" x="6816725" y="4192588"/>
          <p14:tracePt t="263977" x="6824663" y="4208463"/>
          <p14:tracePt t="263985" x="6832600" y="4216400"/>
          <p14:tracePt t="263993" x="6832600" y="4224338"/>
          <p14:tracePt t="264001" x="6840538" y="4240213"/>
          <p14:tracePt t="264009" x="6856413" y="4256088"/>
          <p14:tracePt t="264017" x="6864350" y="4271963"/>
          <p14:tracePt t="264025" x="6894513" y="4302125"/>
          <p14:tracePt t="264033" x="6894513" y="4310063"/>
          <p14:tracePt t="264041" x="6942138" y="4365625"/>
          <p14:tracePt t="264049" x="6965950" y="4389438"/>
          <p14:tracePt t="264057" x="7005638" y="4427538"/>
          <p14:tracePt t="264065" x="7051675" y="4467225"/>
          <p14:tracePt t="264073" x="7091363" y="4498975"/>
          <p14:tracePt t="264081" x="7123113" y="4514850"/>
          <p14:tracePt t="264089" x="7177088" y="4538663"/>
          <p14:tracePt t="264097" x="7216775" y="4552950"/>
          <p14:tracePt t="264105" x="7270750" y="4560888"/>
          <p14:tracePt t="264113" x="7342188" y="4576763"/>
          <p14:tracePt t="264124" x="7412038" y="4584700"/>
          <p14:tracePt t="264129" x="7459663" y="4584700"/>
          <p14:tracePt t="264137" x="7505700" y="4584700"/>
          <p14:tracePt t="264145" x="7569200" y="4584700"/>
          <p14:tracePt t="264153" x="7623175" y="4584700"/>
          <p14:tracePt t="264161" x="7686675" y="4584700"/>
          <p14:tracePt t="264169" x="7742238" y="4592638"/>
          <p14:tracePt t="264177" x="7772400" y="4592638"/>
          <p14:tracePt t="264185" x="7827963" y="4592638"/>
          <p14:tracePt t="264193" x="7881938" y="4592638"/>
          <p14:tracePt t="264201" x="7921625" y="4592638"/>
          <p14:tracePt t="264209" x="7977188" y="4592638"/>
          <p14:tracePt t="264217" x="8007350" y="4592638"/>
          <p14:tracePt t="264225" x="8023225" y="4584700"/>
          <p14:tracePt t="264233" x="8047038" y="4576763"/>
          <p14:tracePt t="264241" x="8062913" y="4576763"/>
          <p14:tracePt t="264249" x="8070850" y="4576763"/>
          <p14:tracePt t="264257" x="8102600" y="4576763"/>
          <p14:tracePt t="264297" x="8108950" y="4576763"/>
          <p14:tracePt t="264306" x="8116888" y="4576763"/>
          <p14:tracePt t="264313" x="8132763" y="4576763"/>
          <p14:tracePt t="264321" x="8156575" y="4576763"/>
          <p14:tracePt t="264329" x="8188325" y="4576763"/>
          <p14:tracePt t="264337" x="8220075" y="4576763"/>
          <p14:tracePt t="264345" x="8266113" y="4576763"/>
          <p14:tracePt t="264353" x="8305800" y="4576763"/>
          <p14:tracePt t="264361" x="8359775" y="4576763"/>
          <p14:tracePt t="264369" x="8399463" y="4576763"/>
          <p14:tracePt t="264377" x="8447088" y="4568825"/>
          <p14:tracePt t="264385" x="8477250" y="4552950"/>
          <p14:tracePt t="264393" x="8532813" y="4552950"/>
          <p14:tracePt t="264401" x="8548688" y="4546600"/>
          <p14:tracePt t="264409" x="8564563" y="4546600"/>
          <p14:tracePt t="264417" x="8580438" y="4538663"/>
          <p14:tracePt t="264434" x="8588375" y="4538663"/>
          <p14:tracePt t="264490" x="8594725" y="4530725"/>
          <p14:tracePt t="264498" x="8610600" y="4522788"/>
          <p14:tracePt t="264505" x="8626475" y="4514850"/>
          <p14:tracePt t="264513" x="8634413" y="4506913"/>
          <p14:tracePt t="264521" x="8658225" y="4491038"/>
          <p14:tracePt t="264529" x="8682038" y="4475163"/>
          <p14:tracePt t="264537" x="8697913" y="4459288"/>
          <p14:tracePt t="264545" x="8713788" y="4451350"/>
          <p14:tracePt t="264553" x="8720138" y="4451350"/>
          <p14:tracePt t="264561" x="8728075" y="4435475"/>
          <p14:tracePt t="264569" x="8736013" y="4435475"/>
          <p14:tracePt t="264577" x="8736013" y="4427538"/>
          <p14:tracePt t="264593" x="8743950" y="4427538"/>
          <p14:tracePt t="264609" x="8751888" y="4421188"/>
          <p14:tracePt t="264617" x="8751888" y="4413250"/>
          <p14:tracePt t="264625" x="8751888" y="4397375"/>
          <p14:tracePt t="264633" x="8751888" y="4389438"/>
          <p14:tracePt t="264641" x="8751888" y="4381500"/>
          <p14:tracePt t="264649" x="8751888" y="4373563"/>
          <p14:tracePt t="264657" x="8751888" y="4365625"/>
          <p14:tracePt t="264673" x="8751888" y="4357688"/>
          <p14:tracePt t="264811" x="8751888" y="4349750"/>
          <p14:tracePt t="264842" x="8759825" y="4349750"/>
          <p14:tracePt t="264849" x="8759825" y="4357688"/>
          <p14:tracePt t="265145" x="8759825" y="4365625"/>
          <p14:tracePt t="265161" x="8759825" y="4381500"/>
          <p14:tracePt t="265169" x="8759825" y="4389438"/>
          <p14:tracePt t="265185" x="8759825" y="4405313"/>
          <p14:tracePt t="265201" x="8759825" y="4413250"/>
          <p14:tracePt t="265305" x="8759825" y="4427538"/>
          <p14:tracePt t="265329" x="8759825" y="4435475"/>
          <p14:tracePt t="265378" x="8759825" y="4443413"/>
          <p14:tracePt t="265401" x="8759825" y="4451350"/>
          <p14:tracePt t="265425" x="8759825" y="4459288"/>
          <p14:tracePt t="265465" x="8759825" y="4467225"/>
          <p14:tracePt t="265593" x="8759825" y="4475163"/>
          <p14:tracePt t="265602" x="8759825" y="4483100"/>
          <p14:tracePt t="265626" x="8751888" y="4483100"/>
          <p14:tracePt t="265641" x="8743950" y="4483100"/>
          <p14:tracePt t="265649" x="8736013" y="4491038"/>
          <p14:tracePt t="265665" x="8720138" y="4491038"/>
          <p14:tracePt t="265673" x="8705850" y="4491038"/>
          <p14:tracePt t="265681" x="8682038" y="4491038"/>
          <p14:tracePt t="265689" x="8650288" y="4491038"/>
          <p14:tracePt t="265697" x="8618538" y="4491038"/>
          <p14:tracePt t="265705" x="8572500" y="4491038"/>
          <p14:tracePt t="265713" x="8509000" y="4491038"/>
          <p14:tracePt t="265721" x="8462963" y="4491038"/>
          <p14:tracePt t="265729" x="8431213" y="4491038"/>
          <p14:tracePt t="265738" x="8375650" y="4491038"/>
          <p14:tracePt t="265745" x="8345488" y="4491038"/>
          <p14:tracePt t="265753" x="8329613" y="4491038"/>
          <p14:tracePt t="265761" x="8297863" y="4491038"/>
          <p14:tracePt t="265769" x="8274050" y="4491038"/>
          <p14:tracePt t="265777" x="8266113" y="4491038"/>
          <p14:tracePt t="265785" x="8242300" y="4491038"/>
          <p14:tracePt t="265793" x="8220075" y="4491038"/>
          <p14:tracePt t="265801" x="8196263" y="4491038"/>
          <p14:tracePt t="265809" x="8180388" y="4491038"/>
          <p14:tracePt t="265817" x="8156575" y="4491038"/>
          <p14:tracePt t="265825" x="8124825" y="4491038"/>
          <p14:tracePt t="265833" x="8094663" y="4491038"/>
          <p14:tracePt t="265841" x="8062913" y="4491038"/>
          <p14:tracePt t="265849" x="8015288" y="4491038"/>
          <p14:tracePt t="265857" x="7991475" y="4491038"/>
          <p14:tracePt t="265865" x="7961313" y="4491038"/>
          <p14:tracePt t="265873" x="7937500" y="4491038"/>
          <p14:tracePt t="265881" x="7905750" y="4491038"/>
          <p14:tracePt t="265897" x="7897813" y="4498975"/>
          <p14:tracePt t="265905" x="7889875" y="4498975"/>
          <p14:tracePt t="265913" x="7881938" y="4498975"/>
          <p14:tracePt t="265929" x="7859713" y="4498975"/>
          <p14:tracePt t="265939" x="7835900" y="4498975"/>
          <p14:tracePt t="265945" x="7820025" y="4498975"/>
          <p14:tracePt t="265953" x="7796213" y="4498975"/>
          <p14:tracePt t="265961" x="7772400" y="4498975"/>
          <p14:tracePt t="265969" x="7734300" y="4498975"/>
          <p14:tracePt t="265977" x="7702550" y="4498975"/>
          <p14:tracePt t="265985" x="7654925" y="4506913"/>
          <p14:tracePt t="265993" x="7631113" y="4506913"/>
          <p14:tracePt t="266001" x="7631113" y="4514850"/>
          <p14:tracePt t="266009" x="7623175" y="4514850"/>
          <p14:tracePt t="266145" x="7662863" y="4514850"/>
          <p14:tracePt t="266153" x="7702550" y="4514850"/>
          <p14:tracePt t="266161" x="7756525" y="4514850"/>
          <p14:tracePt t="266169" x="7820025" y="4538663"/>
          <p14:tracePt t="266177" x="7913688" y="4552950"/>
          <p14:tracePt t="266185" x="7977188" y="4552950"/>
          <p14:tracePt t="266193" x="8039100" y="4552950"/>
          <p14:tracePt t="266201" x="8102600" y="4552950"/>
          <p14:tracePt t="266209" x="8180388" y="4552950"/>
          <p14:tracePt t="266217" x="8228013" y="4552950"/>
          <p14:tracePt t="266225" x="8266113" y="4552950"/>
          <p14:tracePt t="266233" x="8305800" y="4552950"/>
          <p14:tracePt t="266241" x="8359775" y="4552950"/>
          <p14:tracePt t="266249" x="8383588" y="4552950"/>
          <p14:tracePt t="266257" x="8399463" y="4552950"/>
          <p14:tracePt t="266265" x="8415338" y="4552950"/>
          <p14:tracePt t="266361" x="8423275" y="4552950"/>
          <p14:tracePt t="266369" x="8439150" y="4552950"/>
          <p14:tracePt t="266377" x="8447088" y="4552950"/>
          <p14:tracePt t="266385" x="8455025" y="4552950"/>
          <p14:tracePt t="266393" x="8462963" y="4552950"/>
          <p14:tracePt t="266401" x="8470900" y="4552950"/>
          <p14:tracePt t="266409" x="8477250" y="4552950"/>
          <p14:tracePt t="266417" x="8493125" y="4552950"/>
          <p14:tracePt t="266433" x="8501063" y="4552950"/>
          <p14:tracePt t="266441" x="8509000" y="4552950"/>
          <p14:tracePt t="266449" x="8516938" y="4552950"/>
          <p14:tracePt t="266505" x="8524875" y="4552950"/>
          <p14:tracePt t="266513" x="8532813" y="4552950"/>
          <p14:tracePt t="266521" x="8540750" y="4552950"/>
          <p14:tracePt t="266529" x="8548688" y="4552950"/>
          <p14:tracePt t="266537" x="8556625" y="4552950"/>
          <p14:tracePt t="266545" x="8564563" y="4552950"/>
          <p14:tracePt t="266553" x="8572500" y="4552950"/>
          <p14:tracePt t="266561" x="8580438" y="4552950"/>
          <p14:tracePt t="266569" x="8588375" y="4552950"/>
          <p14:tracePt t="266577" x="8594725" y="4552950"/>
          <p14:tracePt t="266585" x="8602663" y="4552950"/>
          <p14:tracePt t="266617" x="8610600" y="4552950"/>
          <p14:tracePt t="266930" x="8610600" y="4560888"/>
          <p14:tracePt t="266937" x="8610600" y="4568825"/>
          <p14:tracePt t="266945" x="8594725" y="4576763"/>
          <p14:tracePt t="266953" x="8580438" y="4584700"/>
          <p14:tracePt t="266961" x="8564563" y="4600575"/>
          <p14:tracePt t="266969" x="8540750" y="4608513"/>
          <p14:tracePt t="266977" x="8493125" y="4632325"/>
          <p14:tracePt t="266985" x="8477250" y="4632325"/>
          <p14:tracePt t="266993" x="8423275" y="4640263"/>
          <p14:tracePt t="267001" x="8383588" y="4648200"/>
          <p14:tracePt t="267009" x="8345488" y="4672013"/>
          <p14:tracePt t="267017" x="8297863" y="4678363"/>
          <p14:tracePt t="267025" x="8266113" y="4678363"/>
          <p14:tracePt t="267033" x="8234363" y="4686300"/>
          <p14:tracePt t="267042" x="8188325" y="4694238"/>
          <p14:tracePt t="267049" x="8164513" y="4694238"/>
          <p14:tracePt t="267057" x="8140700" y="4710113"/>
          <p14:tracePt t="267065" x="8116888" y="4718050"/>
          <p14:tracePt t="267074" x="8086725" y="4718050"/>
          <p14:tracePt t="267089" x="8047038" y="4733925"/>
          <p14:tracePt t="267097" x="8015288" y="4741863"/>
          <p14:tracePt t="267106" x="7991475" y="4749800"/>
          <p14:tracePt t="267113" x="7953375" y="4757738"/>
          <p14:tracePt t="267121" x="7921625" y="4757738"/>
          <p14:tracePt t="267129" x="7889875" y="4765675"/>
          <p14:tracePt t="267137" x="7859713" y="4765675"/>
          <p14:tracePt t="267145" x="7843838" y="4773613"/>
          <p14:tracePt t="267153" x="7820025" y="4773613"/>
          <p14:tracePt t="267161" x="7796213" y="4773613"/>
          <p14:tracePt t="267177" x="7788275" y="4773613"/>
          <p14:tracePt t="267185" x="7772400" y="4781550"/>
          <p14:tracePt t="267193" x="7764463" y="4781550"/>
          <p14:tracePt t="267201" x="7748588" y="4781550"/>
          <p14:tracePt t="267209" x="7742238" y="4781550"/>
          <p14:tracePt t="267217" x="7718425" y="4781550"/>
          <p14:tracePt t="267225" x="7686675" y="4781550"/>
          <p14:tracePt t="267233" x="7662863" y="4781550"/>
          <p14:tracePt t="267241" x="7639050" y="4781550"/>
          <p14:tracePt t="267249" x="7608888" y="4781550"/>
          <p14:tracePt t="267257" x="7593013" y="4781550"/>
          <p14:tracePt t="267265" x="7577138" y="4781550"/>
          <p14:tracePt t="267273" x="7561263" y="4765675"/>
          <p14:tracePt t="267290" x="7553325" y="4765675"/>
          <p14:tracePt t="267297" x="7545388" y="4757738"/>
          <p14:tracePt t="267321" x="7529513" y="4741863"/>
          <p14:tracePt t="267329" x="7521575" y="4733925"/>
          <p14:tracePt t="267337" x="7505700" y="4718050"/>
          <p14:tracePt t="267345" x="7467600" y="4678363"/>
          <p14:tracePt t="267353" x="7443788" y="4664075"/>
          <p14:tracePt t="267361" x="7419975" y="4640263"/>
          <p14:tracePt t="267369" x="7373938" y="4600575"/>
          <p14:tracePt t="267377" x="7334250" y="4568825"/>
          <p14:tracePt t="267385" x="7294563" y="4530725"/>
          <p14:tracePt t="267393" x="7270750" y="4498975"/>
          <p14:tracePt t="267401" x="7248525" y="4467225"/>
          <p14:tracePt t="267409" x="7208838" y="4427538"/>
          <p14:tracePt t="267417" x="7192963" y="4405313"/>
          <p14:tracePt t="267425" x="7185025" y="4389438"/>
          <p14:tracePt t="267434" x="7177088" y="4381500"/>
          <p14:tracePt t="267441" x="7161213" y="4349750"/>
          <p14:tracePt t="267449" x="7161213" y="4333875"/>
          <p14:tracePt t="267457" x="7161213" y="4310063"/>
          <p14:tracePt t="267465" x="7161213" y="4295775"/>
          <p14:tracePt t="267474" x="7161213" y="4264025"/>
          <p14:tracePt t="267481" x="7161213" y="4248150"/>
          <p14:tracePt t="267489" x="7161213" y="4240213"/>
          <p14:tracePt t="267497" x="7153275" y="4224338"/>
          <p14:tracePt t="267746" x="7153275" y="4216400"/>
          <p14:tracePt t="267753" x="7153275" y="4208463"/>
          <p14:tracePt t="267762" x="7153275" y="4192588"/>
          <p14:tracePt t="267769" x="7153275" y="4184650"/>
          <p14:tracePt t="267777" x="7153275" y="4176713"/>
          <p14:tracePt t="267785" x="7153275" y="4170363"/>
          <p14:tracePt t="267938" x="7153275" y="4184650"/>
          <p14:tracePt t="267945" x="7153275" y="4200525"/>
          <p14:tracePt t="267954" x="7153275" y="4216400"/>
          <p14:tracePt t="267961" x="7161213" y="4248150"/>
          <p14:tracePt t="267977" x="7169150" y="4264025"/>
          <p14:tracePt t="267985" x="7177088" y="4287838"/>
          <p14:tracePt t="267994" x="7177088" y="4302125"/>
          <p14:tracePt t="268002" x="7177088" y="4310063"/>
          <p14:tracePt t="268009" x="7177088" y="4325938"/>
          <p14:tracePt t="268017" x="7177088" y="4333875"/>
          <p14:tracePt t="268025" x="7177088" y="4357688"/>
          <p14:tracePt t="268033" x="7177088" y="4373563"/>
          <p14:tracePt t="268042" x="7177088" y="4389438"/>
          <p14:tracePt t="268049" x="7177088" y="4405313"/>
          <p14:tracePt t="268057" x="7177088" y="4421188"/>
          <p14:tracePt t="268066" x="7177088" y="4435475"/>
          <p14:tracePt t="268073" x="7177088" y="4443413"/>
          <p14:tracePt t="268081" x="7177088" y="4467225"/>
          <p14:tracePt t="268089" x="7177088" y="4475163"/>
          <p14:tracePt t="268097" x="7177088" y="4483100"/>
          <p14:tracePt t="268107" x="7177088" y="4491038"/>
          <p14:tracePt t="268289" x="7177088" y="4467225"/>
          <p14:tracePt t="268297" x="7161213" y="4427538"/>
          <p14:tracePt t="268305" x="7137400" y="4381500"/>
          <p14:tracePt t="268313" x="7107238" y="4341813"/>
          <p14:tracePt t="268321" x="7075488" y="4279900"/>
          <p14:tracePt t="268329" x="7035800" y="4216400"/>
          <p14:tracePt t="268337" x="7005638" y="4184650"/>
          <p14:tracePt t="268345" x="6981825" y="4146550"/>
          <p14:tracePt t="268353" x="6950075" y="4106863"/>
          <p14:tracePt t="268361" x="6934200" y="4083050"/>
          <p14:tracePt t="268369" x="6926263" y="4067175"/>
          <p14:tracePt t="268377" x="6926263" y="4059238"/>
          <p14:tracePt t="268385" x="6926263" y="4037013"/>
          <p14:tracePt t="268393" x="6918325" y="3997325"/>
          <p14:tracePt t="268401" x="6918325" y="3989388"/>
          <p14:tracePt t="268409" x="6918325" y="3957638"/>
          <p14:tracePt t="268417" x="6918325" y="3895725"/>
          <p14:tracePt t="268426" x="6918325" y="3840163"/>
          <p14:tracePt t="268433" x="6918325" y="3778250"/>
          <p14:tracePt t="268441" x="6918325" y="3722688"/>
          <p14:tracePt t="268449" x="6918325" y="3660775"/>
          <p14:tracePt t="268459" x="6918325" y="3621088"/>
          <p14:tracePt t="268465" x="6918325" y="3589338"/>
          <p14:tracePt t="268473" x="6918325" y="3565525"/>
          <p14:tracePt t="268481" x="6918325" y="3535363"/>
          <p14:tracePt t="268489" x="6918325" y="3511550"/>
          <p14:tracePt t="268497" x="6918325" y="3495675"/>
          <p14:tracePt t="268505" x="6918325" y="3479800"/>
          <p14:tracePt t="268513" x="6918325" y="3471863"/>
          <p14:tracePt t="268521" x="6918325" y="3455988"/>
          <p14:tracePt t="268529" x="6918325" y="3448050"/>
          <p14:tracePt t="268537" x="6918325" y="3425825"/>
          <p14:tracePt t="268545" x="6918325" y="3409950"/>
          <p14:tracePt t="268553" x="6918325" y="3386138"/>
          <p14:tracePt t="268569" x="6918325" y="3370263"/>
          <p14:tracePt t="268643" x="6918325" y="3394075"/>
          <p14:tracePt t="268649" x="6918325" y="3432175"/>
          <p14:tracePt t="268657" x="6918325" y="3479800"/>
          <p14:tracePt t="268665" x="6926263" y="3511550"/>
          <p14:tracePt t="268673" x="6926263" y="3557588"/>
          <p14:tracePt t="268681" x="6934200" y="3597275"/>
          <p14:tracePt t="268689" x="6934200" y="3629025"/>
          <p14:tracePt t="268697" x="6934200" y="3668713"/>
          <p14:tracePt t="268705" x="6934200" y="3698875"/>
          <p14:tracePt t="268713" x="6934200" y="3730625"/>
          <p14:tracePt t="268721" x="6934200" y="3738563"/>
          <p14:tracePt t="268729" x="6934200" y="3754438"/>
          <p14:tracePt t="268737" x="6934200" y="3762375"/>
          <p14:tracePt t="268745" x="6934200" y="3778250"/>
          <p14:tracePt t="268753" x="6942138" y="3794125"/>
          <p14:tracePt t="268778" x="6942138" y="3802063"/>
          <p14:tracePt t="268785" x="6942138" y="3808413"/>
          <p14:tracePt t="268801" x="6950075" y="3824288"/>
          <p14:tracePt t="268921" x="6958013" y="3824288"/>
          <p14:tracePt t="268929" x="6965950" y="3840163"/>
          <p14:tracePt t="268969" x="6981825" y="3840163"/>
          <p14:tracePt t="268977" x="7005638" y="3808413"/>
          <p14:tracePt t="268985" x="7027863" y="3762375"/>
          <p14:tracePt t="268993" x="7035800" y="3683000"/>
          <p14:tracePt t="269001" x="7035800" y="3589338"/>
          <p14:tracePt t="269009" x="7035800" y="3495675"/>
          <p14:tracePt t="269017" x="7035800" y="3409950"/>
          <p14:tracePt t="269025" x="7035800" y="3330575"/>
          <p14:tracePt t="269033" x="7019925" y="3268663"/>
          <p14:tracePt t="269041" x="7011988" y="3213100"/>
          <p14:tracePt t="269049" x="7005638" y="3181350"/>
          <p14:tracePt t="269057" x="6973888" y="3143250"/>
          <p14:tracePt t="269065" x="6965950" y="3095625"/>
          <p14:tracePt t="269073" x="6950075" y="3071813"/>
          <p14:tracePt t="269081" x="6942138" y="3033713"/>
          <p14:tracePt t="269089" x="6942138" y="3001963"/>
          <p14:tracePt t="269097" x="6918325" y="2946400"/>
          <p14:tracePt t="269105" x="6902450" y="2892425"/>
          <p14:tracePt t="269113" x="6902450" y="2852738"/>
          <p14:tracePt t="269121" x="6894513" y="2798763"/>
          <p14:tracePt t="269129" x="6894513" y="2767013"/>
          <p14:tracePt t="269137" x="6894513" y="2727325"/>
          <p14:tracePt t="269145" x="6894513" y="2719388"/>
          <p14:tracePt t="269161" x="6894513" y="2703513"/>
          <p14:tracePt t="269169" x="6894513" y="2687638"/>
          <p14:tracePt t="269185" x="6902450" y="2673350"/>
          <p14:tracePt t="269193" x="6918325" y="2665413"/>
          <p14:tracePt t="269201" x="6934200" y="2657475"/>
          <p14:tracePt t="269217" x="6950075" y="2641600"/>
          <p14:tracePt t="269225" x="6958013" y="2641600"/>
          <p14:tracePt t="269233" x="6973888" y="2633663"/>
          <p14:tracePt t="269241" x="6989763" y="2625725"/>
          <p14:tracePt t="269249" x="7011988" y="2617788"/>
          <p14:tracePt t="269258" x="7035800" y="2609850"/>
          <p14:tracePt t="269265" x="7043738" y="2601913"/>
          <p14:tracePt t="269273" x="7059613" y="2593975"/>
          <p14:tracePt t="269281" x="7075488" y="2586038"/>
          <p14:tracePt t="269329" x="7083425" y="2586038"/>
          <p14:tracePt t="269346" x="7091363" y="2586038"/>
          <p14:tracePt t="269353" x="7099300" y="2578100"/>
          <p14:tracePt t="269361" x="7107238" y="2570163"/>
          <p14:tracePt t="269368" x="7107238" y="2562225"/>
          <p14:tracePt t="269377" x="7115175" y="2555875"/>
          <p14:tracePt t="269385" x="7123113" y="2547938"/>
          <p14:tracePt t="269401" x="7123113" y="2532063"/>
          <p14:tracePt t="269409" x="7131050" y="2524125"/>
          <p14:tracePt t="269417" x="7131050" y="2516188"/>
          <p14:tracePt t="269425" x="7131050" y="2508250"/>
          <p14:tracePt t="269433" x="7131050" y="2500313"/>
          <p14:tracePt t="269441" x="7115175" y="2484438"/>
          <p14:tracePt t="269457" x="7099300" y="2460625"/>
          <p14:tracePt t="269465" x="7091363" y="2460625"/>
          <p14:tracePt t="269473" x="7067550" y="2452688"/>
          <p14:tracePt t="269481" x="7019925" y="2444750"/>
          <p14:tracePt t="269489" x="6989763" y="2444750"/>
          <p14:tracePt t="269497" x="6934200" y="2436813"/>
          <p14:tracePt t="269505" x="6910388" y="2430463"/>
          <p14:tracePt t="269513" x="6856413" y="2430463"/>
          <p14:tracePt t="269521" x="6816725" y="2430463"/>
          <p14:tracePt t="269529" x="6777038" y="2430463"/>
          <p14:tracePt t="269537" x="6754813" y="2430463"/>
          <p14:tracePt t="269545" x="6746875" y="2430463"/>
          <p14:tracePt t="269553" x="6738938" y="2436813"/>
          <p14:tracePt t="269561" x="6723063" y="2460625"/>
          <p14:tracePt t="269569" x="6715125" y="2484438"/>
          <p14:tracePt t="269577" x="6715125" y="2532063"/>
          <p14:tracePt t="269585" x="6715125" y="2593975"/>
          <p14:tracePt t="269593" x="6715125" y="2641600"/>
          <p14:tracePt t="269601" x="6723063" y="2711450"/>
          <p14:tracePt t="269609" x="6754813" y="2759075"/>
          <p14:tracePt t="269617" x="6784975" y="2790825"/>
          <p14:tracePt t="269625" x="6816725" y="2820988"/>
          <p14:tracePt t="269633" x="6832600" y="2836863"/>
          <p14:tracePt t="269641" x="6872288" y="2868613"/>
          <p14:tracePt t="269649" x="6918325" y="2876550"/>
          <p14:tracePt t="269657" x="6973888" y="2892425"/>
          <p14:tracePt t="269665" x="7019925" y="2892425"/>
          <p14:tracePt t="269673" x="7083425" y="2892425"/>
          <p14:tracePt t="269681" x="7131050" y="2892425"/>
          <p14:tracePt t="269689" x="7185025" y="2884488"/>
          <p14:tracePt t="269697" x="7248525" y="2860675"/>
          <p14:tracePt t="269705" x="7302500" y="2836863"/>
          <p14:tracePt t="269713" x="7373938" y="2805113"/>
          <p14:tracePt t="269721" x="7419975" y="2774950"/>
          <p14:tracePt t="269729" x="7451725" y="2751138"/>
          <p14:tracePt t="269737" x="7483475" y="2719388"/>
          <p14:tracePt t="269745" x="7497763" y="2695575"/>
          <p14:tracePt t="269752" x="7521575" y="2649538"/>
          <p14:tracePt t="269761" x="7521575" y="2625725"/>
          <p14:tracePt t="269769" x="7521575" y="2570163"/>
          <p14:tracePt t="269778" x="7521575" y="2524125"/>
          <p14:tracePt t="269785" x="7521575" y="2460625"/>
          <p14:tracePt t="269793" x="7521575" y="2422525"/>
          <p14:tracePt t="269801" x="7491413" y="2374900"/>
          <p14:tracePt t="269811" x="7451725" y="2335213"/>
          <p14:tracePt t="269817" x="7404100" y="2305050"/>
          <p14:tracePt t="269826" x="7366000" y="2289175"/>
          <p14:tracePt t="269833" x="7326313" y="2289175"/>
          <p14:tracePt t="269841" x="7248525" y="2281238"/>
          <p14:tracePt t="269849" x="7177088" y="2281238"/>
          <p14:tracePt t="269857" x="7107238" y="2281238"/>
          <p14:tracePt t="269865" x="7051675" y="2281238"/>
          <p14:tracePt t="269873" x="6973888" y="2319338"/>
          <p14:tracePt t="269881" x="6894513" y="2359025"/>
          <p14:tracePt t="269889" x="6840538" y="2406650"/>
          <p14:tracePt t="269897" x="6800850" y="2460625"/>
          <p14:tracePt t="269905" x="6784975" y="2516188"/>
          <p14:tracePt t="269913" x="6762750" y="2547938"/>
          <p14:tracePt t="269921" x="6762750" y="2609850"/>
          <p14:tracePt t="269929" x="6762750" y="2641600"/>
          <p14:tracePt t="269937" x="6769100" y="2681288"/>
          <p14:tracePt t="269945" x="6816725" y="2727325"/>
          <p14:tracePt t="269953" x="6856413" y="2751138"/>
          <p14:tracePt t="269961" x="6910388" y="2774950"/>
          <p14:tracePt t="269969" x="6981825" y="2790825"/>
          <p14:tracePt t="269977" x="7067550" y="2790825"/>
          <p14:tracePt t="269985" x="7169150" y="2790825"/>
          <p14:tracePt t="269993" x="7262813" y="2790825"/>
          <p14:tracePt t="270001" x="7419975" y="2759075"/>
          <p14:tracePt t="270010" x="7497763" y="2703513"/>
          <p14:tracePt t="270017" x="7585075" y="2665413"/>
          <p14:tracePt t="270025" x="7639050" y="2609850"/>
          <p14:tracePt t="270033" x="7662863" y="2578100"/>
          <p14:tracePt t="270041" x="7670800" y="2547938"/>
          <p14:tracePt t="270049" x="7670800" y="2524125"/>
          <p14:tracePt t="270057" x="7670800" y="2492375"/>
          <p14:tracePt t="270065" x="7670800" y="2460625"/>
          <p14:tracePt t="270074" x="7639050" y="2444750"/>
          <p14:tracePt t="270081" x="7585075" y="2414588"/>
          <p14:tracePt t="270089" x="7505700" y="2390775"/>
          <p14:tracePt t="270097" x="7427913" y="2390775"/>
          <p14:tracePt t="270105" x="7334250" y="2382838"/>
          <p14:tracePt t="270113" x="7248525" y="2382838"/>
          <p14:tracePt t="270121" x="7177088" y="2382838"/>
          <p14:tracePt t="270129" x="7123113" y="2398713"/>
          <p14:tracePt t="270137" x="7059613" y="2436813"/>
          <p14:tracePt t="270145" x="7019925" y="2476500"/>
          <p14:tracePt t="270153" x="7005638" y="2516188"/>
          <p14:tracePt t="270161" x="7005638" y="2555875"/>
          <p14:tracePt t="270168" x="7005638" y="2601913"/>
          <p14:tracePt t="270177" x="7019925" y="2657475"/>
          <p14:tracePt t="270185" x="7043738" y="2681288"/>
          <p14:tracePt t="270193" x="7091363" y="2703513"/>
          <p14:tracePt t="270201" x="7161213" y="2719388"/>
          <p14:tracePt t="270209" x="7224713" y="2727325"/>
          <p14:tracePt t="270217" x="7302500" y="2735263"/>
          <p14:tracePt t="270225" x="7435850" y="2735263"/>
          <p14:tracePt t="270233" x="7545388" y="2735263"/>
          <p14:tracePt t="270241" x="7678738" y="2719388"/>
          <p14:tracePt t="270260" x="8007350" y="2601913"/>
          <p14:tracePt t="270265" x="8124825" y="2555875"/>
          <p14:tracePt t="270273" x="8204200" y="2524125"/>
          <p14:tracePt t="270281" x="8258175" y="2500313"/>
          <p14:tracePt t="270289" x="8274050" y="2476500"/>
          <p14:tracePt t="270297" x="8289925" y="2460625"/>
          <p14:tracePt t="270305" x="8289925" y="2452688"/>
          <p14:tracePt t="270313" x="8289925" y="2436813"/>
          <p14:tracePt t="270324" x="8289925" y="2430463"/>
          <p14:tracePt t="270329" x="8289925" y="2422525"/>
          <p14:tracePt t="270337" x="8281988" y="2414588"/>
          <p14:tracePt t="270345" x="8266113" y="2406650"/>
          <p14:tracePt t="270353" x="8250238" y="2390775"/>
          <p14:tracePt t="270361" x="8242300" y="2390775"/>
          <p14:tracePt t="270409" x="8258175" y="2390775"/>
          <p14:tracePt t="270418" x="8305800" y="2414588"/>
          <p14:tracePt t="270425" x="8391525" y="2436813"/>
          <p14:tracePt t="270433" x="8524875" y="2460625"/>
          <p14:tracePt t="270441" x="8642350" y="2468563"/>
          <p14:tracePt t="270449" x="8807450" y="2500313"/>
          <p14:tracePt t="270457" x="8956675" y="2500313"/>
          <p14:tracePt t="270465" x="9104313" y="2500313"/>
          <p14:tracePt t="270472" x="9253538" y="2500313"/>
          <p14:tracePt t="270481" x="9331325" y="2500313"/>
          <p14:tracePt t="270488" x="9386888" y="2500313"/>
          <p14:tracePt t="270497" x="9402763" y="2492375"/>
          <p14:tracePt t="270546" x="9347200" y="2460625"/>
          <p14:tracePt t="270553" x="9269413" y="2460625"/>
          <p14:tracePt t="270562" x="9159875" y="2460625"/>
          <p14:tracePt t="270569" x="9034463" y="2460625"/>
          <p14:tracePt t="270577" x="8924925" y="2460625"/>
          <p14:tracePt t="270585" x="8767763" y="2460625"/>
          <p14:tracePt t="270593" x="8650288" y="2460625"/>
          <p14:tracePt t="270601" x="8548688" y="2460625"/>
          <p14:tracePt t="270609" x="8462963" y="2460625"/>
          <p14:tracePt t="270617" x="8431213" y="2460625"/>
          <p14:tracePt t="270625" x="8407400" y="2468563"/>
          <p14:tracePt t="270633" x="8391525" y="2476500"/>
          <p14:tracePt t="270641" x="8391525" y="2492375"/>
          <p14:tracePt t="270649" x="8407400" y="2532063"/>
          <p14:tracePt t="270657" x="8439150" y="2547938"/>
          <p14:tracePt t="270665" x="8501063" y="2593975"/>
          <p14:tracePt t="270673" x="8588375" y="2617788"/>
          <p14:tracePt t="270681" x="8697913" y="2657475"/>
          <p14:tracePt t="270689" x="8823325" y="2681288"/>
          <p14:tracePt t="270697" x="8940800" y="2695575"/>
          <p14:tracePt t="270705" x="9042400" y="2703513"/>
          <p14:tracePt t="270713" x="9144000" y="2703513"/>
          <p14:tracePt t="270721" x="9229725" y="2703513"/>
          <p14:tracePt t="270729" x="9293225" y="2703513"/>
          <p14:tracePt t="270736" x="9309100" y="2695575"/>
          <p14:tracePt t="270745" x="9324975" y="2687638"/>
          <p14:tracePt t="270769" x="9324975" y="2673350"/>
          <p14:tracePt t="270777" x="9309100" y="2665413"/>
          <p14:tracePt t="270785" x="9261475" y="2649538"/>
          <p14:tracePt t="270793" x="9199563" y="2633663"/>
          <p14:tracePt t="270801" x="9136063" y="2625725"/>
          <p14:tracePt t="270810" x="9058275" y="2617788"/>
          <p14:tracePt t="270817" x="8994775" y="2617788"/>
          <p14:tracePt t="270825" x="8940800" y="2617788"/>
          <p14:tracePt t="270833" x="8901113" y="2617788"/>
          <p14:tracePt t="270840" x="8845550" y="2617788"/>
          <p14:tracePt t="270849" x="8831263" y="2617788"/>
          <p14:tracePt t="271018" x="8823325" y="2617788"/>
          <p14:tracePt t="271025" x="8807450" y="2617788"/>
          <p14:tracePt t="271033" x="8799513" y="2625725"/>
          <p14:tracePt t="271041" x="8791575" y="2625725"/>
          <p14:tracePt t="271049" x="8767763" y="2625725"/>
          <p14:tracePt t="271057" x="8743950" y="2625725"/>
          <p14:tracePt t="271065" x="8697913" y="2625725"/>
          <p14:tracePt t="271073" x="8650288" y="2625725"/>
          <p14:tracePt t="271081" x="8610600" y="2633663"/>
          <p14:tracePt t="271093" x="8540750" y="2641600"/>
          <p14:tracePt t="271097" x="8447088" y="2665413"/>
          <p14:tracePt t="271105" x="8375650" y="2673350"/>
          <p14:tracePt t="271113" x="8289925" y="2681288"/>
          <p14:tracePt t="271121" x="8188325" y="2687638"/>
          <p14:tracePt t="271129" x="8078788" y="2711450"/>
          <p14:tracePt t="271137" x="7977188" y="2727325"/>
          <p14:tracePt t="271145" x="7905750" y="2767013"/>
          <p14:tracePt t="271153" x="7804150" y="2774950"/>
          <p14:tracePt t="271162" x="7718425" y="2790825"/>
          <p14:tracePt t="271169" x="7646988" y="2798763"/>
          <p14:tracePt t="271177" x="7600950" y="2805113"/>
          <p14:tracePt t="271185" x="7561263" y="2828925"/>
          <p14:tracePt t="271226" x="7553325" y="2836863"/>
          <p14:tracePt t="271233" x="7569200" y="2852738"/>
          <p14:tracePt t="271241" x="7608888" y="2860675"/>
          <p14:tracePt t="271249" x="7646988" y="2876550"/>
          <p14:tracePt t="271257" x="7726363" y="2892425"/>
          <p14:tracePt t="271265" x="7812088" y="2892425"/>
          <p14:tracePt t="271273" x="7889875" y="2892425"/>
          <p14:tracePt t="271281" x="8031163" y="2892425"/>
          <p14:tracePt t="271288" x="8164513" y="2892425"/>
          <p14:tracePt t="271297" x="8258175" y="2892425"/>
          <p14:tracePt t="271305" x="8391525" y="2868613"/>
          <p14:tracePt t="271313" x="8501063" y="2836863"/>
          <p14:tracePt t="271321" x="8588375" y="2798763"/>
          <p14:tracePt t="271331" x="8650288" y="2767013"/>
          <p14:tracePt t="271337" x="8682038" y="2743200"/>
          <p14:tracePt t="271345" x="8689975" y="2735263"/>
          <p14:tracePt t="271353" x="8689975" y="2727325"/>
          <p14:tracePt t="271361" x="8689975" y="2719388"/>
          <p14:tracePt t="271369" x="8689975" y="2703513"/>
          <p14:tracePt t="271377" x="8658225" y="2681288"/>
          <p14:tracePt t="271385" x="8572500" y="2673350"/>
          <p14:tracePt t="271394" x="8447088" y="2657475"/>
          <p14:tracePt t="271401" x="8258175" y="2625725"/>
          <p14:tracePt t="271409" x="8124825" y="2625725"/>
          <p14:tracePt t="271417" x="7937500" y="2625725"/>
          <p14:tracePt t="271425" x="7764463" y="2625725"/>
          <p14:tracePt t="271433" x="7616825" y="2625725"/>
          <p14:tracePt t="271441" x="7467600" y="2625725"/>
          <p14:tracePt t="271449" x="7380288" y="2625725"/>
          <p14:tracePt t="271457" x="7342188" y="2633663"/>
          <p14:tracePt t="271465" x="7310438" y="2649538"/>
          <p14:tracePt t="271473" x="7302500" y="2649538"/>
          <p14:tracePt t="271481" x="7302500" y="2657475"/>
          <p14:tracePt t="271489" x="7302500" y="2681288"/>
          <p14:tracePt t="271497" x="7318375" y="2719388"/>
          <p14:tracePt t="271505" x="7373938" y="2751138"/>
          <p14:tracePt t="271514" x="7435850" y="2767013"/>
          <p14:tracePt t="271521" x="7537450" y="2805113"/>
          <p14:tracePt t="271530" x="7639050" y="2820988"/>
          <p14:tracePt t="271537" x="7756525" y="2820988"/>
          <p14:tracePt t="271545" x="7913688" y="2820988"/>
          <p14:tracePt t="271553" x="8062913" y="2820988"/>
          <p14:tracePt t="271561" x="8297863" y="2820988"/>
          <p14:tracePt t="271569" x="8485188" y="2790825"/>
          <p14:tracePt t="271577" x="8650288" y="2759075"/>
          <p14:tracePt t="271585" x="8799513" y="2703513"/>
          <p14:tracePt t="271593" x="8901113" y="2681288"/>
          <p14:tracePt t="271601" x="8948738" y="2649538"/>
          <p14:tracePt t="271609" x="8970963" y="2633663"/>
          <p14:tracePt t="271641" x="8970963" y="2625725"/>
          <p14:tracePt t="271649" x="8970963" y="2617788"/>
          <p14:tracePt t="271657" x="8901113" y="2609850"/>
          <p14:tracePt t="271665" x="8807450" y="2609850"/>
          <p14:tracePt t="271672" x="8705850" y="2609850"/>
          <p14:tracePt t="271681" x="8580438" y="2609850"/>
          <p14:tracePt t="271689" x="8431213" y="2609850"/>
          <p14:tracePt t="271697" x="8220075" y="2609850"/>
          <p14:tracePt t="271705" x="7999413" y="2609850"/>
          <p14:tracePt t="271713" x="7764463" y="2609850"/>
          <p14:tracePt t="271721" x="7616825" y="2609850"/>
          <p14:tracePt t="271729" x="7513638" y="2609850"/>
          <p14:tracePt t="271737" x="7451725" y="2609850"/>
          <p14:tracePt t="271746" x="7388225" y="2609850"/>
          <p14:tracePt t="271753" x="7380288" y="2609850"/>
          <p14:tracePt t="271785" x="7373938" y="2609850"/>
          <p14:tracePt t="271793" x="7373938" y="2617788"/>
          <p14:tracePt t="271801" x="7404100" y="2641600"/>
          <p14:tracePt t="271809" x="7459663" y="2657475"/>
          <p14:tracePt t="271817" x="7529513" y="2673350"/>
          <p14:tracePt t="271826" x="7623175" y="2681288"/>
          <p14:tracePt t="271833" x="7702550" y="2681288"/>
          <p14:tracePt t="271841" x="7796213" y="2687638"/>
          <p14:tracePt t="271849" x="7897813" y="2687638"/>
          <p14:tracePt t="271857" x="8031163" y="2687638"/>
          <p14:tracePt t="271865" x="8156575" y="2687638"/>
          <p14:tracePt t="271873" x="8289925" y="2687638"/>
          <p14:tracePt t="271881" x="8383588" y="2687638"/>
          <p14:tracePt t="271889" x="8462963" y="2687638"/>
          <p14:tracePt t="271897" x="8509000" y="2687638"/>
          <p14:tracePt t="271905" x="8540750" y="2687638"/>
          <p14:tracePt t="271913" x="8556625" y="2687638"/>
          <p14:tracePt t="272034" x="8532813" y="2687638"/>
          <p14:tracePt t="272041" x="8485188" y="2687638"/>
          <p14:tracePt t="272049" x="8439150" y="2687638"/>
          <p14:tracePt t="272057" x="8391525" y="2687638"/>
          <p14:tracePt t="272065" x="8305800" y="2673350"/>
          <p14:tracePt t="272080" x="8234363" y="2665413"/>
          <p14:tracePt t="272081" x="8172450" y="2657475"/>
          <p14:tracePt t="272089" x="8086725" y="2633663"/>
          <p14:tracePt t="272097" x="8023225" y="2625725"/>
          <p14:tracePt t="272105" x="7945438" y="2617788"/>
          <p14:tracePt t="272113" x="7889875" y="2601913"/>
          <p14:tracePt t="272121" x="7835900" y="2593975"/>
          <p14:tracePt t="272129" x="7812088" y="2586038"/>
          <p14:tracePt t="272137" x="7788275" y="2578100"/>
          <p14:tracePt t="272145" x="7780338" y="2570163"/>
          <p14:tracePt t="272153" x="7772400" y="2570163"/>
          <p14:tracePt t="272249" x="7788275" y="2570163"/>
          <p14:tracePt t="272257" x="7827963" y="2570163"/>
          <p14:tracePt t="272265" x="7881938" y="2578100"/>
          <p14:tracePt t="272273" x="7929563" y="2578100"/>
          <p14:tracePt t="272281" x="7985125" y="2578100"/>
          <p14:tracePt t="272289" x="8054975" y="2578100"/>
          <p14:tracePt t="272297" x="8132763" y="2578100"/>
          <p14:tracePt t="272305" x="8204200" y="2578100"/>
          <p14:tracePt t="272313" x="8266113" y="2578100"/>
          <p14:tracePt t="272321" x="8329613" y="2578100"/>
          <p14:tracePt t="272332" x="8383588" y="2578100"/>
          <p14:tracePt t="272336" x="8415338" y="2578100"/>
          <p14:tracePt t="272345" x="8439150" y="2578100"/>
          <p14:tracePt t="272353" x="8455025" y="2578100"/>
          <p14:tracePt t="272361" x="8470900" y="2578100"/>
          <p14:tracePt t="272369" x="8485188" y="2578100"/>
          <p14:tracePt t="272377" x="8493125" y="2578100"/>
          <p14:tracePt t="272393" x="8516938" y="2578100"/>
          <p14:tracePt t="272401" x="8532813" y="2578100"/>
          <p14:tracePt t="272409" x="8540750" y="2578100"/>
          <p14:tracePt t="272417" x="8564563" y="2578100"/>
          <p14:tracePt t="272425" x="8580438" y="2578100"/>
          <p14:tracePt t="272433" x="8602663" y="2578100"/>
          <p14:tracePt t="272441" x="8618538" y="2578100"/>
          <p14:tracePt t="272449" x="8626475" y="2578100"/>
          <p14:tracePt t="272457" x="8658225" y="2578100"/>
          <p14:tracePt t="272465" x="8674100" y="2578100"/>
          <p14:tracePt t="272473" x="8689975" y="2578100"/>
          <p14:tracePt t="272481" x="8713788" y="2578100"/>
          <p14:tracePt t="272489" x="8743950" y="2593975"/>
          <p14:tracePt t="272497" x="8775700" y="2601913"/>
          <p14:tracePt t="272505" x="8807450" y="2601913"/>
          <p14:tracePt t="272513" x="8853488" y="2617788"/>
          <p14:tracePt t="272521" x="8901113" y="2633663"/>
          <p14:tracePt t="272530" x="8924925" y="2633663"/>
          <p14:tracePt t="272537" x="8956675" y="2633663"/>
          <p14:tracePt t="272545" x="8994775" y="2633663"/>
          <p14:tracePt t="272553" x="9018588" y="2633663"/>
          <p14:tracePt t="272561" x="9026525" y="2633663"/>
          <p14:tracePt t="272569" x="9042400" y="2633663"/>
          <p14:tracePt t="272802" x="9050338" y="2641600"/>
          <p14:tracePt t="272809" x="9050338" y="2649538"/>
          <p14:tracePt t="272827" x="9058275" y="2657475"/>
          <p14:tracePt t="272833" x="9066213" y="2657475"/>
          <p14:tracePt t="272849" x="9066213" y="2665413"/>
          <p14:tracePt t="273281" x="9066213" y="2673350"/>
          <p14:tracePt t="273313" x="9066213" y="2681288"/>
          <p14:tracePt t="273505" x="9058275" y="2681288"/>
          <p14:tracePt t="273521" x="9050338" y="2687638"/>
          <p14:tracePt t="273553" x="9042400" y="2695575"/>
          <p14:tracePt t="273561" x="9034463" y="2695575"/>
          <p14:tracePt t="273674" x="9034463" y="2703513"/>
          <p14:tracePt t="273682" x="9034463" y="2711450"/>
          <p14:tracePt t="273699" x="9034463" y="2719388"/>
          <p14:tracePt t="273705" x="9042400" y="2727325"/>
          <p14:tracePt t="273729" x="9042400" y="2735263"/>
          <p14:tracePt t="273746" x="9042400" y="2743200"/>
          <p14:tracePt t="274521" x="9026525" y="2751138"/>
          <p14:tracePt t="274529" x="8994775" y="2751138"/>
          <p14:tracePt t="274537" x="8940800" y="2751138"/>
          <p14:tracePt t="274545" x="8853488" y="2751138"/>
          <p14:tracePt t="274553" x="8775700" y="2751138"/>
          <p14:tracePt t="274561" x="8674100" y="2751138"/>
          <p14:tracePt t="274569" x="8580438" y="2751138"/>
          <p14:tracePt t="274577" x="8485188" y="2751138"/>
          <p14:tracePt t="274585" x="8407400" y="2751138"/>
          <p14:tracePt t="274593" x="8337550" y="2751138"/>
          <p14:tracePt t="274601" x="8281988" y="2751138"/>
          <p14:tracePt t="274609" x="8250238" y="2751138"/>
          <p14:tracePt t="274617" x="8228013" y="2751138"/>
          <p14:tracePt t="274625" x="8220075" y="2751138"/>
          <p14:tracePt t="274633" x="8204200" y="2751138"/>
          <p14:tracePt t="274818" x="8196263" y="2751138"/>
          <p14:tracePt t="274841" x="8188325" y="2751138"/>
          <p14:tracePt t="274849" x="8180388" y="2751138"/>
          <p14:tracePt t="274865" x="8172450" y="2751138"/>
          <p14:tracePt t="274873" x="8164513" y="2751138"/>
          <p14:tracePt t="274881" x="8156575" y="2751138"/>
          <p14:tracePt t="274897" x="8148638" y="2751138"/>
          <p14:tracePt t="275249" x="8132763" y="2759075"/>
          <p14:tracePt t="275257" x="8116888" y="2767013"/>
          <p14:tracePt t="275265" x="8086725" y="2767013"/>
          <p14:tracePt t="275273" x="8062913" y="2774950"/>
          <p14:tracePt t="275281" x="8047038" y="2790825"/>
          <p14:tracePt t="275289" x="8007350" y="2798763"/>
          <p14:tracePt t="275297" x="7969250" y="2813050"/>
          <p14:tracePt t="275305" x="7913688" y="2828925"/>
          <p14:tracePt t="275313" x="7897813" y="2828925"/>
          <p14:tracePt t="275321" x="7881938" y="2828925"/>
          <p14:tracePt t="275329" x="7866063" y="2844800"/>
          <p14:tracePt t="275337" x="7835900" y="2852738"/>
          <p14:tracePt t="275353" x="7827963" y="2852738"/>
          <p14:tracePt t="275545" x="7835900" y="2860675"/>
          <p14:tracePt t="275561" x="7843838" y="2860675"/>
          <p14:tracePt t="275569" x="7859713" y="2860675"/>
          <p14:tracePt t="275585" x="7874000" y="2860675"/>
          <p14:tracePt t="275593" x="7889875" y="2868613"/>
          <p14:tracePt t="275601" x="7897813" y="2868613"/>
          <p14:tracePt t="275609" x="7905750" y="2868613"/>
          <p14:tracePt t="275617" x="7913688" y="2868613"/>
          <p14:tracePt t="275641" x="7929563" y="2868613"/>
          <p14:tracePt t="275657" x="7937500" y="2868613"/>
          <p14:tracePt t="275665" x="7945438" y="2868613"/>
          <p14:tracePt t="275673" x="7953375" y="2868613"/>
          <p14:tracePt t="275681" x="7961313" y="2868613"/>
          <p14:tracePt t="275689" x="7977188" y="2868613"/>
          <p14:tracePt t="275698" x="7985125" y="2868613"/>
          <p14:tracePt t="275705" x="7999413" y="2868613"/>
          <p14:tracePt t="275713" x="8007350" y="2868613"/>
          <p14:tracePt t="275721" x="8031163" y="2868613"/>
          <p14:tracePt t="275729" x="8039100" y="2868613"/>
          <p14:tracePt t="275737" x="8054975" y="2860675"/>
          <p14:tracePt t="275745" x="8070850" y="2860675"/>
          <p14:tracePt t="275753" x="8086725" y="2852738"/>
          <p14:tracePt t="275761" x="8094663" y="2852738"/>
          <p14:tracePt t="275769" x="8116888" y="2844800"/>
          <p14:tracePt t="275777" x="8140700" y="2836863"/>
          <p14:tracePt t="275785" x="8156575" y="2828925"/>
          <p14:tracePt t="275793" x="8172450" y="2820988"/>
          <p14:tracePt t="275801" x="8180388" y="2813050"/>
          <p14:tracePt t="275809" x="8204200" y="2805113"/>
          <p14:tracePt t="275817" x="8234363" y="2774950"/>
          <p14:tracePt t="275825" x="8242300" y="2774950"/>
          <p14:tracePt t="275833" x="8250238" y="2759075"/>
          <p14:tracePt t="275841" x="8258175" y="2751138"/>
          <p14:tracePt t="275850" x="8266113" y="2743200"/>
          <p14:tracePt t="275857" x="8274050" y="2743200"/>
          <p14:tracePt t="275865" x="8274050" y="2735263"/>
          <p14:tracePt t="275873" x="8289925" y="2719388"/>
          <p14:tracePt t="275889" x="8289925" y="2711450"/>
          <p14:tracePt t="275898" x="8289925" y="2703513"/>
          <p14:tracePt t="275913" x="8297863" y="2695575"/>
          <p14:tracePt t="275921" x="8297863" y="2687638"/>
          <p14:tracePt t="275929" x="8297863" y="2681288"/>
          <p14:tracePt t="275945" x="8297863" y="2673350"/>
          <p14:tracePt t="275953" x="8297863" y="2665413"/>
          <p14:tracePt t="275961" x="8297863" y="2657475"/>
          <p14:tracePt t="275969" x="8297863" y="2649538"/>
          <p14:tracePt t="275977" x="8289925" y="2649538"/>
          <p14:tracePt t="275985" x="8281988" y="2633663"/>
          <p14:tracePt t="276001" x="8281988" y="2617788"/>
          <p14:tracePt t="276009" x="8258175" y="2601913"/>
          <p14:tracePt t="276017" x="8258175" y="2593975"/>
          <p14:tracePt t="276025" x="8258175" y="2578100"/>
          <p14:tracePt t="276033" x="8242300" y="2570163"/>
          <p14:tracePt t="276041" x="8228013" y="2555875"/>
          <p14:tracePt t="276049" x="8204200" y="2547938"/>
          <p14:tracePt t="276057" x="8188325" y="2532063"/>
          <p14:tracePt t="276065" x="8172450" y="2524125"/>
          <p14:tracePt t="276082" x="8124825" y="2492375"/>
          <p14:tracePt t="276089" x="8108950" y="2476500"/>
          <p14:tracePt t="276097" x="8094663" y="2460625"/>
          <p14:tracePt t="276105" x="8062913" y="2436813"/>
          <p14:tracePt t="276113" x="8054975" y="2430463"/>
          <p14:tracePt t="276121" x="8047038" y="2422525"/>
          <p14:tracePt t="276129" x="8015288" y="2406650"/>
          <p14:tracePt t="276137" x="8015288" y="2398713"/>
          <p14:tracePt t="276145" x="8007350" y="2398713"/>
          <p14:tracePt t="276161" x="8007350" y="2390775"/>
          <p14:tracePt t="276177" x="7991475" y="2382838"/>
          <p14:tracePt t="276211" x="7991475" y="2374900"/>
          <p14:tracePt t="276298" x="7977188" y="2374900"/>
          <p14:tracePt t="276305" x="7969250" y="2374900"/>
          <p14:tracePt t="276313" x="7953375" y="2374900"/>
          <p14:tracePt t="276321" x="7937500" y="2374900"/>
          <p14:tracePt t="276329" x="7913688" y="2374900"/>
          <p14:tracePt t="276337" x="7881938" y="2374900"/>
          <p14:tracePt t="276345" x="7859713" y="2374900"/>
          <p14:tracePt t="276353" x="7835900" y="2374900"/>
          <p14:tracePt t="276361" x="7804150" y="2366963"/>
          <p14:tracePt t="276369" x="7788275" y="2366963"/>
          <p14:tracePt t="276377" x="7756525" y="2366963"/>
          <p14:tracePt t="276385" x="7726363" y="2366963"/>
          <p14:tracePt t="276393" x="7702550" y="2366963"/>
          <p14:tracePt t="276401" x="7670800" y="2366963"/>
          <p14:tracePt t="276409" x="7639050" y="2366963"/>
          <p14:tracePt t="276417" x="7631113" y="2366963"/>
          <p14:tracePt t="276425" x="7600950" y="2366963"/>
          <p14:tracePt t="276433" x="7569200" y="2366963"/>
          <p14:tracePt t="276441" x="7537450" y="2366963"/>
          <p14:tracePt t="276449" x="7505700" y="2366963"/>
          <p14:tracePt t="276457" x="7483475" y="2366963"/>
          <p14:tracePt t="276465" x="7451725" y="2366963"/>
          <p14:tracePt t="276473" x="7419975" y="2366963"/>
          <p14:tracePt t="276484" x="7396163" y="2366963"/>
          <p14:tracePt t="276489" x="7373938" y="2366963"/>
          <p14:tracePt t="276497" x="7350125" y="2374900"/>
          <p14:tracePt t="276505" x="7342188" y="2382838"/>
          <p14:tracePt t="276513" x="7334250" y="2382838"/>
          <p14:tracePt t="276521" x="7318375" y="2390775"/>
          <p14:tracePt t="276529" x="7310438" y="2390775"/>
          <p14:tracePt t="276537" x="7302500" y="2398713"/>
          <p14:tracePt t="276553" x="7294563" y="2398713"/>
          <p14:tracePt t="276561" x="7278688" y="2414588"/>
          <p14:tracePt t="276577" x="7254875" y="2430463"/>
          <p14:tracePt t="276585" x="7240588" y="2436813"/>
          <p14:tracePt t="276593" x="7232650" y="2444750"/>
          <p14:tracePt t="276601" x="7216775" y="2460625"/>
          <p14:tracePt t="276609" x="7200900" y="2468563"/>
          <p14:tracePt t="276617" x="7192963" y="2484438"/>
          <p14:tracePt t="276625" x="7185025" y="2492375"/>
          <p14:tracePt t="276633" x="7177088" y="2516188"/>
          <p14:tracePt t="276641" x="7169150" y="2524125"/>
          <p14:tracePt t="276649" x="7161213" y="2532063"/>
          <p14:tracePt t="276657" x="7161213" y="2540000"/>
          <p14:tracePt t="276675" x="7145338" y="2555875"/>
          <p14:tracePt t="276681" x="7145338" y="2562225"/>
          <p14:tracePt t="276697" x="7145338" y="2570163"/>
          <p14:tracePt t="276705" x="7145338" y="2578100"/>
          <p14:tracePt t="276721" x="7145338" y="2586038"/>
          <p14:tracePt t="276729" x="7145338" y="2593975"/>
          <p14:tracePt t="276745" x="7145338" y="2617788"/>
          <p14:tracePt t="276761" x="7153275" y="2633663"/>
          <p14:tracePt t="276769" x="7169150" y="2657475"/>
          <p14:tracePt t="276777" x="7208838" y="2665413"/>
          <p14:tracePt t="276786" x="7254875" y="2673350"/>
          <p14:tracePt t="276793" x="7302500" y="2681288"/>
          <p14:tracePt t="276801" x="7358063" y="2681288"/>
          <p14:tracePt t="276809" x="7419975" y="2695575"/>
          <p14:tracePt t="276817" x="7521575" y="2719388"/>
          <p14:tracePt t="276825" x="7585075" y="2719388"/>
          <p14:tracePt t="276833" x="7662863" y="2727325"/>
          <p14:tracePt t="276841" x="7756525" y="2727325"/>
          <p14:tracePt t="276849" x="7843838" y="2727325"/>
          <p14:tracePt t="276857" x="7921625" y="2727325"/>
          <p14:tracePt t="276865" x="7999413" y="2727325"/>
          <p14:tracePt t="276873" x="8070850" y="2727325"/>
          <p14:tracePt t="276881" x="8140700" y="2727325"/>
          <p14:tracePt t="276889" x="8188325" y="2727325"/>
          <p14:tracePt t="276897" x="8228013" y="2727325"/>
          <p14:tracePt t="276905" x="8274050" y="2727325"/>
          <p14:tracePt t="276913" x="8313738" y="2727325"/>
          <p14:tracePt t="276921" x="8329613" y="2727325"/>
          <p14:tracePt t="276929" x="8351838" y="2727325"/>
          <p14:tracePt t="276937" x="8375650" y="2727325"/>
          <p14:tracePt t="276945" x="8391525" y="2727325"/>
          <p14:tracePt t="276953" x="8415338" y="2727325"/>
          <p14:tracePt t="276969" x="8423275" y="2727325"/>
          <p14:tracePt t="276977" x="8431213" y="2727325"/>
          <p14:tracePt t="325825" x="8470900" y="2727325"/>
          <p14:tracePt t="325834" x="8634413" y="2711450"/>
          <p14:tracePt t="325841" x="8970963" y="2695575"/>
          <p14:tracePt t="325850" x="9309100" y="2641600"/>
          <p14:tracePt t="325857" x="9629775" y="2641600"/>
          <p14:tracePt t="325865" x="9840913" y="2641600"/>
          <p14:tracePt t="325873" x="9872663" y="2641600"/>
          <p14:tracePt t="325977" x="9832975" y="2657475"/>
          <p14:tracePt t="325985" x="9779000" y="2687638"/>
          <p14:tracePt t="325993" x="9715500" y="2711450"/>
          <p14:tracePt t="326001" x="9645650" y="2743200"/>
          <p14:tracePt t="326009" x="9590088" y="2767013"/>
          <p14:tracePt t="326018" x="9520238" y="2782888"/>
          <p14:tracePt t="326025" x="9442450" y="2805113"/>
          <p14:tracePt t="326034" x="9386888" y="2820988"/>
          <p14:tracePt t="326041" x="9317038" y="2852738"/>
          <p14:tracePt t="326050" x="9261475" y="2876550"/>
          <p14:tracePt t="326057" x="9237663" y="2892425"/>
          <p14:tracePt t="326065" x="9191625" y="2924175"/>
          <p14:tracePt t="326073" x="9175750" y="2930525"/>
          <p14:tracePt t="326081" x="9167813" y="2954338"/>
          <p14:tracePt t="326089" x="9151938" y="2970213"/>
          <p14:tracePt t="326097" x="9144000" y="2986088"/>
          <p14:tracePt t="326105" x="9128125" y="3001963"/>
          <p14:tracePt t="326113" x="9112250" y="3025775"/>
          <p14:tracePt t="326121" x="9096375" y="3041650"/>
          <p14:tracePt t="326129" x="9058275" y="3063875"/>
          <p14:tracePt t="326137" x="9034463" y="3087688"/>
          <p14:tracePt t="326145" x="8986838" y="3119438"/>
          <p14:tracePt t="326153" x="8924925" y="3151188"/>
          <p14:tracePt t="326161" x="8869363" y="3197225"/>
          <p14:tracePt t="326169" x="8823325" y="3228975"/>
          <p14:tracePt t="326177" x="8743950" y="3268663"/>
          <p14:tracePt t="326185" x="8705850" y="3292475"/>
          <p14:tracePt t="326193" x="8650288" y="3338513"/>
          <p14:tracePt t="326202" x="8580438" y="3402013"/>
          <p14:tracePt t="326209" x="8524875" y="3440113"/>
          <p14:tracePt t="326218" x="8455025" y="3511550"/>
          <p14:tracePt t="326225" x="8367713" y="3573463"/>
          <p14:tracePt t="326233" x="8266113" y="3652838"/>
          <p14:tracePt t="326241" x="8172450" y="3722688"/>
          <p14:tracePt t="326249" x="7985125" y="3824288"/>
          <p14:tracePt t="326257" x="7835900" y="3911600"/>
          <p14:tracePt t="326266" x="7710488" y="3989388"/>
          <p14:tracePt t="326273" x="7569200" y="4059238"/>
          <p14:tracePt t="326283" x="7467600" y="4130675"/>
          <p14:tracePt t="326289" x="7373938" y="4176713"/>
          <p14:tracePt t="326297" x="7286625" y="4208463"/>
          <p14:tracePt t="326305" x="7232650" y="4232275"/>
          <p14:tracePt t="326313" x="7169150" y="4256088"/>
          <p14:tracePt t="326331" x="7059613" y="4287838"/>
          <p14:tracePt t="326337" x="7005638" y="4302125"/>
          <p14:tracePt t="326345" x="6942138" y="4318000"/>
          <p14:tracePt t="326354" x="6864350" y="4325938"/>
          <p14:tracePt t="326361" x="6769100" y="4349750"/>
          <p14:tracePt t="326369" x="6683375" y="4357688"/>
          <p14:tracePt t="326377" x="6589713" y="4365625"/>
          <p14:tracePt t="326385" x="6503988" y="4373563"/>
          <p14:tracePt t="326393" x="6424613" y="4389438"/>
          <p14:tracePt t="326401" x="6307138" y="4405313"/>
          <p14:tracePt t="326409" x="6181725" y="4435475"/>
          <p14:tracePt t="326418" x="6072188" y="4443413"/>
          <p14:tracePt t="326425" x="5970588" y="4451350"/>
          <p14:tracePt t="326434" x="5876925" y="4475163"/>
          <p14:tracePt t="326441" x="5759450" y="4491038"/>
          <p14:tracePt t="326450" x="5672138" y="4498975"/>
          <p14:tracePt t="326457" x="5578475" y="4506913"/>
          <p14:tracePt t="326467" x="5492750" y="4530725"/>
          <p14:tracePt t="326473" x="5429250" y="4530725"/>
          <p14:tracePt t="326484" x="5383213" y="4538663"/>
          <p14:tracePt t="326489" x="5335588" y="4546600"/>
          <p14:tracePt t="326497" x="5289550" y="4560888"/>
          <p14:tracePt t="326505" x="5265738" y="4568825"/>
          <p14:tracePt t="326513" x="5249863" y="4568825"/>
          <p14:tracePt t="326521" x="5226050" y="4568825"/>
          <p14:tracePt t="326529" x="5218113" y="4576763"/>
          <p14:tracePt t="326537" x="5210175" y="4584700"/>
          <p14:tracePt t="328082" x="5210175" y="4592638"/>
          <p14:tracePt t="328089" x="5210175" y="4600575"/>
          <p14:tracePt t="328097" x="5210175" y="4616450"/>
          <p14:tracePt t="328105" x="5210175" y="4632325"/>
          <p14:tracePt t="328113" x="5210175" y="4664075"/>
          <p14:tracePt t="328121" x="5210175" y="4678363"/>
          <p14:tracePt t="328129" x="5194300" y="4702175"/>
          <p14:tracePt t="328137" x="5186363" y="4725988"/>
          <p14:tracePt t="328145" x="5180013" y="4757738"/>
          <p14:tracePt t="328153" x="5180013" y="4781550"/>
          <p14:tracePt t="328161" x="5180013" y="4797425"/>
          <p14:tracePt t="328169" x="5180013" y="4819650"/>
          <p14:tracePt t="328177" x="5164138" y="4851400"/>
          <p14:tracePt t="328185" x="5164138" y="4859338"/>
          <p14:tracePt t="328193" x="5164138" y="4875213"/>
          <p14:tracePt t="328201" x="5156200" y="4883150"/>
          <p14:tracePt t="328209" x="5156200" y="4891088"/>
          <p14:tracePt t="328217" x="5156200" y="4899025"/>
          <p14:tracePt t="328225" x="5156200" y="4906963"/>
          <p14:tracePt t="328241" x="5156200" y="4914900"/>
          <p14:tracePt t="328249" x="5156200" y="4922838"/>
          <p14:tracePt t="328257" x="5156200" y="4929188"/>
          <p14:tracePt t="328281" x="5156200" y="4937125"/>
          <p14:tracePt t="328338" x="5156200" y="4953000"/>
          <p14:tracePt t="328345" x="5164138" y="4953000"/>
          <p14:tracePt t="328361" x="5172075" y="4953000"/>
          <p14:tracePt t="351066" x="5180013" y="4960938"/>
          <p14:tracePt t="351074" x="5241925" y="4976813"/>
          <p14:tracePt t="351081" x="5327650" y="4984750"/>
          <p14:tracePt t="351089" x="5484813" y="4984750"/>
          <p14:tracePt t="351097" x="5665788" y="4984750"/>
          <p14:tracePt t="351105" x="5813425" y="4976813"/>
          <p14:tracePt t="351113" x="5868988" y="4968875"/>
          <p14:tracePt t="351121" x="5876925" y="4968875"/>
          <p14:tracePt t="351153" x="5884863" y="4960938"/>
          <p14:tracePt t="351161" x="5884863" y="4953000"/>
          <p14:tracePt t="351169" x="5884863" y="4906963"/>
          <p14:tracePt t="351177" x="5908675" y="4851400"/>
          <p14:tracePt t="351185" x="5930900" y="4773613"/>
          <p14:tracePt t="351193" x="5946775" y="4694238"/>
          <p14:tracePt t="351201" x="5946775" y="4624388"/>
          <p14:tracePt t="351210" x="5962650" y="4560888"/>
          <p14:tracePt t="351217" x="5970588" y="4498975"/>
          <p14:tracePt t="351225" x="5970588" y="4435475"/>
          <p14:tracePt t="351233" x="5970588" y="4381500"/>
          <p14:tracePt t="351241" x="5970588" y="4318000"/>
          <p14:tracePt t="351249" x="5970588" y="4264025"/>
          <p14:tracePt t="351257" x="5970588" y="4208463"/>
          <p14:tracePt t="351265" x="5970588" y="4170363"/>
          <p14:tracePt t="351273" x="5970588" y="4130675"/>
          <p14:tracePt t="351281" x="5970588" y="4083050"/>
          <p14:tracePt t="351291" x="5970588" y="4029075"/>
          <p14:tracePt t="351297" x="5970588" y="3957638"/>
          <p14:tracePt t="351305" x="5970588" y="3871913"/>
          <p14:tracePt t="351313" x="5970588" y="3802063"/>
          <p14:tracePt t="351321" x="5970588" y="3690938"/>
          <p14:tracePt t="351329" x="5954713" y="3589338"/>
          <p14:tracePt t="351337" x="5946775" y="3495675"/>
          <p14:tracePt t="351345" x="5938838" y="3402013"/>
          <p14:tracePt t="351353" x="5930900" y="3330575"/>
          <p14:tracePt t="351361" x="5915025" y="3268663"/>
          <p14:tracePt t="351369" x="5908675" y="3213100"/>
          <p14:tracePt t="351377" x="5900738" y="3175000"/>
          <p14:tracePt t="351385" x="5900738" y="3143250"/>
          <p14:tracePt t="351393" x="5900738" y="3095625"/>
          <p14:tracePt t="351401" x="5900738" y="3041650"/>
          <p14:tracePt t="351409" x="5900738" y="2978150"/>
          <p14:tracePt t="351417" x="5900738" y="2924175"/>
          <p14:tracePt t="351425" x="5900738" y="2860675"/>
          <p14:tracePt t="351432" x="5908675" y="2798763"/>
          <p14:tracePt t="351441" x="5922963" y="2719388"/>
          <p14:tracePt t="351449" x="5930900" y="2641600"/>
          <p14:tracePt t="351457" x="5954713" y="2555875"/>
          <p14:tracePt t="351465" x="5962650" y="2468563"/>
          <p14:tracePt t="351473" x="5978525" y="2374900"/>
          <p14:tracePt t="351481" x="6002338" y="2289175"/>
          <p14:tracePt t="351489" x="6040438" y="2193925"/>
          <p14:tracePt t="351497" x="6072188" y="2108200"/>
          <p14:tracePt t="351505" x="6135688" y="2006600"/>
          <p14:tracePt t="351513" x="6181725" y="1905000"/>
          <p14:tracePt t="351521" x="6221413" y="1825625"/>
          <p14:tracePt t="351529" x="6269038" y="1731963"/>
          <p14:tracePt t="351537" x="6307138" y="1622425"/>
          <p14:tracePt t="351545" x="6330950" y="1528763"/>
          <p14:tracePt t="351553" x="6378575" y="1419225"/>
          <p14:tracePt t="351561" x="6400800" y="1331913"/>
          <p14:tracePt t="351569" x="6416675" y="1246188"/>
          <p14:tracePt t="351577" x="6448425" y="1168400"/>
          <p14:tracePt t="351585" x="6464300" y="1073150"/>
          <p14:tracePt t="351593" x="6480175" y="1011238"/>
          <p14:tracePt t="351601" x="6488113" y="955675"/>
          <p14:tracePt t="351611" x="6496050" y="901700"/>
          <p14:tracePt t="351618" x="6496050" y="846138"/>
          <p14:tracePt t="351625" x="6503988" y="822325"/>
          <p14:tracePt t="351633" x="6503988" y="784225"/>
          <p14:tracePt t="351641" x="6503988" y="768350"/>
          <p14:tracePt t="351649" x="6511925" y="744538"/>
          <p14:tracePt t="351657" x="6511925" y="720725"/>
          <p14:tracePt t="351665" x="6511925" y="704850"/>
          <p14:tracePt t="351675" x="6511925" y="688975"/>
          <p14:tracePt t="351681" x="6511925" y="682625"/>
          <p14:tracePt t="351689" x="6511925" y="666750"/>
          <p14:tracePt t="351697" x="6511925" y="642938"/>
          <p14:tracePt t="351705" x="6511925" y="635000"/>
          <p14:tracePt t="351713" x="6511925" y="603250"/>
          <p14:tracePt t="351721" x="6519863" y="571500"/>
          <p14:tracePt t="351729" x="6519863" y="549275"/>
          <p14:tracePt t="351737" x="6526213" y="509588"/>
          <p14:tracePt t="351745" x="6526213" y="485775"/>
          <p14:tracePt t="351753" x="6542088" y="438150"/>
          <p14:tracePt t="351761" x="6550025" y="392113"/>
          <p14:tracePt t="351769" x="6557963" y="328613"/>
          <p14:tracePt t="351777" x="6565900" y="242888"/>
          <p14:tracePt t="351785" x="6589713" y="173038"/>
          <p14:tracePt t="351793" x="6597650" y="85725"/>
          <p14:tracePt t="351800" x="6605588" y="15875"/>
          <p14:tracePt t="352697" x="5172075" y="23813"/>
          <p14:tracePt t="352705" x="5148263" y="69850"/>
          <p14:tracePt t="352713" x="5116513" y="149225"/>
          <p14:tracePt t="352721" x="5084763" y="227013"/>
          <p14:tracePt t="352729" x="5022850" y="336550"/>
          <p14:tracePt t="352737" x="4975225" y="469900"/>
          <p14:tracePt t="352745" x="4905375" y="635000"/>
          <p14:tracePt t="352753" x="4795838" y="877888"/>
          <p14:tracePt t="352761" x="4694238" y="1096963"/>
          <p14:tracePt t="352769" x="4560888" y="1449388"/>
          <p14:tracePt t="352777" x="4387850" y="1795463"/>
          <p14:tracePt t="352785" x="4238625" y="2124075"/>
          <p14:tracePt t="352793" x="4035425" y="2524125"/>
          <p14:tracePt t="352801" x="3846513" y="2930525"/>
          <p14:tracePt t="352809" x="3659188" y="3306763"/>
          <p14:tracePt t="352817" x="3471863" y="3660775"/>
          <p14:tracePt t="352825" x="3338513" y="4044950"/>
          <p14:tracePt t="352833" x="3165475" y="4302125"/>
          <p14:tracePt t="352841" x="3032125" y="4530725"/>
          <p14:tracePt t="352849" x="2898775" y="4741863"/>
          <p14:tracePt t="352857" x="2781300" y="4929188"/>
          <p14:tracePt t="352865" x="2735263" y="5062538"/>
          <p14:tracePt t="352873" x="2671763" y="5203825"/>
          <p14:tracePt t="352881" x="2640013" y="5353050"/>
          <p14:tracePt t="352889" x="2593975" y="5478463"/>
          <p14:tracePt t="352897" x="2570163" y="5603875"/>
          <p14:tracePt t="352905" x="2538413" y="5753100"/>
          <p14:tracePt t="352913" x="2514600" y="5894388"/>
          <p14:tracePt t="352921" x="2498725" y="5988050"/>
          <p14:tracePt t="352929" x="2492375" y="6073775"/>
          <p14:tracePt t="352937" x="2468563" y="6153150"/>
          <p14:tracePt t="352945" x="2444750" y="6199188"/>
          <p14:tracePt t="352953" x="2405063" y="6278563"/>
          <p14:tracePt t="352961" x="2374900" y="6356350"/>
          <p14:tracePt t="352969" x="2319338" y="6442075"/>
          <p14:tracePt t="352977" x="2279650" y="6521450"/>
          <p14:tracePt t="352985" x="2217738" y="6599238"/>
          <p14:tracePt t="352993" x="2178050" y="6684963"/>
          <p14:tracePt t="353001" x="2108200" y="6756400"/>
          <p14:tracePt t="353010" x="2068513" y="6802438"/>
          <p14:tracePt t="354793" x="1441450" y="6591300"/>
          <p14:tracePt t="354801" x="1582738" y="6278563"/>
          <p14:tracePt t="354810" x="1809750" y="5862638"/>
          <p14:tracePt t="354817" x="2060575" y="5384800"/>
          <p14:tracePt t="354825" x="2397125" y="4859338"/>
          <p14:tracePt t="354833" x="2703513" y="4310063"/>
          <p14:tracePt t="354841" x="3048000" y="3722688"/>
          <p14:tracePt t="354849" x="3376613" y="3197225"/>
          <p14:tracePt t="354857" x="3698875" y="2649538"/>
          <p14:tracePt t="354865" x="4051300" y="2179638"/>
          <p14:tracePt t="354873" x="4348163" y="1739900"/>
          <p14:tracePt t="354881" x="4614863" y="1395413"/>
          <p14:tracePt t="354889" x="4833938" y="1089025"/>
          <p14:tracePt t="354897" x="5022850" y="909638"/>
          <p14:tracePt t="354905" x="5202238" y="752475"/>
          <p14:tracePt t="354913" x="5303838" y="658813"/>
          <p14:tracePt t="354921" x="5422900" y="549275"/>
          <p14:tracePt t="354929" x="5476875" y="501650"/>
          <p14:tracePt t="354937" x="5516563" y="446088"/>
          <p14:tracePt t="354945" x="5540375" y="415925"/>
          <p14:tracePt t="354953" x="5546725" y="400050"/>
          <p14:tracePt t="354962" x="5546725" y="376238"/>
          <p14:tracePt t="354969" x="5546725" y="360363"/>
          <p14:tracePt t="354977" x="5546725" y="352425"/>
          <p14:tracePt t="354985" x="5546725" y="320675"/>
          <p14:tracePt t="354993" x="5546725" y="298450"/>
          <p14:tracePt t="355001" x="5546725" y="274638"/>
          <p14:tracePt t="355009" x="5546725" y="258763"/>
          <p14:tracePt t="355017" x="5546725" y="234950"/>
          <p14:tracePt t="355025" x="5546725" y="211138"/>
          <p14:tracePt t="355033" x="5546725" y="203200"/>
          <p14:tracePt t="355041" x="5546725" y="180975"/>
          <p14:tracePt t="355049" x="5546725" y="157163"/>
          <p14:tracePt t="355057" x="5546725" y="141288"/>
          <p14:tracePt t="355065" x="5546725" y="117475"/>
          <p14:tracePt t="355073" x="5570538" y="93663"/>
          <p14:tracePt t="355081" x="5594350" y="47625"/>
          <p14:tracePt t="355089" x="5618163" y="79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Создание класса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400" dirty="0"/>
              <a:t>Создадим класс для работы с персоной.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Объявляем класс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public:</a:t>
            </a:r>
            <a:endParaRPr lang="ru-RU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string Name;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открытые поля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int Year;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private:</a:t>
            </a:r>
            <a:endParaRPr lang="ru-RU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int Salary;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закрытое поле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public:</a:t>
            </a:r>
            <a:endParaRPr lang="ru-RU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(string </a:t>
            </a:r>
            <a:r>
              <a:rPr lang="en-US" sz="1400" dirty="0" err="1">
                <a:latin typeface="Consolas" panose="020B0609020204030204" pitchFamily="49" charset="0"/>
              </a:rPr>
              <a:t>aName</a:t>
            </a:r>
            <a:r>
              <a:rPr lang="en-US" sz="1400" dirty="0">
                <a:latin typeface="Consolas" panose="020B0609020204030204" pitchFamily="49" charset="0"/>
              </a:rPr>
              <a:t>, int </a:t>
            </a:r>
            <a:r>
              <a:rPr lang="en-US" sz="1400" dirty="0" err="1">
                <a:latin typeface="Consolas" panose="020B0609020204030204" pitchFamily="49" charset="0"/>
              </a:rPr>
              <a:t>aYear</a:t>
            </a:r>
            <a:r>
              <a:rPr lang="en-US" sz="1400" dirty="0">
                <a:latin typeface="Consolas" panose="020B0609020204030204" pitchFamily="49" charset="0"/>
              </a:rPr>
              <a:t>, int </a:t>
            </a:r>
            <a:r>
              <a:rPr lang="en-US" sz="1400" dirty="0" err="1">
                <a:latin typeface="Consolas" panose="020B0609020204030204" pitchFamily="49" charset="0"/>
              </a:rPr>
              <a:t>aSalary</a:t>
            </a:r>
            <a:r>
              <a:rPr lang="en-US" sz="1400" dirty="0"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конструктор обратите внимание на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public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Name = </a:t>
            </a:r>
            <a:r>
              <a:rPr lang="en-US" sz="1400" dirty="0" err="1">
                <a:latin typeface="Consolas" panose="020B0609020204030204" pitchFamily="49" charset="0"/>
              </a:rPr>
              <a:t>aName</a:t>
            </a:r>
            <a:r>
              <a:rPr lang="en-US" sz="1400" dirty="0"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сохраняем данные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</a:t>
            </a:r>
            <a:r>
              <a:rPr lang="en-US" sz="1400" dirty="0">
                <a:latin typeface="Consolas" panose="020B0609020204030204" pitchFamily="49" charset="0"/>
              </a:rPr>
              <a:t>Year = </a:t>
            </a:r>
            <a:r>
              <a:rPr lang="en-US" sz="1400" dirty="0" err="1">
                <a:latin typeface="Consolas" panose="020B0609020204030204" pitchFamily="49" charset="0"/>
              </a:rPr>
              <a:t>aYear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Salary = </a:t>
            </a:r>
            <a:r>
              <a:rPr lang="en-US" sz="1400" dirty="0" err="1">
                <a:latin typeface="Consolas" panose="020B0609020204030204" pitchFamily="49" charset="0"/>
              </a:rPr>
              <a:t>aSalary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void Print()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метод для печати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"Name: " &lt;&lt; Name &lt;&lt; </a:t>
            </a:r>
            <a:r>
              <a:rPr lang="en-US" sz="1400" dirty="0" err="1">
                <a:latin typeface="Consolas" panose="020B0609020204030204" pitchFamily="49" charset="0"/>
              </a:rPr>
              <a:t>endl</a:t>
            </a:r>
            <a:r>
              <a:rPr lang="en-US" sz="1400" dirty="0">
                <a:latin typeface="Consolas" panose="020B0609020204030204" pitchFamily="49" charset="0"/>
              </a:rPr>
              <a:t>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печатаем в нужном формате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"Year: " &lt;&lt; Year &lt;&lt; </a:t>
            </a:r>
            <a:r>
              <a:rPr lang="en-US" sz="1400" dirty="0" err="1">
                <a:latin typeface="Consolas" panose="020B0609020204030204" pitchFamily="49" charset="0"/>
              </a:rPr>
              <a:t>endl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"Salary: " &lt;&lt; Salary &lt;&lt; </a:t>
            </a:r>
            <a:r>
              <a:rPr lang="en-US" sz="1400" dirty="0" err="1">
                <a:latin typeface="Consolas" panose="020B0609020204030204" pitchFamily="49" charset="0"/>
              </a:rPr>
              <a:t>endl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};</a:t>
            </a:r>
          </a:p>
          <a:p>
            <a:pPr marL="0" indent="0" algn="just">
              <a:buNone/>
            </a:pPr>
            <a:r>
              <a:rPr lang="ru-RU" sz="1400" dirty="0"/>
              <a:t>Мы создали новый тип данных – класс </a:t>
            </a:r>
            <a:r>
              <a:rPr lang="en-US" sz="1400" dirty="0" err="1"/>
              <a:t>TPers</a:t>
            </a:r>
            <a:r>
              <a:rPr lang="en-US" sz="1400" dirty="0"/>
              <a:t> </a:t>
            </a:r>
            <a:r>
              <a:rPr lang="ru-RU" sz="1400" dirty="0"/>
              <a:t>и  можем теперь определять переменные типа </a:t>
            </a:r>
            <a:r>
              <a:rPr lang="en-US" sz="1400" dirty="0" err="1"/>
              <a:t>TPers</a:t>
            </a:r>
            <a:r>
              <a:rPr lang="ru-RU" sz="1400" dirty="0"/>
              <a:t>.</a:t>
            </a:r>
            <a:endParaRPr lang="en-US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2501B9-2CF7-47DB-BA2D-3102B4E8A5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8" y="1240996"/>
            <a:ext cx="115443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966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76"/>
    </mc:Choice>
    <mc:Fallback xmlns="">
      <p:transition spd="slow" advTm="276176"/>
    </mc:Fallback>
  </mc:AlternateContent>
  <p:extLst>
    <p:ext uri="{3A86A75C-4F4B-4683-9AE1-C65F6400EC91}">
      <p14:laserTraceLst xmlns:p14="http://schemas.microsoft.com/office/powerpoint/2010/main">
        <p14:tracePtLst>
          <p14:tracePt t="799" x="6283325" y="1574800"/>
          <p14:tracePt t="822" x="6276975" y="1582738"/>
          <p14:tracePt t="982" x="6269038" y="1582738"/>
          <p14:tracePt t="999" x="6261100" y="1582738"/>
          <p14:tracePt t="1095" x="6253163" y="1582738"/>
          <p14:tracePt t="1240" x="6237288" y="1582738"/>
          <p14:tracePt t="1246" x="6237288" y="1574800"/>
          <p14:tracePt t="1254" x="6229350" y="1566863"/>
          <p14:tracePt t="1262" x="6221413" y="1558925"/>
          <p14:tracePt t="1270" x="6221413" y="1552575"/>
          <p14:tracePt t="1278" x="6205538" y="1536700"/>
          <p14:tracePt t="1294" x="6197600" y="1520825"/>
          <p14:tracePt t="1302" x="6189663" y="1504950"/>
          <p14:tracePt t="1311" x="6181725" y="1497013"/>
          <p14:tracePt t="1318" x="6173788" y="1489075"/>
          <p14:tracePt t="1334" x="6165850" y="1473200"/>
          <p14:tracePt t="1342" x="6157913" y="1473200"/>
          <p14:tracePt t="1350" x="6151563" y="1457325"/>
          <p14:tracePt t="1391" x="6135688" y="1449388"/>
          <p14:tracePt t="3142" x="6127750" y="1433513"/>
          <p14:tracePt t="3175" x="6127750" y="1427163"/>
          <p14:tracePt t="3182" x="6127750" y="1419225"/>
          <p14:tracePt t="3190" x="6127750" y="1411288"/>
          <p14:tracePt t="7200" x="6127750" y="1403350"/>
          <p14:tracePt t="7206" x="6157913" y="1403350"/>
          <p14:tracePt t="7214" x="6181725" y="1403350"/>
          <p14:tracePt t="7230" x="6189663" y="1403350"/>
          <p14:tracePt t="7263" x="6189663" y="1395413"/>
          <p14:tracePt t="7278" x="6205538" y="1387475"/>
          <p14:tracePt t="7295" x="6221413" y="1371600"/>
          <p14:tracePt t="7311" x="6229350" y="1371600"/>
          <p14:tracePt t="7318" x="6229350" y="1363663"/>
          <p14:tracePt t="7375" x="6229350" y="1355725"/>
          <p14:tracePt t="7382" x="6237288" y="1347788"/>
          <p14:tracePt t="7399" x="6237288" y="1339850"/>
          <p14:tracePt t="11959" x="6229350" y="1339850"/>
          <p14:tracePt t="11966" x="6221413" y="1339850"/>
          <p14:tracePt t="11974" x="6213475" y="1339850"/>
          <p14:tracePt t="11990" x="6181725" y="1323975"/>
          <p14:tracePt t="11998" x="6127750" y="1301750"/>
          <p14:tracePt t="12006" x="6072188" y="1285875"/>
          <p14:tracePt t="12014" x="5962650" y="1246188"/>
          <p14:tracePt t="12022" x="5837238" y="1222375"/>
          <p14:tracePt t="12030" x="5695950" y="1198563"/>
          <p14:tracePt t="12038" x="5594350" y="1184275"/>
          <p14:tracePt t="12046" x="5532438" y="1176338"/>
          <p14:tracePt t="12054" x="5484813" y="1176338"/>
          <p14:tracePt t="12065" x="5461000" y="1176338"/>
          <p14:tracePt t="12070" x="5437188" y="1176338"/>
          <p14:tracePt t="12078" x="5407025" y="1184275"/>
          <p14:tracePt t="12086" x="5359400" y="1190625"/>
          <p14:tracePt t="12094" x="5311775" y="1198563"/>
          <p14:tracePt t="12102" x="5249863" y="1222375"/>
          <p14:tracePt t="12110" x="5194300" y="1246188"/>
          <p14:tracePt t="12118" x="5132388" y="1254125"/>
          <p14:tracePt t="12126" x="5084763" y="1270000"/>
          <p14:tracePt t="12134" x="5030788" y="1301750"/>
          <p14:tracePt t="12142" x="4975225" y="1323975"/>
          <p14:tracePt t="12150" x="4929188" y="1339850"/>
          <p14:tracePt t="12158" x="4889500" y="1347788"/>
          <p14:tracePt t="12166" x="4857750" y="1363663"/>
          <p14:tracePt t="12174" x="4833938" y="1371600"/>
          <p14:tracePt t="12182" x="4795838" y="1379538"/>
          <p14:tracePt t="12198" x="4787900" y="1379538"/>
          <p14:tracePt t="12671" x="4779963" y="1379538"/>
          <p14:tracePt t="14630" x="4779963" y="1371600"/>
          <p14:tracePt t="14647" x="4779963" y="1363663"/>
          <p14:tracePt t="14662" x="4779963" y="1355725"/>
          <p14:tracePt t="14670" x="4772025" y="1355725"/>
          <p14:tracePt t="14686" x="4756150" y="1347788"/>
          <p14:tracePt t="14702" x="4748213" y="1347788"/>
          <p14:tracePt t="14710" x="4740275" y="1347788"/>
          <p14:tracePt t="14726" x="4732338" y="1347788"/>
          <p14:tracePt t="14734" x="4724400" y="1347788"/>
          <p14:tracePt t="14758" x="4716463" y="1347788"/>
          <p14:tracePt t="14774" x="4708525" y="1347788"/>
          <p14:tracePt t="14790" x="4708525" y="1339850"/>
          <p14:tracePt t="14910" x="4700588" y="1339850"/>
          <p14:tracePt t="14918" x="4694238" y="1331913"/>
          <p14:tracePt t="14951" x="4686300" y="1323975"/>
          <p14:tracePt t="14974" x="4678363" y="1316038"/>
          <p14:tracePt t="14991" x="4670425" y="1309688"/>
          <p14:tracePt t="14999" x="4654550" y="1301750"/>
          <p14:tracePt t="15015" x="4646613" y="1293813"/>
          <p14:tracePt t="15022" x="4630738" y="1285875"/>
          <p14:tracePt t="15038" x="4614863" y="1270000"/>
          <p14:tracePt t="15048" x="4598988" y="1262063"/>
          <p14:tracePt t="15055" x="4591050" y="1254125"/>
          <p14:tracePt t="15064" x="4568825" y="1238250"/>
          <p14:tracePt t="15070" x="4529138" y="1206500"/>
          <p14:tracePt t="15078" x="4513263" y="1198563"/>
          <p14:tracePt t="15086" x="4481513" y="1176338"/>
          <p14:tracePt t="15094" x="4465638" y="1160463"/>
          <p14:tracePt t="15102" x="4419600" y="1136650"/>
          <p14:tracePt t="15110" x="4411663" y="1128713"/>
          <p14:tracePt t="15118" x="4387850" y="1104900"/>
          <p14:tracePt t="15126" x="4364038" y="1089025"/>
          <p14:tracePt t="15134" x="4332288" y="1065213"/>
          <p14:tracePt t="15142" x="4286250" y="1042988"/>
          <p14:tracePt t="15150" x="4262438" y="1027113"/>
          <p14:tracePt t="15158" x="4230688" y="995363"/>
          <p14:tracePt t="15166" x="4200525" y="987425"/>
          <p14:tracePt t="15174" x="4168775" y="963613"/>
          <p14:tracePt t="15183" x="4137025" y="947738"/>
          <p14:tracePt t="15190" x="4113213" y="939800"/>
          <p14:tracePt t="15198" x="4097338" y="933450"/>
          <p14:tracePt t="15206" x="4075113" y="925513"/>
          <p14:tracePt t="15214" x="4067175" y="925513"/>
          <p14:tracePt t="15222" x="4059238" y="925513"/>
          <p14:tracePt t="15230" x="4043363" y="917575"/>
          <p14:tracePt t="15238" x="4043363" y="909638"/>
          <p14:tracePt t="15263" x="4035425" y="909638"/>
          <p14:tracePt t="15271" x="4027488" y="909638"/>
          <p14:tracePt t="15279" x="4019550" y="909638"/>
          <p14:tracePt t="15286" x="4011613" y="909638"/>
          <p14:tracePt t="15302" x="4003675" y="909638"/>
          <p14:tracePt t="15310" x="3995738" y="909638"/>
          <p14:tracePt t="15318" x="3987800" y="909638"/>
          <p14:tracePt t="15326" x="3979863" y="909638"/>
          <p14:tracePt t="15334" x="3971925" y="909638"/>
          <p14:tracePt t="15359" x="3963988" y="909638"/>
          <p14:tracePt t="15367" x="3957638" y="909638"/>
          <p14:tracePt t="15374" x="3949700" y="909638"/>
          <p14:tracePt t="15399" x="3941763" y="909638"/>
          <p14:tracePt t="15406" x="3933825" y="917575"/>
          <p14:tracePt t="15422" x="3925888" y="917575"/>
          <p14:tracePt t="15438" x="3917950" y="917575"/>
          <p14:tracePt t="15446" x="3917950" y="925513"/>
          <p14:tracePt t="15454" x="3910013" y="925513"/>
          <p14:tracePt t="15462" x="3902075" y="933450"/>
          <p14:tracePt t="15479" x="3894138" y="939800"/>
          <p14:tracePt t="15502" x="3894138" y="947738"/>
          <p14:tracePt t="15543" x="3894138" y="955675"/>
          <p14:tracePt t="15559" x="3894138" y="971550"/>
          <p14:tracePt t="15566" x="3894138" y="987425"/>
          <p14:tracePt t="15574" x="3910013" y="1003300"/>
          <p14:tracePt t="15582" x="3925888" y="1019175"/>
          <p14:tracePt t="15590" x="3963988" y="1050925"/>
          <p14:tracePt t="15598" x="4035425" y="1081088"/>
          <p14:tracePt t="15606" x="4113213" y="1120775"/>
          <p14:tracePt t="15614" x="4152900" y="1160463"/>
          <p14:tracePt t="15623" x="4246563" y="1198563"/>
          <p14:tracePt t="15631" x="4325938" y="1222375"/>
          <p14:tracePt t="15638" x="4419600" y="1254125"/>
          <p14:tracePt t="15646" x="4489450" y="1270000"/>
          <p14:tracePt t="15654" x="4614863" y="1309688"/>
          <p14:tracePt t="15662" x="4662488" y="1331913"/>
          <p14:tracePt t="15670" x="4716463" y="1355725"/>
          <p14:tracePt t="15678" x="4772025" y="1355725"/>
          <p14:tracePt t="15686" x="4818063" y="1371600"/>
          <p14:tracePt t="15694" x="4841875" y="1371600"/>
          <p14:tracePt t="15702" x="4849813" y="1379538"/>
          <p14:tracePt t="15710" x="4865688" y="1387475"/>
          <p14:tracePt t="15726" x="4881563" y="1395413"/>
          <p14:tracePt t="15742" x="4889500" y="1403350"/>
          <p14:tracePt t="15864" x="4897438" y="1403350"/>
          <p14:tracePt t="15871" x="4897438" y="1395413"/>
          <p14:tracePt t="15878" x="4897438" y="1387475"/>
          <p14:tracePt t="16638" x="4905375" y="1379538"/>
          <p14:tracePt t="30511" x="4833938" y="1371600"/>
          <p14:tracePt t="30518" x="4740275" y="1371600"/>
          <p14:tracePt t="30526" x="4662488" y="1371600"/>
          <p14:tracePt t="30534" x="4560888" y="1371600"/>
          <p14:tracePt t="30542" x="4395788" y="1371600"/>
          <p14:tracePt t="30550" x="4230688" y="1371600"/>
          <p14:tracePt t="30558" x="4035425" y="1371600"/>
          <p14:tracePt t="30566" x="3886200" y="1371600"/>
          <p14:tracePt t="30574" x="3736975" y="1371600"/>
          <p14:tracePt t="30582" x="3581400" y="1371600"/>
          <p14:tracePt t="30590" x="3455988" y="1371600"/>
          <p14:tracePt t="30598" x="3352800" y="1371600"/>
          <p14:tracePt t="30606" x="3275013" y="1371600"/>
          <p14:tracePt t="30615" x="3205163" y="1371600"/>
          <p14:tracePt t="30622" x="3181350" y="1371600"/>
          <p14:tracePt t="30630" x="3149600" y="1371600"/>
          <p14:tracePt t="30638" x="3141663" y="1371600"/>
          <p14:tracePt t="30646" x="3133725" y="1371600"/>
          <p14:tracePt t="30654" x="3117850" y="1371600"/>
          <p14:tracePt t="30663" x="3109913" y="1371600"/>
          <p14:tracePt t="30670" x="3087688" y="1371600"/>
          <p14:tracePt t="30678" x="3048000" y="1371600"/>
          <p14:tracePt t="30686" x="3016250" y="1371600"/>
          <p14:tracePt t="30694" x="2970213" y="1371600"/>
          <p14:tracePt t="30702" x="2906713" y="1371600"/>
          <p14:tracePt t="30710" x="2836863" y="1371600"/>
          <p14:tracePt t="30718" x="2749550" y="1379538"/>
          <p14:tracePt t="30726" x="2671763" y="1379538"/>
          <p14:tracePt t="30734" x="2586038" y="1379538"/>
          <p14:tracePt t="30742" x="2538413" y="1379538"/>
          <p14:tracePt t="30750" x="2506663" y="1379538"/>
          <p14:tracePt t="30758" x="2484438" y="1379538"/>
          <p14:tracePt t="30766" x="2476500" y="1379538"/>
          <p14:tracePt t="30774" x="2460625" y="1379538"/>
          <p14:tracePt t="30782" x="2444750" y="1371600"/>
          <p14:tracePt t="30790" x="2436813" y="1371600"/>
          <p14:tracePt t="30823" x="2420938" y="1355725"/>
          <p14:tracePt t="30919" x="2420938" y="1347788"/>
          <p14:tracePt t="30942" x="2420938" y="1339850"/>
          <p14:tracePt t="30950" x="2420938" y="1331913"/>
          <p14:tracePt t="31007" x="2413000" y="1331913"/>
          <p14:tracePt t="31014" x="2405063" y="1331913"/>
          <p14:tracePt t="31022" x="2389188" y="1331913"/>
          <p14:tracePt t="31030" x="2343150" y="1331913"/>
          <p14:tracePt t="31038" x="2295525" y="1339850"/>
          <p14:tracePt t="31046" x="2249488" y="1347788"/>
          <p14:tracePt t="31054" x="2201863" y="1347788"/>
          <p14:tracePt t="31063" x="2154238" y="1347788"/>
          <p14:tracePt t="31070" x="2116138" y="1347788"/>
          <p14:tracePt t="31078" x="2084388" y="1347788"/>
          <p14:tracePt t="31086" x="2060575" y="1347788"/>
          <p14:tracePt t="31094" x="2028825" y="1347788"/>
          <p14:tracePt t="31103" x="2012950" y="1347788"/>
          <p14:tracePt t="31110" x="1998663" y="1347788"/>
          <p14:tracePt t="31118" x="1982788" y="1347788"/>
          <p14:tracePt t="31126" x="1974850" y="1347788"/>
          <p14:tracePt t="31134" x="1966913" y="1347788"/>
          <p14:tracePt t="31150" x="1958975" y="1355725"/>
          <p14:tracePt t="31158" x="1951038" y="1363663"/>
          <p14:tracePt t="31174" x="1951038" y="1371600"/>
          <p14:tracePt t="31199" x="1951038" y="1379538"/>
          <p14:tracePt t="31215" x="1943100" y="1379538"/>
          <p14:tracePt t="31327" x="1943100" y="1387475"/>
          <p14:tracePt t="31334" x="1943100" y="1395413"/>
          <p14:tracePt t="31350" x="1943100" y="1403350"/>
          <p14:tracePt t="31367" x="1943100" y="1411288"/>
          <p14:tracePt t="31374" x="1943100" y="1427163"/>
          <p14:tracePt t="31382" x="1927225" y="1433513"/>
          <p14:tracePt t="31390" x="1919288" y="1441450"/>
          <p14:tracePt t="31406" x="1911350" y="1457325"/>
          <p14:tracePt t="31414" x="1903413" y="1457325"/>
          <p14:tracePt t="31422" x="1895475" y="1457325"/>
          <p14:tracePt t="31431" x="1889125" y="1457325"/>
          <p14:tracePt t="31438" x="1873250" y="1465263"/>
          <p14:tracePt t="31447" x="1849438" y="1465263"/>
          <p14:tracePt t="31454" x="1833563" y="1473200"/>
          <p14:tracePt t="31462" x="1817688" y="1473200"/>
          <p14:tracePt t="31470" x="1793875" y="1473200"/>
          <p14:tracePt t="31478" x="1785938" y="1473200"/>
          <p14:tracePt t="31486" x="1770063" y="1473200"/>
          <p14:tracePt t="31495" x="1755775" y="1473200"/>
          <p14:tracePt t="31502" x="1739900" y="1473200"/>
          <p14:tracePt t="31510" x="1716088" y="1473200"/>
          <p14:tracePt t="31518" x="1700213" y="1473200"/>
          <p14:tracePt t="31526" x="1676400" y="1473200"/>
          <p14:tracePt t="31534" x="1652588" y="1473200"/>
          <p14:tracePt t="31542" x="1614488" y="1457325"/>
          <p14:tracePt t="31550" x="1590675" y="1449388"/>
          <p14:tracePt t="31558" x="1574800" y="1449388"/>
          <p14:tracePt t="31566" x="1550988" y="1441450"/>
          <p14:tracePt t="31575" x="1504950" y="1427163"/>
          <p14:tracePt t="31590" x="1489075" y="1427163"/>
          <p14:tracePt t="31598" x="1481138" y="1419225"/>
          <p14:tracePt t="31655" x="1473200" y="1419225"/>
          <p14:tracePt t="31662" x="1457325" y="1419225"/>
          <p14:tracePt t="31670" x="1441450" y="1419225"/>
          <p14:tracePt t="31678" x="1425575" y="1419225"/>
          <p14:tracePt t="31686" x="1409700" y="1419225"/>
          <p14:tracePt t="31694" x="1395413" y="1419225"/>
          <p14:tracePt t="31702" x="1379538" y="1419225"/>
          <p14:tracePt t="31711" x="1363663" y="1419225"/>
          <p14:tracePt t="31718" x="1339850" y="1419225"/>
          <p14:tracePt t="31734" x="1316038" y="1433513"/>
          <p14:tracePt t="31767" x="1316038" y="1441450"/>
          <p14:tracePt t="31991" x="1316038" y="1449388"/>
          <p14:tracePt t="32007" x="1316038" y="1457325"/>
          <p14:tracePt t="32030" x="1331913" y="1457325"/>
          <p14:tracePt t="32038" x="1339850" y="1457325"/>
          <p14:tracePt t="32047" x="1355725" y="1457325"/>
          <p14:tracePt t="32054" x="1371600" y="1473200"/>
          <p14:tracePt t="32070" x="1379538" y="1473200"/>
          <p14:tracePt t="32078" x="1387475" y="1473200"/>
          <p14:tracePt t="33239" x="1395413" y="1481138"/>
          <p14:tracePt t="33246" x="1401763" y="1489075"/>
          <p14:tracePt t="33254" x="1417638" y="1504950"/>
          <p14:tracePt t="33262" x="1425575" y="1504950"/>
          <p14:tracePt t="33270" x="1425575" y="1512888"/>
          <p14:tracePt t="33278" x="1433513" y="1520825"/>
          <p14:tracePt t="33286" x="1433513" y="1528763"/>
          <p14:tracePt t="33294" x="1441450" y="1536700"/>
          <p14:tracePt t="33302" x="1449388" y="1536700"/>
          <p14:tracePt t="33318" x="1449388" y="1552575"/>
          <p14:tracePt t="33463" x="1449388" y="1544638"/>
          <p14:tracePt t="33470" x="1441450" y="1544638"/>
          <p14:tracePt t="33486" x="1425575" y="1528763"/>
          <p14:tracePt t="33494" x="1425575" y="1520825"/>
          <p14:tracePt t="33502" x="1409700" y="1512888"/>
          <p14:tracePt t="33510" x="1387475" y="1497013"/>
          <p14:tracePt t="33526" x="1379538" y="1489075"/>
          <p14:tracePt t="33535" x="1371600" y="1489075"/>
          <p14:tracePt t="33542" x="1355725" y="1473200"/>
          <p14:tracePt t="33550" x="1339850" y="1473200"/>
          <p14:tracePt t="33567" x="1323975" y="1473200"/>
          <p14:tracePt t="33574" x="1308100" y="1465263"/>
          <p14:tracePt t="33590" x="1292225" y="1465263"/>
          <p14:tracePt t="33599" x="1292225" y="1457325"/>
          <p14:tracePt t="33606" x="1277938" y="1457325"/>
          <p14:tracePt t="33622" x="1262063" y="1457325"/>
          <p14:tracePt t="33638" x="1254125" y="1449388"/>
          <p14:tracePt t="33654" x="1238250" y="1441450"/>
          <p14:tracePt t="33678" x="1222375" y="1441450"/>
          <p14:tracePt t="33686" x="1214438" y="1441450"/>
          <p14:tracePt t="33694" x="1206500" y="1433513"/>
          <p14:tracePt t="33703" x="1198563" y="1427163"/>
          <p14:tracePt t="33711" x="1190625" y="1427163"/>
          <p14:tracePt t="33718" x="1182688" y="1419225"/>
          <p14:tracePt t="33734" x="1174750" y="1419225"/>
          <p14:tracePt t="33751" x="1166813" y="1411288"/>
          <p14:tracePt t="33758" x="1158875" y="1395413"/>
          <p14:tracePt t="33783" x="1144588" y="1395413"/>
          <p14:tracePt t="33799" x="1128713" y="1379538"/>
          <p14:tracePt t="33817" x="1120775" y="1371600"/>
          <p14:tracePt t="33823" x="1112838" y="1363663"/>
          <p14:tracePt t="33855" x="1104900" y="1355725"/>
          <p14:tracePt t="33974" x="1096963" y="1355725"/>
          <p14:tracePt t="33999" x="1089025" y="1355725"/>
          <p14:tracePt t="34006" x="1081088" y="1355725"/>
          <p14:tracePt t="34151" x="1081088" y="1363663"/>
          <p14:tracePt t="34166" x="1081088" y="1371600"/>
          <p14:tracePt t="34174" x="1081088" y="1387475"/>
          <p14:tracePt t="34182" x="1081088" y="1395413"/>
          <p14:tracePt t="34190" x="1089025" y="1403350"/>
          <p14:tracePt t="34198" x="1089025" y="1411288"/>
          <p14:tracePt t="34206" x="1089025" y="1419225"/>
          <p14:tracePt t="34214" x="1096963" y="1441450"/>
          <p14:tracePt t="34222" x="1104900" y="1449388"/>
          <p14:tracePt t="34230" x="1112838" y="1457325"/>
          <p14:tracePt t="34247" x="1120775" y="1465263"/>
          <p14:tracePt t="34270" x="1128713" y="1465263"/>
          <p14:tracePt t="34359" x="1136650" y="1465263"/>
          <p14:tracePt t="34383" x="1152525" y="1465263"/>
          <p14:tracePt t="34399" x="1158875" y="1465263"/>
          <p14:tracePt t="34406" x="1158875" y="1457325"/>
          <p14:tracePt t="34422" x="1166813" y="1449388"/>
          <p14:tracePt t="34430" x="1174750" y="1449388"/>
          <p14:tracePt t="34438" x="1182688" y="1441450"/>
          <p14:tracePt t="34583" x="1182688" y="1433513"/>
          <p14:tracePt t="34599" x="1190625" y="1441450"/>
          <p14:tracePt t="34607" x="1190625" y="1449388"/>
          <p14:tracePt t="34614" x="1198563" y="1457325"/>
          <p14:tracePt t="34622" x="1206500" y="1457325"/>
          <p14:tracePt t="34638" x="1206500" y="1465263"/>
          <p14:tracePt t="34646" x="1206500" y="1473200"/>
          <p14:tracePt t="34670" x="1214438" y="1481138"/>
          <p14:tracePt t="34719" x="1214438" y="1497013"/>
          <p14:tracePt t="34734" x="1222375" y="1497013"/>
          <p14:tracePt t="34855" x="1222375" y="1489075"/>
          <p14:tracePt t="34862" x="1214438" y="1473200"/>
          <p14:tracePt t="34870" x="1198563" y="1457325"/>
          <p14:tracePt t="34878" x="1182688" y="1449388"/>
          <p14:tracePt t="34886" x="1158875" y="1419225"/>
          <p14:tracePt t="34894" x="1144588" y="1411288"/>
          <p14:tracePt t="34902" x="1128713" y="1395413"/>
          <p14:tracePt t="34910" x="1120775" y="1395413"/>
          <p14:tracePt t="34918" x="1104900" y="1379538"/>
          <p14:tracePt t="34945" x="1089025" y="1371600"/>
          <p14:tracePt t="34952" x="1081088" y="1371600"/>
          <p14:tracePt t="34975" x="1065213" y="1371600"/>
          <p14:tracePt t="35191" x="1073150" y="1371600"/>
          <p14:tracePt t="35198" x="1081088" y="1371600"/>
          <p14:tracePt t="35206" x="1089025" y="1371600"/>
          <p14:tracePt t="35214" x="1096963" y="1371600"/>
          <p14:tracePt t="35222" x="1120775" y="1371600"/>
          <p14:tracePt t="35230" x="1128713" y="1371600"/>
          <p14:tracePt t="35246" x="1136650" y="1371600"/>
          <p14:tracePt t="35254" x="1144588" y="1379538"/>
          <p14:tracePt t="35263" x="1152525" y="1379538"/>
          <p14:tracePt t="35270" x="1152525" y="1387475"/>
          <p14:tracePt t="35278" x="1158875" y="1387475"/>
          <p14:tracePt t="35286" x="1166813" y="1387475"/>
          <p14:tracePt t="35294" x="1182688" y="1387475"/>
          <p14:tracePt t="35303" x="1190625" y="1395413"/>
          <p14:tracePt t="35310" x="1206500" y="1395413"/>
          <p14:tracePt t="35318" x="1214438" y="1395413"/>
          <p14:tracePt t="35326" x="1230313" y="1395413"/>
          <p14:tracePt t="35334" x="1254125" y="1395413"/>
          <p14:tracePt t="35342" x="1254125" y="1403350"/>
          <p14:tracePt t="35350" x="1262063" y="1403350"/>
          <p14:tracePt t="35479" x="1270000" y="1403350"/>
          <p14:tracePt t="35502" x="1270000" y="1395413"/>
          <p14:tracePt t="35510" x="1270000" y="1387475"/>
          <p14:tracePt t="35518" x="1270000" y="1379538"/>
          <p14:tracePt t="35526" x="1262063" y="1379538"/>
          <p14:tracePt t="35559" x="1262063" y="1371600"/>
          <p14:tracePt t="35574" x="1262063" y="1363663"/>
          <p14:tracePt t="35582" x="1262063" y="1355725"/>
          <p14:tracePt t="35590" x="1254125" y="1355725"/>
          <p14:tracePt t="35606" x="1254125" y="1347788"/>
          <p14:tracePt t="35614" x="1254125" y="1331913"/>
          <p14:tracePt t="35622" x="1246188" y="1323975"/>
          <p14:tracePt t="35630" x="1246188" y="1316038"/>
          <p14:tracePt t="35647" x="1246188" y="1309688"/>
          <p14:tracePt t="35662" x="1246188" y="1301750"/>
          <p14:tracePt t="35670" x="1246188" y="1293813"/>
          <p14:tracePt t="35678" x="1246188" y="1285875"/>
          <p14:tracePt t="35694" x="1246188" y="1270000"/>
          <p14:tracePt t="35710" x="1238250" y="1262063"/>
          <p14:tracePt t="35726" x="1238250" y="1246188"/>
          <p14:tracePt t="35742" x="1230313" y="1238250"/>
          <p14:tracePt t="35822" x="1222375" y="1238250"/>
          <p14:tracePt t="35830" x="1222375" y="1230313"/>
          <p14:tracePt t="35838" x="1214438" y="1222375"/>
          <p14:tracePt t="35854" x="1214438" y="1214438"/>
          <p14:tracePt t="35870" x="1206500" y="1206500"/>
          <p14:tracePt t="35878" x="1206500" y="1198563"/>
          <p14:tracePt t="35886" x="1198563" y="1190625"/>
          <p14:tracePt t="35903" x="1190625" y="1190625"/>
          <p14:tracePt t="35958" x="1182688" y="1184275"/>
          <p14:tracePt t="35974" x="1174750" y="1184275"/>
          <p14:tracePt t="35990" x="1158875" y="1176338"/>
          <p14:tracePt t="35998" x="1152525" y="1176338"/>
          <p14:tracePt t="36006" x="1144588" y="1168400"/>
          <p14:tracePt t="36014" x="1136650" y="1160463"/>
          <p14:tracePt t="36022" x="1128713" y="1160463"/>
          <p14:tracePt t="36030" x="1120775" y="1160463"/>
          <p14:tracePt t="36046" x="1096963" y="1144588"/>
          <p14:tracePt t="36054" x="1089025" y="1144588"/>
          <p14:tracePt t="36062" x="1081088" y="1144588"/>
          <p14:tracePt t="36071" x="1073150" y="1136650"/>
          <p14:tracePt t="36103" x="1065213" y="1136650"/>
          <p14:tracePt t="36110" x="1057275" y="1136650"/>
          <p14:tracePt t="36118" x="1049338" y="1136650"/>
          <p14:tracePt t="36134" x="1041400" y="1128713"/>
          <p14:tracePt t="36142" x="1035050" y="1128713"/>
          <p14:tracePt t="36150" x="1027113" y="1128713"/>
          <p14:tracePt t="36158" x="1019175" y="1128713"/>
          <p14:tracePt t="36174" x="1011238" y="1128713"/>
          <p14:tracePt t="36182" x="979488" y="1112838"/>
          <p14:tracePt t="36190" x="971550" y="1112838"/>
          <p14:tracePt t="36198" x="963613" y="1112838"/>
          <p14:tracePt t="36206" x="939800" y="1104900"/>
          <p14:tracePt t="36214" x="931863" y="1104900"/>
          <p14:tracePt t="36230" x="915988" y="1104900"/>
          <p14:tracePt t="36238" x="909638" y="1104900"/>
          <p14:tracePt t="36246" x="893763" y="1104900"/>
          <p14:tracePt t="36262" x="885825" y="1104900"/>
          <p14:tracePt t="36279" x="869950" y="1104900"/>
          <p14:tracePt t="36294" x="862013" y="1104900"/>
          <p14:tracePt t="36302" x="846138" y="1104900"/>
          <p14:tracePt t="36310" x="838200" y="1104900"/>
          <p14:tracePt t="36318" x="822325" y="1104900"/>
          <p14:tracePt t="36326" x="814388" y="1104900"/>
          <p14:tracePt t="36334" x="806450" y="1104900"/>
          <p14:tracePt t="36342" x="792163" y="1104900"/>
          <p14:tracePt t="36350" x="784225" y="1104900"/>
          <p14:tracePt t="36358" x="768350" y="1104900"/>
          <p14:tracePt t="36374" x="760413" y="1104900"/>
          <p14:tracePt t="36382" x="744538" y="1104900"/>
          <p14:tracePt t="36447" x="736600" y="1104900"/>
          <p14:tracePt t="36462" x="720725" y="1104900"/>
          <p14:tracePt t="36478" x="712788" y="1104900"/>
          <p14:tracePt t="36494" x="712788" y="1112838"/>
          <p14:tracePt t="36511" x="704850" y="1120775"/>
          <p14:tracePt t="36518" x="696913" y="1120775"/>
          <p14:tracePt t="36526" x="688975" y="1120775"/>
          <p14:tracePt t="36542" x="681038" y="1128713"/>
          <p14:tracePt t="36558" x="666750" y="1136650"/>
          <p14:tracePt t="36590" x="658813" y="1144588"/>
          <p14:tracePt t="36598" x="658813" y="1152525"/>
          <p14:tracePt t="36606" x="658813" y="1160463"/>
          <p14:tracePt t="36614" x="650875" y="1160463"/>
          <p14:tracePt t="36622" x="650875" y="1176338"/>
          <p14:tracePt t="36646" x="642938" y="1184275"/>
          <p14:tracePt t="36662" x="642938" y="1198563"/>
          <p14:tracePt t="36679" x="642938" y="1206500"/>
          <p14:tracePt t="36695" x="642938" y="1222375"/>
          <p14:tracePt t="36710" x="642938" y="1230313"/>
          <p14:tracePt t="36726" x="642938" y="1246188"/>
          <p14:tracePt t="36742" x="642938" y="1254125"/>
          <p14:tracePt t="36758" x="642938" y="1262063"/>
          <p14:tracePt t="36774" x="642938" y="1270000"/>
          <p14:tracePt t="36783" x="642938" y="1277938"/>
          <p14:tracePt t="36798" x="650875" y="1285875"/>
          <p14:tracePt t="36806" x="658813" y="1301750"/>
          <p14:tracePt t="36822" x="666750" y="1309688"/>
          <p14:tracePt t="36830" x="681038" y="1323975"/>
          <p14:tracePt t="36847" x="688975" y="1331913"/>
          <p14:tracePt t="36862" x="704850" y="1347788"/>
          <p14:tracePt t="36878" x="712788" y="1355725"/>
          <p14:tracePt t="36886" x="728663" y="1355725"/>
          <p14:tracePt t="36894" x="728663" y="1363663"/>
          <p14:tracePt t="36902" x="760413" y="1371600"/>
          <p14:tracePt t="36919" x="776288" y="1379538"/>
          <p14:tracePt t="36926" x="784225" y="1379538"/>
          <p14:tracePt t="36934" x="798513" y="1379538"/>
          <p14:tracePt t="36942" x="806450" y="1387475"/>
          <p14:tracePt t="36950" x="822325" y="1387475"/>
          <p14:tracePt t="36958" x="838200" y="1387475"/>
          <p14:tracePt t="36966" x="854075" y="1387475"/>
          <p14:tracePt t="36974" x="862013" y="1403350"/>
          <p14:tracePt t="36982" x="877888" y="1403350"/>
          <p14:tracePt t="36990" x="893763" y="1403350"/>
          <p14:tracePt t="36998" x="915988" y="1403350"/>
          <p14:tracePt t="37006" x="947738" y="1411288"/>
          <p14:tracePt t="37014" x="971550" y="1411288"/>
          <p14:tracePt t="37022" x="1003300" y="1411288"/>
          <p14:tracePt t="37030" x="1011238" y="1411288"/>
          <p14:tracePt t="37039" x="1035050" y="1411288"/>
          <p14:tracePt t="37046" x="1049338" y="1411288"/>
          <p14:tracePt t="37054" x="1065213" y="1411288"/>
          <p14:tracePt t="37071" x="1073150" y="1411288"/>
          <p14:tracePt t="37080" x="1081088" y="1411288"/>
          <p14:tracePt t="37103" x="1089025" y="1411288"/>
          <p14:tracePt t="37135" x="1096963" y="1411288"/>
          <p14:tracePt t="37142" x="1104900" y="1411288"/>
          <p14:tracePt t="37175" x="1112838" y="1411288"/>
          <p14:tracePt t="37182" x="1128713" y="1411288"/>
          <p14:tracePt t="37198" x="1136650" y="1411288"/>
          <p14:tracePt t="37206" x="1144588" y="1411288"/>
          <p14:tracePt t="37214" x="1152525" y="1411288"/>
          <p14:tracePt t="37230" x="1166813" y="1411288"/>
          <p14:tracePt t="37246" x="1182688" y="1411288"/>
          <p14:tracePt t="37254" x="1190625" y="1411288"/>
          <p14:tracePt t="37262" x="1198563" y="1411288"/>
          <p14:tracePt t="37271" x="1206500" y="1411288"/>
          <p14:tracePt t="37278" x="1222375" y="1403350"/>
          <p14:tracePt t="37302" x="1238250" y="1403350"/>
          <p14:tracePt t="37319" x="1246188" y="1403350"/>
          <p14:tracePt t="37326" x="1254125" y="1395413"/>
          <p14:tracePt t="37342" x="1262063" y="1395413"/>
          <p14:tracePt t="37350" x="1262063" y="1387475"/>
          <p14:tracePt t="37358" x="1270000" y="1379538"/>
          <p14:tracePt t="37366" x="1284288" y="1379538"/>
          <p14:tracePt t="37382" x="1284288" y="1371600"/>
          <p14:tracePt t="37390" x="1292225" y="1371600"/>
          <p14:tracePt t="37398" x="1300163" y="1355725"/>
          <p14:tracePt t="37414" x="1316038" y="1355725"/>
          <p14:tracePt t="37422" x="1316038" y="1347788"/>
          <p14:tracePt t="37430" x="1323975" y="1331913"/>
          <p14:tracePt t="37454" x="1323975" y="1316038"/>
          <p14:tracePt t="37462" x="1323975" y="1309688"/>
          <p14:tracePt t="37478" x="1323975" y="1293813"/>
          <p14:tracePt t="37494" x="1323975" y="1285875"/>
          <p14:tracePt t="37502" x="1323975" y="1262063"/>
          <p14:tracePt t="37518" x="1323975" y="1246188"/>
          <p14:tracePt t="37526" x="1323975" y="1238250"/>
          <p14:tracePt t="37534" x="1323975" y="1222375"/>
          <p14:tracePt t="37542" x="1316038" y="1206500"/>
          <p14:tracePt t="37550" x="1308100" y="1190625"/>
          <p14:tracePt t="37558" x="1292225" y="1176338"/>
          <p14:tracePt t="37566" x="1292225" y="1152525"/>
          <p14:tracePt t="37574" x="1284288" y="1152525"/>
          <p14:tracePt t="37582" x="1277938" y="1144588"/>
          <p14:tracePt t="37590" x="1270000" y="1128713"/>
          <p14:tracePt t="37607" x="1262063" y="1120775"/>
          <p14:tracePt t="37614" x="1254125" y="1112838"/>
          <p14:tracePt t="37630" x="1238250" y="1104900"/>
          <p14:tracePt t="37646" x="1222375" y="1096963"/>
          <p14:tracePt t="37671" x="1214438" y="1081088"/>
          <p14:tracePt t="37687" x="1198563" y="1073150"/>
          <p14:tracePt t="37694" x="1182688" y="1073150"/>
          <p14:tracePt t="37704" x="1166813" y="1065213"/>
          <p14:tracePt t="37710" x="1144588" y="1065213"/>
          <p14:tracePt t="37718" x="1128713" y="1065213"/>
          <p14:tracePt t="37734" x="1120775" y="1065213"/>
          <p14:tracePt t="37742" x="1104900" y="1058863"/>
          <p14:tracePt t="37750" x="1089025" y="1042988"/>
          <p14:tracePt t="37758" x="1081088" y="1042988"/>
          <p14:tracePt t="37766" x="1073150" y="1042988"/>
          <p14:tracePt t="37774" x="1057275" y="1042988"/>
          <p14:tracePt t="37782" x="1041400" y="1035050"/>
          <p14:tracePt t="37790" x="1035050" y="1035050"/>
          <p14:tracePt t="37798" x="1019175" y="1035050"/>
          <p14:tracePt t="37806" x="987425" y="1019175"/>
          <p14:tracePt t="37814" x="971550" y="1019175"/>
          <p14:tracePt t="37822" x="939800" y="1019175"/>
          <p14:tracePt t="37830" x="915988" y="1019175"/>
          <p14:tracePt t="37839" x="885825" y="1019175"/>
          <p14:tracePt t="37846" x="854075" y="1019175"/>
          <p14:tracePt t="37854" x="830263" y="1019175"/>
          <p14:tracePt t="37863" x="798513" y="1019175"/>
          <p14:tracePt t="37870" x="792163" y="1019175"/>
          <p14:tracePt t="37878" x="768350" y="1019175"/>
          <p14:tracePt t="37887" x="760413" y="1019175"/>
          <p14:tracePt t="37894" x="744538" y="1027113"/>
          <p14:tracePt t="37919" x="736600" y="1035050"/>
          <p14:tracePt t="37926" x="736600" y="1042988"/>
          <p14:tracePt t="37934" x="720725" y="1058863"/>
          <p14:tracePt t="37942" x="720725" y="1065213"/>
          <p14:tracePt t="37950" x="720725" y="1089025"/>
          <p14:tracePt t="37958" x="720725" y="1104900"/>
          <p14:tracePt t="37966" x="712788" y="1128713"/>
          <p14:tracePt t="37974" x="712788" y="1152525"/>
          <p14:tracePt t="37982" x="712788" y="1184275"/>
          <p14:tracePt t="37990" x="712788" y="1190625"/>
          <p14:tracePt t="37998" x="712788" y="1206500"/>
          <p14:tracePt t="38006" x="712788" y="1214438"/>
          <p14:tracePt t="38014" x="712788" y="1238250"/>
          <p14:tracePt t="38022" x="720725" y="1270000"/>
          <p14:tracePt t="38030" x="728663" y="1285875"/>
          <p14:tracePt t="38038" x="744538" y="1301750"/>
          <p14:tracePt t="38046" x="768350" y="1331913"/>
          <p14:tracePt t="38055" x="784225" y="1355725"/>
          <p14:tracePt t="38062" x="798513" y="1371600"/>
          <p14:tracePt t="38070" x="814388" y="1395413"/>
          <p14:tracePt t="38078" x="822325" y="1395413"/>
          <p14:tracePt t="38086" x="846138" y="1419225"/>
          <p14:tracePt t="38094" x="854075" y="1433513"/>
          <p14:tracePt t="38102" x="877888" y="1449388"/>
          <p14:tracePt t="38110" x="915988" y="1457325"/>
          <p14:tracePt t="38118" x="971550" y="1465263"/>
          <p14:tracePt t="38126" x="1003300" y="1465263"/>
          <p14:tracePt t="38134" x="1035050" y="1465263"/>
          <p14:tracePt t="38142" x="1073150" y="1465263"/>
          <p14:tracePt t="38150" x="1120775" y="1465263"/>
          <p14:tracePt t="38158" x="1158875" y="1465263"/>
          <p14:tracePt t="38166" x="1214438" y="1465263"/>
          <p14:tracePt t="38174" x="1270000" y="1465263"/>
          <p14:tracePt t="38187" x="1308100" y="1465263"/>
          <p14:tracePt t="38190" x="1339850" y="1465263"/>
          <p14:tracePt t="38198" x="1387475" y="1449388"/>
          <p14:tracePt t="38206" x="1409700" y="1441450"/>
          <p14:tracePt t="38214" x="1433513" y="1433513"/>
          <p14:tracePt t="38222" x="1457325" y="1427163"/>
          <p14:tracePt t="38230" x="1489075" y="1419225"/>
          <p14:tracePt t="38239" x="1497013" y="1411288"/>
          <p14:tracePt t="38246" x="1504950" y="1403350"/>
          <p14:tracePt t="38255" x="1504950" y="1395413"/>
          <p14:tracePt t="38262" x="1512888" y="1387475"/>
          <p14:tracePt t="38271" x="1520825" y="1387475"/>
          <p14:tracePt t="38278" x="1520825" y="1371600"/>
          <p14:tracePt t="38287" x="1527175" y="1371600"/>
          <p14:tracePt t="38294" x="1527175" y="1363663"/>
          <p14:tracePt t="38302" x="1527175" y="1355725"/>
          <p14:tracePt t="38310" x="1527175" y="1347788"/>
          <p14:tracePt t="38326" x="1527175" y="1331913"/>
          <p14:tracePt t="38334" x="1527175" y="1316038"/>
          <p14:tracePt t="38342" x="1520825" y="1316038"/>
          <p14:tracePt t="38358" x="1520825" y="1301750"/>
          <p14:tracePt t="38366" x="1512888" y="1293813"/>
          <p14:tracePt t="38374" x="1504950" y="1293813"/>
          <p14:tracePt t="38382" x="1504950" y="1285875"/>
          <p14:tracePt t="38398" x="1497013" y="1285875"/>
          <p14:tracePt t="38406" x="1497013" y="1277938"/>
          <p14:tracePt t="38414" x="1489075" y="1270000"/>
          <p14:tracePt t="38446" x="1489075" y="1254125"/>
          <p14:tracePt t="38462" x="1481138" y="1246188"/>
          <p14:tracePt t="38470" x="1473200" y="1246188"/>
          <p14:tracePt t="38502" x="1473200" y="1230313"/>
          <p14:tracePt t="38527" x="1473200" y="1222375"/>
          <p14:tracePt t="38575" x="1481138" y="1214438"/>
          <p14:tracePt t="38599" x="1481138" y="1206500"/>
          <p14:tracePt t="38623" x="1489075" y="1198563"/>
          <p14:tracePt t="38646" x="1489075" y="1190625"/>
          <p14:tracePt t="38654" x="1489075" y="1184275"/>
          <p14:tracePt t="38662" x="1489075" y="1176338"/>
          <p14:tracePt t="38670" x="1489075" y="1168400"/>
          <p14:tracePt t="38678" x="1489075" y="1144588"/>
          <p14:tracePt t="38686" x="1481138" y="1144588"/>
          <p14:tracePt t="38694" x="1465263" y="1136650"/>
          <p14:tracePt t="38702" x="1465263" y="1128713"/>
          <p14:tracePt t="38710" x="1441450" y="1120775"/>
          <p14:tracePt t="38718" x="1425575" y="1120775"/>
          <p14:tracePt t="38726" x="1409700" y="1104900"/>
          <p14:tracePt t="38734" x="1371600" y="1096963"/>
          <p14:tracePt t="38742" x="1363663" y="1096963"/>
          <p14:tracePt t="38750" x="1347788" y="1096963"/>
          <p14:tracePt t="38758" x="1323975" y="1089025"/>
          <p14:tracePt t="38766" x="1308100" y="1089025"/>
          <p14:tracePt t="38774" x="1300163" y="1089025"/>
          <p14:tracePt t="38790" x="1292225" y="1089025"/>
          <p14:tracePt t="38855" x="1284288" y="1089025"/>
          <p14:tracePt t="38863" x="1277938" y="1089025"/>
          <p14:tracePt t="38959" x="1277938" y="1096963"/>
          <p14:tracePt t="38974" x="1277938" y="1104900"/>
          <p14:tracePt t="38991" x="1277938" y="1112838"/>
          <p14:tracePt t="38998" x="1277938" y="1120775"/>
          <p14:tracePt t="39007" x="1277938" y="1128713"/>
          <p14:tracePt t="39014" x="1277938" y="1136650"/>
          <p14:tracePt t="39022" x="1277938" y="1144588"/>
          <p14:tracePt t="39030" x="1277938" y="1152525"/>
          <p14:tracePt t="39046" x="1277938" y="1168400"/>
          <p14:tracePt t="39070" x="1277938" y="1176338"/>
          <p14:tracePt t="39078" x="1277938" y="1184275"/>
          <p14:tracePt t="39086" x="1277938" y="1190625"/>
          <p14:tracePt t="39102" x="1277938" y="1206500"/>
          <p14:tracePt t="39110" x="1277938" y="1214438"/>
          <p14:tracePt t="39118" x="1277938" y="1222375"/>
          <p14:tracePt t="39126" x="1277938" y="1230313"/>
          <p14:tracePt t="39134" x="1270000" y="1246188"/>
          <p14:tracePt t="39142" x="1270000" y="1262063"/>
          <p14:tracePt t="39158" x="1270000" y="1270000"/>
          <p14:tracePt t="39183" x="1270000" y="1285875"/>
          <p14:tracePt t="39238" x="1270000" y="1293813"/>
          <p14:tracePt t="39255" x="1270000" y="1301750"/>
          <p14:tracePt t="39262" x="1277938" y="1309688"/>
          <p14:tracePt t="39270" x="1284288" y="1316038"/>
          <p14:tracePt t="39286" x="1292225" y="1323975"/>
          <p14:tracePt t="39302" x="1308100" y="1339850"/>
          <p14:tracePt t="39310" x="1316038" y="1339850"/>
          <p14:tracePt t="39318" x="1331913" y="1347788"/>
          <p14:tracePt t="39334" x="1347788" y="1347788"/>
          <p14:tracePt t="39342" x="1355725" y="1355725"/>
          <p14:tracePt t="39372" x="1379538" y="1355725"/>
          <p14:tracePt t="39374" x="1387475" y="1355725"/>
          <p14:tracePt t="39382" x="1401763" y="1355725"/>
          <p14:tracePt t="39390" x="1409700" y="1355725"/>
          <p14:tracePt t="39398" x="1425575" y="1355725"/>
          <p14:tracePt t="39407" x="1441450" y="1355725"/>
          <p14:tracePt t="39414" x="1465263" y="1355725"/>
          <p14:tracePt t="39422" x="1489075" y="1355725"/>
          <p14:tracePt t="39430" x="1497013" y="1355725"/>
          <p14:tracePt t="39438" x="1527175" y="1355725"/>
          <p14:tracePt t="39446" x="1550988" y="1355725"/>
          <p14:tracePt t="39455" x="1574800" y="1355725"/>
          <p14:tracePt t="39462" x="1582738" y="1355725"/>
          <p14:tracePt t="39470" x="1590675" y="1355725"/>
          <p14:tracePt t="39478" x="1614488" y="1355725"/>
          <p14:tracePt t="39486" x="1622425" y="1355725"/>
          <p14:tracePt t="39502" x="1630363" y="1355725"/>
          <p14:tracePt t="39510" x="1638300" y="1355725"/>
          <p14:tracePt t="39527" x="1646238" y="1355725"/>
          <p14:tracePt t="39534" x="1652588" y="1355725"/>
          <p14:tracePt t="39542" x="1660525" y="1355725"/>
          <p14:tracePt t="39550" x="1668463" y="1355725"/>
          <p14:tracePt t="39558" x="1676400" y="1355725"/>
          <p14:tracePt t="39566" x="1684338" y="1355725"/>
          <p14:tracePt t="39577" x="1700213" y="1355725"/>
          <p14:tracePt t="39582" x="1708150" y="1355725"/>
          <p14:tracePt t="39591" x="1716088" y="1355725"/>
          <p14:tracePt t="39598" x="1724025" y="1355725"/>
          <p14:tracePt t="39606" x="1731963" y="1355725"/>
          <p14:tracePt t="39614" x="1739900" y="1355725"/>
          <p14:tracePt t="39622" x="1747838" y="1355725"/>
          <p14:tracePt t="39639" x="1755775" y="1355725"/>
          <p14:tracePt t="39646" x="1763713" y="1355725"/>
          <p14:tracePt t="39662" x="1770063" y="1355725"/>
          <p14:tracePt t="39678" x="1778000" y="1355725"/>
          <p14:tracePt t="39694" x="1785938" y="1355725"/>
          <p14:tracePt t="39703" x="1793875" y="1347788"/>
          <p14:tracePt t="39718" x="1801813" y="1339850"/>
          <p14:tracePt t="39734" x="1817688" y="1309688"/>
          <p14:tracePt t="39742" x="1825625" y="1309688"/>
          <p14:tracePt t="39751" x="1825625" y="1293813"/>
          <p14:tracePt t="39758" x="1825625" y="1285875"/>
          <p14:tracePt t="39766" x="1825625" y="1262063"/>
          <p14:tracePt t="39774" x="1825625" y="1254125"/>
          <p14:tracePt t="39782" x="1825625" y="1246188"/>
          <p14:tracePt t="39790" x="1825625" y="1238250"/>
          <p14:tracePt t="39798" x="1825625" y="1230313"/>
          <p14:tracePt t="39806" x="1825625" y="1222375"/>
          <p14:tracePt t="39814" x="1825625" y="1214438"/>
          <p14:tracePt t="39830" x="1825625" y="1206500"/>
          <p14:tracePt t="39838" x="1825625" y="1190625"/>
          <p14:tracePt t="39846" x="1825625" y="1184275"/>
          <p14:tracePt t="39855" x="1817688" y="1168400"/>
          <p14:tracePt t="39862" x="1817688" y="1160463"/>
          <p14:tracePt t="39870" x="1809750" y="1152525"/>
          <p14:tracePt t="39878" x="1793875" y="1136650"/>
          <p14:tracePt t="39886" x="1785938" y="1128713"/>
          <p14:tracePt t="39894" x="1770063" y="1104900"/>
          <p14:tracePt t="39902" x="1763713" y="1096963"/>
          <p14:tracePt t="39910" x="1731963" y="1065213"/>
          <p14:tracePt t="39918" x="1724025" y="1058863"/>
          <p14:tracePt t="39926" x="1708150" y="1042988"/>
          <p14:tracePt t="39942" x="1692275" y="1027113"/>
          <p14:tracePt t="39950" x="1676400" y="1019175"/>
          <p14:tracePt t="39966" x="1660525" y="1011238"/>
          <p14:tracePt t="39975" x="1652588" y="1011238"/>
          <p14:tracePt t="39983" x="1638300" y="995363"/>
          <p14:tracePt t="39998" x="1630363" y="995363"/>
          <p14:tracePt t="40006" x="1622425" y="995363"/>
          <p14:tracePt t="40014" x="1606550" y="995363"/>
          <p14:tracePt t="40022" x="1598613" y="995363"/>
          <p14:tracePt t="40030" x="1582738" y="995363"/>
          <p14:tracePt t="40038" x="1574800" y="995363"/>
          <p14:tracePt t="40046" x="1558925" y="995363"/>
          <p14:tracePt t="40054" x="1550988" y="995363"/>
          <p14:tracePt t="40062" x="1535113" y="995363"/>
          <p14:tracePt t="40070" x="1520825" y="995363"/>
          <p14:tracePt t="40078" x="1504950" y="995363"/>
          <p14:tracePt t="40094" x="1481138" y="995363"/>
          <p14:tracePt t="40102" x="1473200" y="995363"/>
          <p14:tracePt t="40118" x="1465263" y="995363"/>
          <p14:tracePt t="40142" x="1457325" y="995363"/>
          <p14:tracePt t="40239" x="1449388" y="995363"/>
          <p14:tracePt t="40254" x="1449388" y="1003300"/>
          <p14:tracePt t="40262" x="1449388" y="1019175"/>
          <p14:tracePt t="40270" x="1449388" y="1042988"/>
          <p14:tracePt t="40278" x="1449388" y="1065213"/>
          <p14:tracePt t="40286" x="1449388" y="1104900"/>
          <p14:tracePt t="40294" x="1449388" y="1136650"/>
          <p14:tracePt t="40302" x="1449388" y="1190625"/>
          <p14:tracePt t="40310" x="1449388" y="1246188"/>
          <p14:tracePt t="40318" x="1449388" y="1309688"/>
          <p14:tracePt t="40326" x="1457325" y="1379538"/>
          <p14:tracePt t="40334" x="1473200" y="1457325"/>
          <p14:tracePt t="40342" x="1520825" y="1536700"/>
          <p14:tracePt t="40350" x="1558925" y="1614488"/>
          <p14:tracePt t="40358" x="1622425" y="1700213"/>
          <p14:tracePt t="40366" x="1646238" y="1779588"/>
          <p14:tracePt t="40374" x="1692275" y="1849438"/>
          <p14:tracePt t="40382" x="1731963" y="1920875"/>
          <p14:tracePt t="40390" x="1770063" y="1974850"/>
          <p14:tracePt t="40398" x="1801813" y="2006600"/>
          <p14:tracePt t="40406" x="1841500" y="2046288"/>
          <p14:tracePt t="40414" x="1849438" y="2054225"/>
          <p14:tracePt t="40423" x="1865313" y="2060575"/>
          <p14:tracePt t="40479" x="1873250" y="2060575"/>
          <p14:tracePt t="40486" x="1889125" y="2060575"/>
          <p14:tracePt t="40502" x="1889125" y="2054225"/>
          <p14:tracePt t="40511" x="1895475" y="2038350"/>
          <p14:tracePt t="40527" x="1903413" y="2022475"/>
          <p14:tracePt t="40534" x="1911350" y="1998663"/>
          <p14:tracePt t="40542" x="1911350" y="1974850"/>
          <p14:tracePt t="40550" x="1911350" y="1935163"/>
          <p14:tracePt t="40558" x="1911350" y="1897063"/>
          <p14:tracePt t="40566" x="1911350" y="1849438"/>
          <p14:tracePt t="40578" x="1911350" y="1803400"/>
          <p14:tracePt t="40582" x="1911350" y="1755775"/>
          <p14:tracePt t="40590" x="1903413" y="1716088"/>
          <p14:tracePt t="40598" x="1895475" y="1677988"/>
          <p14:tracePt t="40606" x="1889125" y="1662113"/>
          <p14:tracePt t="40614" x="1889125" y="1630363"/>
          <p14:tracePt t="40622" x="1873250" y="1614488"/>
          <p14:tracePt t="40630" x="1857375" y="1582738"/>
          <p14:tracePt t="40639" x="1849438" y="1558925"/>
          <p14:tracePt t="40646" x="1841500" y="1552575"/>
          <p14:tracePt t="40654" x="1833563" y="1520825"/>
          <p14:tracePt t="40662" x="1833563" y="1497013"/>
          <p14:tracePt t="40670" x="1833563" y="1473200"/>
          <p14:tracePt t="40678" x="1817688" y="1457325"/>
          <p14:tracePt t="40686" x="1809750" y="1433513"/>
          <p14:tracePt t="40702" x="1809750" y="1419225"/>
          <p14:tracePt t="40719" x="1809750" y="1411288"/>
          <p14:tracePt t="40742" x="1809750" y="1395413"/>
          <p14:tracePt t="40750" x="1809750" y="1387475"/>
          <p14:tracePt t="40758" x="1809750" y="1379538"/>
          <p14:tracePt t="40766" x="1801813" y="1363663"/>
          <p14:tracePt t="40774" x="1801813" y="1355725"/>
          <p14:tracePt t="40782" x="1801813" y="1339850"/>
          <p14:tracePt t="40790" x="1793875" y="1331913"/>
          <p14:tracePt t="40798" x="1793875" y="1316038"/>
          <p14:tracePt t="40806" x="1785938" y="1316038"/>
          <p14:tracePt t="40814" x="1785938" y="1309688"/>
          <p14:tracePt t="40823" x="1778000" y="1293813"/>
          <p14:tracePt t="40830" x="1778000" y="1285875"/>
          <p14:tracePt t="40838" x="1763713" y="1270000"/>
          <p14:tracePt t="40846" x="1747838" y="1254125"/>
          <p14:tracePt t="40863" x="1747838" y="1238250"/>
          <p14:tracePt t="40870" x="1747838" y="1230313"/>
          <p14:tracePt t="40878" x="1739900" y="1222375"/>
          <p14:tracePt t="40887" x="1731963" y="1214438"/>
          <p14:tracePt t="40894" x="1724025" y="1198563"/>
          <p14:tracePt t="40902" x="1708150" y="1184275"/>
          <p14:tracePt t="40910" x="1700213" y="1168400"/>
          <p14:tracePt t="40918" x="1692275" y="1160463"/>
          <p14:tracePt t="40926" x="1684338" y="1152525"/>
          <p14:tracePt t="40934" x="1676400" y="1144588"/>
          <p14:tracePt t="40942" x="1660525" y="1144588"/>
          <p14:tracePt t="40950" x="1652588" y="1136650"/>
          <p14:tracePt t="40959" x="1638300" y="1128713"/>
          <p14:tracePt t="40966" x="1630363" y="1128713"/>
          <p14:tracePt t="40975" x="1606550" y="1120775"/>
          <p14:tracePt t="40991" x="1590675" y="1112838"/>
          <p14:tracePt t="40998" x="1574800" y="1112838"/>
          <p14:tracePt t="41006" x="1550988" y="1112838"/>
          <p14:tracePt t="41014" x="1535113" y="1112838"/>
          <p14:tracePt t="41022" x="1512888" y="1112838"/>
          <p14:tracePt t="41030" x="1481138" y="1096963"/>
          <p14:tracePt t="41038" x="1457325" y="1096963"/>
          <p14:tracePt t="41046" x="1433513" y="1089025"/>
          <p14:tracePt t="41054" x="1417638" y="1089025"/>
          <p14:tracePt t="41062" x="1395413" y="1089025"/>
          <p14:tracePt t="41070" x="1371600" y="1089025"/>
          <p14:tracePt t="41078" x="1363663" y="1089025"/>
          <p14:tracePt t="41086" x="1347788" y="1089025"/>
          <p14:tracePt t="41094" x="1339850" y="1089025"/>
          <p14:tracePt t="41119" x="1323975" y="1089025"/>
          <p14:tracePt t="41134" x="1316038" y="1089025"/>
          <p14:tracePt t="41150" x="1308100" y="1096963"/>
          <p14:tracePt t="41174" x="1284288" y="1104900"/>
          <p14:tracePt t="41182" x="1277938" y="1120775"/>
          <p14:tracePt t="41190" x="1270000" y="1120775"/>
          <p14:tracePt t="41198" x="1270000" y="1128713"/>
          <p14:tracePt t="41206" x="1254125" y="1136650"/>
          <p14:tracePt t="41214" x="1254125" y="1144588"/>
          <p14:tracePt t="41222" x="1238250" y="1144588"/>
          <p14:tracePt t="41230" x="1238250" y="1152525"/>
          <p14:tracePt t="41238" x="1230313" y="1160463"/>
          <p14:tracePt t="41254" x="1230313" y="1168400"/>
          <p14:tracePt t="41271" x="1230313" y="1190625"/>
          <p14:tracePt t="41278" x="1222375" y="1198563"/>
          <p14:tracePt t="41294" x="1222375" y="1206500"/>
          <p14:tracePt t="41302" x="1222375" y="1214438"/>
          <p14:tracePt t="41310" x="1222375" y="1230313"/>
          <p14:tracePt t="41327" x="1222375" y="1246188"/>
          <p14:tracePt t="41343" x="1230313" y="1254125"/>
          <p14:tracePt t="41350" x="1246188" y="1270000"/>
          <p14:tracePt t="41359" x="1254125" y="1277938"/>
          <p14:tracePt t="41375" x="1270000" y="1293813"/>
          <p14:tracePt t="41382" x="1277938" y="1293813"/>
          <p14:tracePt t="41392" x="1292225" y="1301750"/>
          <p14:tracePt t="41407" x="1308100" y="1309688"/>
          <p14:tracePt t="41414" x="1347788" y="1323975"/>
          <p14:tracePt t="41422" x="1371600" y="1331913"/>
          <p14:tracePt t="41430" x="1387475" y="1331913"/>
          <p14:tracePt t="41438" x="1409700" y="1339850"/>
          <p14:tracePt t="41446" x="1441450" y="1339850"/>
          <p14:tracePt t="41454" x="1473200" y="1355725"/>
          <p14:tracePt t="41462" x="1489075" y="1355725"/>
          <p14:tracePt t="41470" x="1512888" y="1355725"/>
          <p14:tracePt t="41478" x="1535113" y="1355725"/>
          <p14:tracePt t="41486" x="1543050" y="1355725"/>
          <p14:tracePt t="41494" x="1558925" y="1355725"/>
          <p14:tracePt t="41502" x="1566863" y="1355725"/>
          <p14:tracePt t="41519" x="1582738" y="1355725"/>
          <p14:tracePt t="41535" x="1590675" y="1355725"/>
          <p14:tracePt t="41575" x="1606550" y="1355725"/>
          <p14:tracePt t="41606" x="1614488" y="1355725"/>
          <p14:tracePt t="41935" x="1630363" y="1355725"/>
          <p14:tracePt t="41967" x="1638300" y="1355725"/>
          <p14:tracePt t="42430" x="1646238" y="1355725"/>
          <p14:tracePt t="42446" x="1652588" y="1355725"/>
          <p14:tracePt t="42462" x="1660525" y="1355725"/>
          <p14:tracePt t="42486" x="1668463" y="1355725"/>
          <p14:tracePt t="42494" x="1684338" y="1355725"/>
          <p14:tracePt t="42511" x="1692275" y="1355725"/>
          <p14:tracePt t="42526" x="1708150" y="1355725"/>
          <p14:tracePt t="42534" x="1724025" y="1355725"/>
          <p14:tracePt t="42551" x="1731963" y="1355725"/>
          <p14:tracePt t="42558" x="1747838" y="1355725"/>
          <p14:tracePt t="42566" x="1755775" y="1355725"/>
          <p14:tracePt t="42582" x="1763713" y="1355725"/>
          <p14:tracePt t="42598" x="1770063" y="1355725"/>
          <p14:tracePt t="42606" x="1778000" y="1355725"/>
          <p14:tracePt t="42638" x="1785938" y="1355725"/>
          <p14:tracePt t="42694" x="1801813" y="1347788"/>
          <p14:tracePt t="42711" x="1801813" y="1339850"/>
          <p14:tracePt t="42735" x="1801813" y="1331913"/>
          <p14:tracePt t="42759" x="1801813" y="1316038"/>
          <p14:tracePt t="42791" x="1801813" y="1309688"/>
          <p14:tracePt t="42806" x="1809750" y="1309688"/>
          <p14:tracePt t="42831" x="1809750" y="1301750"/>
          <p14:tracePt t="42847" x="1809750" y="1293813"/>
          <p14:tracePt t="42854" x="1801813" y="1285875"/>
          <p14:tracePt t="42879" x="1801813" y="1270000"/>
          <p14:tracePt t="42886" x="1793875" y="1270000"/>
          <p14:tracePt t="42894" x="1793875" y="1262063"/>
          <p14:tracePt t="42902" x="1778000" y="1254125"/>
          <p14:tracePt t="42910" x="1778000" y="1246188"/>
          <p14:tracePt t="42918" x="1770063" y="1238250"/>
          <p14:tracePt t="42934" x="1770063" y="1222375"/>
          <p14:tracePt t="42943" x="1763713" y="1214438"/>
          <p14:tracePt t="42950" x="1747838" y="1198563"/>
          <p14:tracePt t="42966" x="1731963" y="1184275"/>
          <p14:tracePt t="42982" x="1724025" y="1176338"/>
          <p14:tracePt t="42991" x="1700213" y="1168400"/>
          <p14:tracePt t="43006" x="1692275" y="1160463"/>
          <p14:tracePt t="43022" x="1684338" y="1160463"/>
          <p14:tracePt t="43031" x="1676400" y="1160463"/>
          <p14:tracePt t="43071" x="1668463" y="1160463"/>
          <p14:tracePt t="43078" x="1652588" y="1160463"/>
          <p14:tracePt t="43094" x="1638300" y="1160463"/>
          <p14:tracePt t="43102" x="1630363" y="1160463"/>
          <p14:tracePt t="43110" x="1622425" y="1160463"/>
          <p14:tracePt t="43118" x="1606550" y="1160463"/>
          <p14:tracePt t="43127" x="1582738" y="1160463"/>
          <p14:tracePt t="43134" x="1566863" y="1160463"/>
          <p14:tracePt t="43142" x="1535113" y="1168400"/>
          <p14:tracePt t="43150" x="1504950" y="1176338"/>
          <p14:tracePt t="43159" x="1489075" y="1190625"/>
          <p14:tracePt t="43166" x="1473200" y="1206500"/>
          <p14:tracePt t="43174" x="1449388" y="1214438"/>
          <p14:tracePt t="43182" x="1425575" y="1222375"/>
          <p14:tracePt t="43190" x="1417638" y="1230313"/>
          <p14:tracePt t="43198" x="1401763" y="1238250"/>
          <p14:tracePt t="43206" x="1395413" y="1246188"/>
          <p14:tracePt t="43223" x="1379538" y="1262063"/>
          <p14:tracePt t="43230" x="1379538" y="1285875"/>
          <p14:tracePt t="43238" x="1371600" y="1285875"/>
          <p14:tracePt t="43246" x="1363663" y="1301750"/>
          <p14:tracePt t="43254" x="1355725" y="1316038"/>
          <p14:tracePt t="43262" x="1355725" y="1331913"/>
          <p14:tracePt t="43270" x="1339850" y="1339850"/>
          <p14:tracePt t="43278" x="1339850" y="1347788"/>
          <p14:tracePt t="43286" x="1339850" y="1363663"/>
          <p14:tracePt t="43302" x="1339850" y="1371600"/>
          <p14:tracePt t="43311" x="1339850" y="1387475"/>
          <p14:tracePt t="43327" x="1339850" y="1395413"/>
          <p14:tracePt t="43334" x="1339850" y="1403350"/>
          <p14:tracePt t="43350" x="1339850" y="1411288"/>
          <p14:tracePt t="43406" x="1339850" y="1427163"/>
          <p14:tracePt t="43535" x="1347788" y="1427163"/>
          <p14:tracePt t="43551" x="1355725" y="1403350"/>
          <p14:tracePt t="43558" x="1363663" y="1387475"/>
          <p14:tracePt t="43566" x="1363663" y="1371600"/>
          <p14:tracePt t="43574" x="1363663" y="1355725"/>
          <p14:tracePt t="43582" x="1363663" y="1347788"/>
          <p14:tracePt t="43590" x="1363663" y="1331913"/>
          <p14:tracePt t="43598" x="1363663" y="1323975"/>
          <p14:tracePt t="43614" x="1363663" y="1316038"/>
          <p14:tracePt t="43622" x="1363663" y="1309688"/>
          <p14:tracePt t="43751" x="1363663" y="1316038"/>
          <p14:tracePt t="43758" x="1363663" y="1323975"/>
          <p14:tracePt t="43766" x="1363663" y="1339850"/>
          <p14:tracePt t="43774" x="1363663" y="1355725"/>
          <p14:tracePt t="43782" x="1363663" y="1371600"/>
          <p14:tracePt t="43798" x="1363663" y="1379538"/>
          <p14:tracePt t="43806" x="1363663" y="1387475"/>
          <p14:tracePt t="43918" x="1363663" y="1379538"/>
          <p14:tracePt t="43926" x="1363663" y="1363663"/>
          <p14:tracePt t="43934" x="1363663" y="1331913"/>
          <p14:tracePt t="43942" x="1363663" y="1316038"/>
          <p14:tracePt t="43950" x="1363663" y="1285875"/>
          <p14:tracePt t="43958" x="1363663" y="1262063"/>
          <p14:tracePt t="43966" x="1363663" y="1254125"/>
          <p14:tracePt t="43974" x="1363663" y="1238250"/>
          <p14:tracePt t="43982" x="1363663" y="1230313"/>
          <p14:tracePt t="43998" x="1363663" y="1214438"/>
          <p14:tracePt t="44014" x="1355725" y="1198563"/>
          <p14:tracePt t="44022" x="1355725" y="1190625"/>
          <p14:tracePt t="44030" x="1355725" y="1176338"/>
          <p14:tracePt t="44038" x="1355725" y="1160463"/>
          <p14:tracePt t="44046" x="1347788" y="1152525"/>
          <p14:tracePt t="44054" x="1347788" y="1136650"/>
          <p14:tracePt t="44062" x="1339850" y="1128713"/>
          <p14:tracePt t="44080" x="1331913" y="1112838"/>
          <p14:tracePt t="44086" x="1331913" y="1104900"/>
          <p14:tracePt t="44102" x="1331913" y="1096963"/>
          <p14:tracePt t="44118" x="1331913" y="1089025"/>
          <p14:tracePt t="44199" x="1323975" y="1089025"/>
          <p14:tracePt t="44206" x="1323975" y="1096963"/>
          <p14:tracePt t="44214" x="1323975" y="1104900"/>
          <p14:tracePt t="44222" x="1323975" y="1112838"/>
          <p14:tracePt t="44230" x="1316038" y="1136650"/>
          <p14:tracePt t="44238" x="1316038" y="1144588"/>
          <p14:tracePt t="44246" x="1308100" y="1160463"/>
          <p14:tracePt t="44254" x="1308100" y="1184275"/>
          <p14:tracePt t="44262" x="1300163" y="1190625"/>
          <p14:tracePt t="44270" x="1300163" y="1206500"/>
          <p14:tracePt t="44278" x="1300163" y="1214438"/>
          <p14:tracePt t="44286" x="1284288" y="1230313"/>
          <p14:tracePt t="44302" x="1277938" y="1238250"/>
          <p14:tracePt t="44311" x="1270000" y="1246188"/>
          <p14:tracePt t="44328" x="1262063" y="1246188"/>
          <p14:tracePt t="44334" x="1254125" y="1254125"/>
          <p14:tracePt t="44343" x="1230313" y="1254125"/>
          <p14:tracePt t="44350" x="1206500" y="1254125"/>
          <p14:tracePt t="44358" x="1206500" y="1262063"/>
          <p14:tracePt t="44366" x="1198563" y="1270000"/>
          <p14:tracePt t="44374" x="1190625" y="1270000"/>
          <p14:tracePt t="44382" x="1182688" y="1270000"/>
          <p14:tracePt t="44471" x="1182688" y="1277938"/>
          <p14:tracePt t="44479" x="1182688" y="1285875"/>
          <p14:tracePt t="44486" x="1182688" y="1293813"/>
          <p14:tracePt t="44502" x="1182688" y="1309688"/>
          <p14:tracePt t="44510" x="1190625" y="1323975"/>
          <p14:tracePt t="44526" x="1206500" y="1323975"/>
          <p14:tracePt t="44534" x="1222375" y="1339850"/>
          <p14:tracePt t="44543" x="1246188" y="1347788"/>
          <p14:tracePt t="44550" x="1254125" y="1355725"/>
          <p14:tracePt t="44558" x="1262063" y="1355725"/>
          <p14:tracePt t="44566" x="1270000" y="1355725"/>
          <p14:tracePt t="44582" x="1284288" y="1355725"/>
          <p14:tracePt t="44599" x="1292225" y="1355725"/>
          <p14:tracePt t="44911" x="1300163" y="1355725"/>
          <p14:tracePt t="44918" x="1316038" y="1371600"/>
          <p14:tracePt t="44934" x="1316038" y="1379538"/>
          <p14:tracePt t="44950" x="1323975" y="1379538"/>
          <p14:tracePt t="44958" x="1339850" y="1387475"/>
          <p14:tracePt t="44982" x="1339850" y="1395413"/>
          <p14:tracePt t="45695" x="1347788" y="1395413"/>
          <p14:tracePt t="45702" x="1355725" y="1395413"/>
          <p14:tracePt t="46367" x="1363663" y="1395413"/>
          <p14:tracePt t="46535" x="1371600" y="1395413"/>
          <p14:tracePt t="46550" x="1379538" y="1395413"/>
          <p14:tracePt t="46558" x="1387475" y="1395413"/>
          <p14:tracePt t="46574" x="1395413" y="1395413"/>
          <p14:tracePt t="46582" x="1401763" y="1395413"/>
          <p14:tracePt t="46590" x="1409700" y="1403350"/>
          <p14:tracePt t="46606" x="1425575" y="1403350"/>
          <p14:tracePt t="46614" x="1433513" y="1403350"/>
          <p14:tracePt t="46631" x="1441450" y="1403350"/>
          <p14:tracePt t="46638" x="1457325" y="1403350"/>
          <p14:tracePt t="46664" x="1465263" y="1403350"/>
          <p14:tracePt t="46670" x="1465263" y="1411288"/>
          <p14:tracePt t="46679" x="1473200" y="1411288"/>
          <p14:tracePt t="46974" x="1481138" y="1411288"/>
          <p14:tracePt t="46990" x="1504950" y="1419225"/>
          <p14:tracePt t="46998" x="1512888" y="1419225"/>
          <p14:tracePt t="47006" x="1535113" y="1419225"/>
          <p14:tracePt t="47022" x="1550988" y="1419225"/>
          <p14:tracePt t="47030" x="1558925" y="1419225"/>
          <p14:tracePt t="47038" x="1566863" y="1419225"/>
          <p14:tracePt t="47046" x="1574800" y="1419225"/>
          <p14:tracePt t="47054" x="1582738" y="1419225"/>
          <p14:tracePt t="47078" x="1598613" y="1419225"/>
          <p14:tracePt t="47098" x="1606550" y="1419225"/>
          <p14:tracePt t="47102" x="1606550" y="1411288"/>
          <p14:tracePt t="47110" x="1614488" y="1411288"/>
          <p14:tracePt t="47118" x="1614488" y="1403350"/>
          <p14:tracePt t="47126" x="1614488" y="1371600"/>
          <p14:tracePt t="47134" x="1614488" y="1347788"/>
          <p14:tracePt t="47142" x="1614488" y="1316038"/>
          <p14:tracePt t="47150" x="1614488" y="1293813"/>
          <p14:tracePt t="47158" x="1614488" y="1262063"/>
          <p14:tracePt t="47166" x="1614488" y="1246188"/>
          <p14:tracePt t="47179" x="1614488" y="1222375"/>
          <p14:tracePt t="47182" x="1614488" y="1214438"/>
          <p14:tracePt t="47190" x="1614488" y="1198563"/>
          <p14:tracePt t="47198" x="1614488" y="1190625"/>
          <p14:tracePt t="47214" x="1614488" y="1184275"/>
          <p14:tracePt t="47231" x="1614488" y="1176338"/>
          <p14:tracePt t="47247" x="1606550" y="1168400"/>
          <p14:tracePt t="47254" x="1598613" y="1160463"/>
          <p14:tracePt t="47262" x="1598613" y="1152525"/>
          <p14:tracePt t="47270" x="1582738" y="1136650"/>
          <p14:tracePt t="47278" x="1574800" y="1136650"/>
          <p14:tracePt t="47286" x="1558925" y="1128713"/>
          <p14:tracePt t="47294" x="1550988" y="1120775"/>
          <p14:tracePt t="47302" x="1543050" y="1112838"/>
          <p14:tracePt t="47318" x="1535113" y="1112838"/>
          <p14:tracePt t="47334" x="1520825" y="1104900"/>
          <p14:tracePt t="47343" x="1504950" y="1104900"/>
          <p14:tracePt t="47358" x="1481138" y="1104900"/>
          <p14:tracePt t="47366" x="1449388" y="1104900"/>
          <p14:tracePt t="47374" x="1417638" y="1104900"/>
          <p14:tracePt t="47382" x="1395413" y="1104900"/>
          <p14:tracePt t="47390" x="1355725" y="1104900"/>
          <p14:tracePt t="47398" x="1292225" y="1104900"/>
          <p14:tracePt t="47406" x="1238250" y="1104900"/>
          <p14:tracePt t="47414" x="1206500" y="1104900"/>
          <p14:tracePt t="47422" x="1166813" y="1104900"/>
          <p14:tracePt t="47431" x="1128713" y="1120775"/>
          <p14:tracePt t="47438" x="1104900" y="1128713"/>
          <p14:tracePt t="47454" x="1096963" y="1128713"/>
          <p14:tracePt t="47471" x="1096963" y="1144588"/>
          <p14:tracePt t="47478" x="1096963" y="1168400"/>
          <p14:tracePt t="47487" x="1096963" y="1184275"/>
          <p14:tracePt t="47494" x="1120775" y="1214438"/>
          <p14:tracePt t="47502" x="1136650" y="1238250"/>
          <p14:tracePt t="47510" x="1152525" y="1262063"/>
          <p14:tracePt t="47518" x="1166813" y="1293813"/>
          <p14:tracePt t="47526" x="1190625" y="1309688"/>
          <p14:tracePt t="47534" x="1206500" y="1323975"/>
          <p14:tracePt t="47542" x="1238250" y="1355725"/>
          <p14:tracePt t="47550" x="1254125" y="1371600"/>
          <p14:tracePt t="47558" x="1284288" y="1403350"/>
          <p14:tracePt t="47566" x="1300163" y="1411288"/>
          <p14:tracePt t="47574" x="1331913" y="1419225"/>
          <p14:tracePt t="47582" x="1371600" y="1441450"/>
          <p14:tracePt t="47590" x="1409700" y="1457325"/>
          <p14:tracePt t="47598" x="1449388" y="1473200"/>
          <p14:tracePt t="47606" x="1497013" y="1481138"/>
          <p14:tracePt t="47614" x="1543050" y="1481138"/>
          <p14:tracePt t="47622" x="1590675" y="1481138"/>
          <p14:tracePt t="47630" x="1622425" y="1481138"/>
          <p14:tracePt t="47638" x="1652588" y="1481138"/>
          <p14:tracePt t="47646" x="1692275" y="1481138"/>
          <p14:tracePt t="47655" x="1739900" y="1473200"/>
          <p14:tracePt t="47663" x="1763713" y="1465263"/>
          <p14:tracePt t="47670" x="1801813" y="1441450"/>
          <p14:tracePt t="47678" x="1817688" y="1441450"/>
          <p14:tracePt t="47686" x="1825625" y="1427163"/>
          <p14:tracePt t="47694" x="1841500" y="1411288"/>
          <p14:tracePt t="47710" x="1841500" y="1387475"/>
          <p14:tracePt t="47718" x="1841500" y="1379538"/>
          <p14:tracePt t="47726" x="1841500" y="1363663"/>
          <p14:tracePt t="47734" x="1841500" y="1339850"/>
          <p14:tracePt t="47742" x="1841500" y="1323975"/>
          <p14:tracePt t="47750" x="1841500" y="1293813"/>
          <p14:tracePt t="47758" x="1841500" y="1270000"/>
          <p14:tracePt t="47766" x="1841500" y="1238250"/>
          <p14:tracePt t="47774" x="1825625" y="1214438"/>
          <p14:tracePt t="47782" x="1809750" y="1184275"/>
          <p14:tracePt t="47790" x="1785938" y="1160463"/>
          <p14:tracePt t="47798" x="1778000" y="1144588"/>
          <p14:tracePt t="47806" x="1747838" y="1128713"/>
          <p14:tracePt t="47814" x="1724025" y="1096963"/>
          <p14:tracePt t="47822" x="1684338" y="1089025"/>
          <p14:tracePt t="47830" x="1638300" y="1065213"/>
          <p14:tracePt t="47839" x="1582738" y="1050925"/>
          <p14:tracePt t="47847" x="1543050" y="1035050"/>
          <p14:tracePt t="47854" x="1497013" y="1027113"/>
          <p14:tracePt t="47862" x="1441450" y="1019175"/>
          <p14:tracePt t="47870" x="1379538" y="1019175"/>
          <p14:tracePt t="47878" x="1339850" y="1019175"/>
          <p14:tracePt t="47886" x="1308100" y="1019175"/>
          <p14:tracePt t="47894" x="1270000" y="1019175"/>
          <p14:tracePt t="47902" x="1246188" y="1019175"/>
          <p14:tracePt t="47910" x="1222375" y="1035050"/>
          <p14:tracePt t="47918" x="1206500" y="1050925"/>
          <p14:tracePt t="47926" x="1190625" y="1089025"/>
          <p14:tracePt t="47934" x="1182688" y="1120775"/>
          <p14:tracePt t="47942" x="1182688" y="1176338"/>
          <p14:tracePt t="47950" x="1182688" y="1206500"/>
          <p14:tracePt t="47958" x="1182688" y="1262063"/>
          <p14:tracePt t="47966" x="1182688" y="1301750"/>
          <p14:tracePt t="47974" x="1190625" y="1339850"/>
          <p14:tracePt t="47982" x="1222375" y="1387475"/>
          <p14:tracePt t="47990" x="1230313" y="1395413"/>
          <p14:tracePt t="47998" x="1246188" y="1419225"/>
          <p14:tracePt t="48006" x="1277938" y="1427163"/>
          <p14:tracePt t="48014" x="1316038" y="1441450"/>
          <p14:tracePt t="48022" x="1355725" y="1449388"/>
          <p14:tracePt t="48031" x="1409700" y="1457325"/>
          <p14:tracePt t="48038" x="1449388" y="1457325"/>
          <p14:tracePt t="48047" x="1520825" y="1457325"/>
          <p14:tracePt t="48054" x="1582738" y="1457325"/>
          <p14:tracePt t="48062" x="1630363" y="1457325"/>
          <p14:tracePt t="48070" x="1684338" y="1457325"/>
          <p14:tracePt t="48078" x="1739900" y="1433513"/>
          <p14:tracePt t="48086" x="1793875" y="1411288"/>
          <p14:tracePt t="48094" x="1825625" y="1387475"/>
          <p14:tracePt t="48102" x="1849438" y="1371600"/>
          <p14:tracePt t="48110" x="1857375" y="1347788"/>
          <p14:tracePt t="48118" x="1865313" y="1331913"/>
          <p14:tracePt t="48126" x="1873250" y="1309688"/>
          <p14:tracePt t="48134" x="1873250" y="1277938"/>
          <p14:tracePt t="48142" x="1873250" y="1262063"/>
          <p14:tracePt t="48150" x="1865313" y="1222375"/>
          <p14:tracePt t="48158" x="1817688" y="1184275"/>
          <p14:tracePt t="48166" x="1770063" y="1136650"/>
          <p14:tracePt t="48174" x="1724025" y="1112838"/>
          <p14:tracePt t="48183" x="1638300" y="1073150"/>
          <p14:tracePt t="48190" x="1550988" y="1042988"/>
          <p14:tracePt t="48199" x="1449388" y="1003300"/>
          <p14:tracePt t="48206" x="1387475" y="995363"/>
          <p14:tracePt t="48214" x="1316038" y="995363"/>
          <p14:tracePt t="48222" x="1230313" y="995363"/>
          <p14:tracePt t="48230" x="1158875" y="995363"/>
          <p14:tracePt t="48238" x="1112838" y="995363"/>
          <p14:tracePt t="48246" x="1089025" y="995363"/>
          <p14:tracePt t="48254" x="1065213" y="995363"/>
          <p14:tracePt t="48262" x="1049338" y="1003300"/>
          <p14:tracePt t="48270" x="1041400" y="1027113"/>
          <p14:tracePt t="48278" x="1041400" y="1042988"/>
          <p14:tracePt t="48286" x="1041400" y="1073150"/>
          <p14:tracePt t="48294" x="1041400" y="1096963"/>
          <p14:tracePt t="48302" x="1041400" y="1136650"/>
          <p14:tracePt t="48310" x="1065213" y="1190625"/>
          <p14:tracePt t="48318" x="1096963" y="1238250"/>
          <p14:tracePt t="48326" x="1136650" y="1285875"/>
          <p14:tracePt t="48334" x="1166813" y="1323975"/>
          <p14:tracePt t="48342" x="1206500" y="1363663"/>
          <p14:tracePt t="48350" x="1246188" y="1403350"/>
          <p14:tracePt t="48358" x="1277938" y="1419225"/>
          <p14:tracePt t="48367" x="1331913" y="1449388"/>
          <p14:tracePt t="48374" x="1379538" y="1457325"/>
          <p14:tracePt t="48383" x="1433513" y="1481138"/>
          <p14:tracePt t="48390" x="1489075" y="1481138"/>
          <p14:tracePt t="48398" x="1550988" y="1481138"/>
          <p14:tracePt t="48406" x="1606550" y="1481138"/>
          <p14:tracePt t="48414" x="1652588" y="1481138"/>
          <p14:tracePt t="48422" x="1708150" y="1473200"/>
          <p14:tracePt t="48431" x="1755775" y="1457325"/>
          <p14:tracePt t="48438" x="1801813" y="1427163"/>
          <p14:tracePt t="48447" x="1825625" y="1395413"/>
          <p14:tracePt t="48454" x="1833563" y="1379538"/>
          <p14:tracePt t="48462" x="1841500" y="1339850"/>
          <p14:tracePt t="48470" x="1857375" y="1301750"/>
          <p14:tracePt t="48478" x="1857375" y="1270000"/>
          <p14:tracePt t="48486" x="1849438" y="1238250"/>
          <p14:tracePt t="48494" x="1825625" y="1206500"/>
          <p14:tracePt t="48502" x="1801813" y="1168400"/>
          <p14:tracePt t="48510" x="1778000" y="1152525"/>
          <p14:tracePt t="48518" x="1731963" y="1112838"/>
          <p14:tracePt t="48526" x="1708150" y="1089025"/>
          <p14:tracePt t="48534" x="1652588" y="1073150"/>
          <p14:tracePt t="48542" x="1606550" y="1065213"/>
          <p14:tracePt t="48550" x="1566863" y="1065213"/>
          <p14:tracePt t="48558" x="1520825" y="1065213"/>
          <p14:tracePt t="48566" x="1473200" y="1065213"/>
          <p14:tracePt t="48574" x="1433513" y="1065213"/>
          <p14:tracePt t="48583" x="1401763" y="1065213"/>
          <p14:tracePt t="48590" x="1387475" y="1089025"/>
          <p14:tracePt t="48599" x="1363663" y="1096963"/>
          <p14:tracePt t="48606" x="1363663" y="1120775"/>
          <p14:tracePt t="48615" x="1355725" y="1160463"/>
          <p14:tracePt t="48622" x="1355725" y="1190625"/>
          <p14:tracePt t="48630" x="1355725" y="1238250"/>
          <p14:tracePt t="48638" x="1371600" y="1277938"/>
          <p14:tracePt t="48646" x="1401763" y="1331913"/>
          <p14:tracePt t="48654" x="1417638" y="1355725"/>
          <p14:tracePt t="48662" x="1457325" y="1395413"/>
          <p14:tracePt t="48670" x="1504950" y="1419225"/>
          <p14:tracePt t="48678" x="1550988" y="1449388"/>
          <p14:tracePt t="48686" x="1598613" y="1449388"/>
          <p14:tracePt t="48694" x="1630363" y="1449388"/>
          <p14:tracePt t="48702" x="1676400" y="1449388"/>
          <p14:tracePt t="48710" x="1731963" y="1449388"/>
          <p14:tracePt t="48718" x="1778000" y="1449388"/>
          <p14:tracePt t="48726" x="1793875" y="1441450"/>
          <p14:tracePt t="48734" x="1809750" y="1433513"/>
          <p14:tracePt t="48742" x="1817688" y="1411288"/>
          <p14:tracePt t="48750" x="1825625" y="1387475"/>
          <p14:tracePt t="48758" x="1833563" y="1355725"/>
          <p14:tracePt t="48767" x="1833563" y="1331913"/>
          <p14:tracePt t="48774" x="1833563" y="1316038"/>
          <p14:tracePt t="48783" x="1833563" y="1293813"/>
          <p14:tracePt t="48790" x="1825625" y="1262063"/>
          <p14:tracePt t="48799" x="1801813" y="1254125"/>
          <p14:tracePt t="48806" x="1770063" y="1230313"/>
          <p14:tracePt t="48814" x="1739900" y="1214438"/>
          <p14:tracePt t="48822" x="1700213" y="1206500"/>
          <p14:tracePt t="48830" x="1660525" y="1184275"/>
          <p14:tracePt t="48838" x="1630363" y="1184275"/>
          <p14:tracePt t="48846" x="1590675" y="1176338"/>
          <p14:tracePt t="48854" x="1558925" y="1176338"/>
          <p14:tracePt t="48862" x="1520825" y="1176338"/>
          <p14:tracePt t="48878" x="1512888" y="1176338"/>
          <p14:tracePt t="48886" x="1497013" y="1176338"/>
          <p14:tracePt t="48894" x="1497013" y="1190625"/>
          <p14:tracePt t="48902" x="1497013" y="1222375"/>
          <p14:tracePt t="48910" x="1504950" y="1254125"/>
          <p14:tracePt t="48918" x="1527175" y="1301750"/>
          <p14:tracePt t="48926" x="1550988" y="1331913"/>
          <p14:tracePt t="48934" x="1590675" y="1363663"/>
          <p14:tracePt t="48942" x="1614488" y="1403350"/>
          <p14:tracePt t="48950" x="1646238" y="1433513"/>
          <p14:tracePt t="48958" x="1652588" y="1441450"/>
          <p14:tracePt t="48967" x="1676400" y="1449388"/>
          <p14:tracePt t="48974" x="1692275" y="1457325"/>
          <p14:tracePt t="48982" x="1700213" y="1457325"/>
          <p14:tracePt t="48990" x="1716088" y="1465263"/>
          <p14:tracePt t="48999" x="1724025" y="1465263"/>
          <p14:tracePt t="49015" x="1731963" y="1465263"/>
          <p14:tracePt t="49022" x="1739900" y="1473200"/>
          <p14:tracePt t="49031" x="1747838" y="1473200"/>
          <p14:tracePt t="49062" x="1755775" y="1473200"/>
          <p14:tracePt t="49150" x="1763713" y="1473200"/>
          <p14:tracePt t="49158" x="1770063" y="1473200"/>
          <p14:tracePt t="49183" x="1785938" y="1481138"/>
          <p14:tracePt t="49190" x="1785938" y="1489075"/>
          <p14:tracePt t="49206" x="1793875" y="1489075"/>
          <p14:tracePt t="55535" x="1793875" y="1481138"/>
          <p14:tracePt t="55542" x="1793875" y="1473200"/>
          <p14:tracePt t="55558" x="1785938" y="1457325"/>
          <p14:tracePt t="55566" x="1778000" y="1457325"/>
          <p14:tracePt t="55574" x="1778000" y="1449388"/>
          <p14:tracePt t="55591" x="1770063" y="1433513"/>
          <p14:tracePt t="55623" x="1763713" y="1427163"/>
          <p14:tracePt t="55630" x="1755775" y="1419225"/>
          <p14:tracePt t="55638" x="1747838" y="1411288"/>
          <p14:tracePt t="55654" x="1739900" y="1411288"/>
          <p14:tracePt t="55671" x="1731963" y="1411288"/>
          <p14:tracePt t="55751" x="1724025" y="1395413"/>
          <p14:tracePt t="55776" x="1716088" y="1395413"/>
          <p14:tracePt t="55791" x="1708150" y="1395413"/>
          <p14:tracePt t="55798" x="1700213" y="1395413"/>
          <p14:tracePt t="55814" x="1692275" y="1395413"/>
          <p14:tracePt t="55822" x="1684338" y="1395413"/>
          <p14:tracePt t="55847" x="1676400" y="1387475"/>
          <p14:tracePt t="55895" x="1676400" y="1379538"/>
          <p14:tracePt t="56279" x="1676400" y="1371600"/>
          <p14:tracePt t="56286" x="1684338" y="1371600"/>
          <p14:tracePt t="56294" x="1692275" y="1371600"/>
          <p14:tracePt t="56302" x="1708150" y="1387475"/>
          <p14:tracePt t="56319" x="1708150" y="1395413"/>
          <p14:tracePt t="56326" x="1708150" y="1403350"/>
          <p14:tracePt t="56342" x="1708150" y="1411288"/>
          <p14:tracePt t="56527" x="1708150" y="1427163"/>
          <p14:tracePt t="56542" x="1708150" y="1441450"/>
          <p14:tracePt t="56558" x="1708150" y="1449388"/>
          <p14:tracePt t="56566" x="1708150" y="1473200"/>
          <p14:tracePt t="56574" x="1708150" y="1481138"/>
          <p14:tracePt t="56582" x="1700213" y="1497013"/>
          <p14:tracePt t="56590" x="1700213" y="1520825"/>
          <p14:tracePt t="56598" x="1700213" y="1528763"/>
          <p14:tracePt t="56606" x="1700213" y="1558925"/>
          <p14:tracePt t="56614" x="1700213" y="1582738"/>
          <p14:tracePt t="56624" x="1700213" y="1606550"/>
          <p14:tracePt t="56630" x="1692275" y="1630363"/>
          <p14:tracePt t="56638" x="1692275" y="1654175"/>
          <p14:tracePt t="56646" x="1684338" y="1670050"/>
          <p14:tracePt t="56654" x="1684338" y="1677988"/>
          <p14:tracePt t="56662" x="1684338" y="1684338"/>
          <p14:tracePt t="56670" x="1684338" y="1692275"/>
          <p14:tracePt t="56783" x="1684338" y="1684338"/>
          <p14:tracePt t="56798" x="1684338" y="1677988"/>
          <p14:tracePt t="56814" x="1684338" y="1662113"/>
          <p14:tracePt t="56879" x="1684338" y="1654175"/>
          <p14:tracePt t="56894" x="1684338" y="1638300"/>
          <p14:tracePt t="56902" x="1684338" y="1630363"/>
          <p14:tracePt t="56910" x="1676400" y="1622425"/>
          <p14:tracePt t="56918" x="1646238" y="1606550"/>
          <p14:tracePt t="56926" x="1638300" y="1598613"/>
          <p14:tracePt t="56934" x="1614488" y="1574800"/>
          <p14:tracePt t="56942" x="1598613" y="1566863"/>
          <p14:tracePt t="56950" x="1582738" y="1552575"/>
          <p14:tracePt t="56958" x="1574800" y="1544638"/>
          <p14:tracePt t="56966" x="1566863" y="1536700"/>
          <p14:tracePt t="56975" x="1550988" y="1512888"/>
          <p14:tracePt t="56982" x="1535113" y="1504950"/>
          <p14:tracePt t="56991" x="1535113" y="1497013"/>
          <p14:tracePt t="57015" x="1527175" y="1481138"/>
          <p14:tracePt t="57023" x="1527175" y="1473200"/>
          <p14:tracePt t="57030" x="1520825" y="1473200"/>
          <p14:tracePt t="57038" x="1512888" y="1465263"/>
          <p14:tracePt t="57046" x="1504950" y="1457325"/>
          <p14:tracePt t="57062" x="1504950" y="1449388"/>
          <p14:tracePt t="57070" x="1497013" y="1441450"/>
          <p14:tracePt t="57078" x="1489075" y="1433513"/>
          <p14:tracePt t="57103" x="1473200" y="1433513"/>
          <p14:tracePt t="57110" x="1465263" y="1419225"/>
          <p14:tracePt t="57118" x="1457325" y="1419225"/>
          <p14:tracePt t="57135" x="1457325" y="1411288"/>
          <p14:tracePt t="57142" x="1449388" y="1403350"/>
          <p14:tracePt t="57150" x="1441450" y="1395413"/>
          <p14:tracePt t="57166" x="1433513" y="1371600"/>
          <p14:tracePt t="57183" x="1433513" y="1363663"/>
          <p14:tracePt t="57198" x="1433513" y="1347788"/>
          <p14:tracePt t="57230" x="1433513" y="1339850"/>
          <p14:tracePt t="57239" x="1441450" y="1331913"/>
          <p14:tracePt t="57246" x="1441450" y="1323975"/>
          <p14:tracePt t="57254" x="1457325" y="1316038"/>
          <p14:tracePt t="57262" x="1473200" y="1309688"/>
          <p14:tracePt t="57270" x="1481138" y="1309688"/>
          <p14:tracePt t="57278" x="1489075" y="1309688"/>
          <p14:tracePt t="57286" x="1504950" y="1309688"/>
          <p14:tracePt t="57294" x="1520825" y="1309688"/>
          <p14:tracePt t="57302" x="1527175" y="1309688"/>
          <p14:tracePt t="57310" x="1535113" y="1309688"/>
          <p14:tracePt t="57359" x="1543050" y="1301750"/>
          <p14:tracePt t="57382" x="1543050" y="1293813"/>
          <p14:tracePt t="57390" x="1543050" y="1285875"/>
          <p14:tracePt t="57398" x="1535113" y="1277938"/>
          <p14:tracePt t="57406" x="1527175" y="1270000"/>
          <p14:tracePt t="57414" x="1520825" y="1262063"/>
          <p14:tracePt t="57422" x="1512888" y="1254125"/>
          <p14:tracePt t="57438" x="1512888" y="1246188"/>
          <p14:tracePt t="57462" x="1497013" y="1238250"/>
          <p14:tracePt t="57487" x="1489075" y="1238250"/>
          <p14:tracePt t="57510" x="1481138" y="1238250"/>
          <p14:tracePt t="57518" x="1465263" y="1238250"/>
          <p14:tracePt t="57534" x="1457325" y="1238250"/>
          <p14:tracePt t="57542" x="1441450" y="1238250"/>
          <p14:tracePt t="57558" x="1433513" y="1246188"/>
          <p14:tracePt t="57566" x="1433513" y="1254125"/>
          <p14:tracePt t="57582" x="1425575" y="1254125"/>
          <p14:tracePt t="57599" x="1417638" y="1262063"/>
          <p14:tracePt t="57926" x="1417638" y="1270000"/>
          <p14:tracePt t="57943" x="1417638" y="1277938"/>
          <p14:tracePt t="57950" x="1409700" y="1285875"/>
          <p14:tracePt t="57974" x="1401763" y="1293813"/>
          <p14:tracePt t="57999" x="1395413" y="1293813"/>
          <p14:tracePt t="58006" x="1387475" y="1293813"/>
          <p14:tracePt t="58014" x="1371600" y="1293813"/>
          <p14:tracePt t="58022" x="1363663" y="1293813"/>
          <p14:tracePt t="58030" x="1347788" y="1293813"/>
          <p14:tracePt t="58038" x="1339850" y="1293813"/>
          <p14:tracePt t="58055" x="1323975" y="1285875"/>
          <p14:tracePt t="58070" x="1316038" y="1285875"/>
          <p14:tracePt t="58158" x="1308100" y="1285875"/>
          <p14:tracePt t="58166" x="1300163" y="1301750"/>
          <p14:tracePt t="58175" x="1300163" y="1316038"/>
          <p14:tracePt t="58182" x="1300163" y="1339850"/>
          <p14:tracePt t="58191" x="1300163" y="1355725"/>
          <p14:tracePt t="58198" x="1300163" y="1387475"/>
          <p14:tracePt t="58207" x="1300163" y="1419225"/>
          <p14:tracePt t="58214" x="1316038" y="1473200"/>
          <p14:tracePt t="58222" x="1323975" y="1504950"/>
          <p14:tracePt t="58230" x="1355725" y="1536700"/>
          <p14:tracePt t="58238" x="1363663" y="1552575"/>
          <p14:tracePt t="58246" x="1401763" y="1590675"/>
          <p14:tracePt t="58254" x="1417638" y="1606550"/>
          <p14:tracePt t="58262" x="1425575" y="1614488"/>
          <p14:tracePt t="58270" x="1433513" y="1622425"/>
          <p14:tracePt t="58278" x="1441450" y="1622425"/>
          <p14:tracePt t="58286" x="1441450" y="1630363"/>
          <p14:tracePt t="58294" x="1457325" y="1638300"/>
          <p14:tracePt t="58302" x="1465263" y="1638300"/>
          <p14:tracePt t="58326" x="1473200" y="1638300"/>
          <p14:tracePt t="58383" x="1489075" y="1638300"/>
          <p14:tracePt t="58398" x="1497013" y="1646238"/>
          <p14:tracePt t="58431" x="1512888" y="1654175"/>
          <p14:tracePt t="58518" x="1489075" y="1654175"/>
          <p14:tracePt t="58526" x="1449388" y="1654175"/>
          <p14:tracePt t="58534" x="1417638" y="1638300"/>
          <p14:tracePt t="58542" x="1379538" y="1630363"/>
          <p14:tracePt t="58550" x="1339850" y="1622425"/>
          <p14:tracePt t="58558" x="1284288" y="1614488"/>
          <p14:tracePt t="58566" x="1246188" y="1614488"/>
          <p14:tracePt t="58574" x="1222375" y="1614488"/>
          <p14:tracePt t="58582" x="1198563" y="1606550"/>
          <p14:tracePt t="58591" x="1174750" y="1606550"/>
          <p14:tracePt t="58606" x="1158875" y="1598613"/>
          <p14:tracePt t="58622" x="1152525" y="1598613"/>
          <p14:tracePt t="58633" x="1136650" y="1590675"/>
          <p14:tracePt t="58646" x="1128713" y="1590675"/>
          <p14:tracePt t="58654" x="1104900" y="1590675"/>
          <p14:tracePt t="58662" x="1089025" y="1574800"/>
          <p14:tracePt t="58670" x="1065213" y="1574800"/>
          <p14:tracePt t="58678" x="1041400" y="1566863"/>
          <p14:tracePt t="58686" x="1003300" y="1544638"/>
          <p14:tracePt t="58694" x="987425" y="1528763"/>
          <p14:tracePt t="58702" x="971550" y="1528763"/>
          <p14:tracePt t="58710" x="955675" y="1512888"/>
          <p14:tracePt t="58718" x="939800" y="1512888"/>
          <p14:tracePt t="58726" x="931863" y="1504950"/>
          <p14:tracePt t="58734" x="923925" y="1497013"/>
          <p14:tracePt t="58751" x="915988" y="1489075"/>
          <p14:tracePt t="58758" x="915988" y="1481138"/>
          <p14:tracePt t="58775" x="901700" y="1481138"/>
          <p14:tracePt t="58782" x="901700" y="1473200"/>
          <p14:tracePt t="58790" x="893763" y="1473200"/>
          <p14:tracePt t="58798" x="893763" y="1465263"/>
          <p14:tracePt t="58806" x="885825" y="1465263"/>
          <p14:tracePt t="58822" x="877888" y="1457325"/>
          <p14:tracePt t="58838" x="862013" y="1449388"/>
          <p14:tracePt t="58846" x="846138" y="1441450"/>
          <p14:tracePt t="58854" x="846138" y="1433513"/>
          <p14:tracePt t="58862" x="830263" y="1433513"/>
          <p14:tracePt t="58870" x="822325" y="1427163"/>
          <p14:tracePt t="58878" x="814388" y="1419225"/>
          <p14:tracePt t="58886" x="806450" y="1411288"/>
          <p14:tracePt t="58894" x="798513" y="1403350"/>
          <p14:tracePt t="58902" x="792163" y="1403350"/>
          <p14:tracePt t="58976" x="784225" y="1403350"/>
          <p14:tracePt t="59015" x="776288" y="1403350"/>
          <p14:tracePt t="60047" x="776288" y="1419225"/>
          <p14:tracePt t="60054" x="776288" y="1427163"/>
          <p14:tracePt t="60063" x="776288" y="1433513"/>
          <p14:tracePt t="60070" x="776288" y="1449388"/>
          <p14:tracePt t="60080" x="776288" y="1465263"/>
          <p14:tracePt t="60086" x="776288" y="1473200"/>
          <p14:tracePt t="60102" x="776288" y="1481138"/>
          <p14:tracePt t="60110" x="784225" y="1497013"/>
          <p14:tracePt t="60118" x="784225" y="1504950"/>
          <p14:tracePt t="60126" x="784225" y="1520825"/>
          <p14:tracePt t="60134" x="792163" y="1552575"/>
          <p14:tracePt t="60142" x="798513" y="1558925"/>
          <p14:tracePt t="60150" x="806450" y="1574800"/>
          <p14:tracePt t="60158" x="806450" y="1598613"/>
          <p14:tracePt t="60166" x="838200" y="1622425"/>
          <p14:tracePt t="60174" x="854075" y="1684338"/>
          <p14:tracePt t="60182" x="869950" y="1716088"/>
          <p14:tracePt t="60193" x="885825" y="1771650"/>
          <p14:tracePt t="60198" x="923925" y="1841500"/>
          <p14:tracePt t="60206" x="955675" y="1905000"/>
          <p14:tracePt t="60214" x="995363" y="1982788"/>
          <p14:tracePt t="60222" x="1035050" y="2038350"/>
          <p14:tracePt t="60230" x="1041400" y="2100263"/>
          <p14:tracePt t="60238" x="1049338" y="2147888"/>
          <p14:tracePt t="60246" x="1073150" y="2201863"/>
          <p14:tracePt t="60254" x="1089025" y="2265363"/>
          <p14:tracePt t="60262" x="1096963" y="2311400"/>
          <p14:tracePt t="60270" x="1112838" y="2359025"/>
          <p14:tracePt t="60278" x="1120775" y="2422525"/>
          <p14:tracePt t="60286" x="1128713" y="2468563"/>
          <p14:tracePt t="60295" x="1136650" y="2532063"/>
          <p14:tracePt t="60302" x="1136650" y="2593975"/>
          <p14:tracePt t="60310" x="1158875" y="2657475"/>
          <p14:tracePt t="60318" x="1166813" y="2719388"/>
          <p14:tracePt t="60326" x="1190625" y="2790825"/>
          <p14:tracePt t="60334" x="1206500" y="2852738"/>
          <p14:tracePt t="60343" x="1206500" y="2908300"/>
          <p14:tracePt t="60350" x="1214438" y="2946400"/>
          <p14:tracePt t="60358" x="1214438" y="2994025"/>
          <p14:tracePt t="60366" x="1238250" y="3055938"/>
          <p14:tracePt t="60374" x="1238250" y="3087688"/>
          <p14:tracePt t="60382" x="1238250" y="3135313"/>
          <p14:tracePt t="60390" x="1238250" y="3189288"/>
          <p14:tracePt t="60398" x="1238250" y="3236913"/>
          <p14:tracePt t="60406" x="1254125" y="3306763"/>
          <p14:tracePt t="60414" x="1254125" y="3354388"/>
          <p14:tracePt t="60422" x="1254125" y="3417888"/>
          <p14:tracePt t="60430" x="1254125" y="3471863"/>
          <p14:tracePt t="60438" x="1254125" y="3511550"/>
          <p14:tracePt t="60446" x="1254125" y="3573463"/>
          <p14:tracePt t="60454" x="1254125" y="3621088"/>
          <p14:tracePt t="60463" x="1254125" y="3660775"/>
          <p14:tracePt t="60470" x="1254125" y="3690938"/>
          <p14:tracePt t="60478" x="1254125" y="3730625"/>
          <p14:tracePt t="60486" x="1254125" y="3762375"/>
          <p14:tracePt t="60494" x="1254125" y="3802063"/>
          <p14:tracePt t="60502" x="1254125" y="3824288"/>
          <p14:tracePt t="60510" x="1254125" y="3863975"/>
          <p14:tracePt t="60518" x="1254125" y="3895725"/>
          <p14:tracePt t="60526" x="1254125" y="3941763"/>
          <p14:tracePt t="60534" x="1254125" y="3981450"/>
          <p14:tracePt t="60542" x="1254125" y="4013200"/>
          <p14:tracePt t="60550" x="1254125" y="4059238"/>
          <p14:tracePt t="60558" x="1246188" y="4098925"/>
          <p14:tracePt t="60566" x="1230313" y="4138613"/>
          <p14:tracePt t="60574" x="1222375" y="4184650"/>
          <p14:tracePt t="60582" x="1222375" y="4224338"/>
          <p14:tracePt t="60590" x="1222375" y="4248150"/>
          <p14:tracePt t="60598" x="1222375" y="4271963"/>
          <p14:tracePt t="60606" x="1222375" y="4295775"/>
          <p14:tracePt t="60614" x="1206500" y="4318000"/>
          <p14:tracePt t="60622" x="1198563" y="4357688"/>
          <p14:tracePt t="60630" x="1198563" y="4381500"/>
          <p14:tracePt t="60638" x="1190625" y="4397375"/>
          <p14:tracePt t="60646" x="1190625" y="4443413"/>
          <p14:tracePt t="60654" x="1190625" y="4491038"/>
          <p14:tracePt t="60662" x="1166813" y="4530725"/>
          <p14:tracePt t="60670" x="1158875" y="4576763"/>
          <p14:tracePt t="60678" x="1120775" y="4648200"/>
          <p14:tracePt t="60686" x="1104900" y="4686300"/>
          <p14:tracePt t="60695" x="1089025" y="4733925"/>
          <p14:tracePt t="60702" x="1073150" y="4781550"/>
          <p14:tracePt t="60711" x="1049338" y="4827588"/>
          <p14:tracePt t="60718" x="1041400" y="4843463"/>
          <p14:tracePt t="60726" x="1019175" y="4875213"/>
          <p14:tracePt t="60734" x="1019175" y="4899025"/>
          <p14:tracePt t="60742" x="1019175" y="4906963"/>
          <p14:tracePt t="60750" x="1011238" y="4922838"/>
          <p14:tracePt t="60758" x="1003300" y="4937125"/>
          <p14:tracePt t="60766" x="1003300" y="4953000"/>
          <p14:tracePt t="60774" x="995363" y="4960938"/>
          <p14:tracePt t="60790" x="987425" y="4968875"/>
          <p14:tracePt t="60798" x="987425" y="4976813"/>
          <p14:tracePt t="60806" x="987425" y="4992688"/>
          <p14:tracePt t="60823" x="979488" y="5000625"/>
          <p14:tracePt t="60830" x="979488" y="5008563"/>
          <p14:tracePt t="60846" x="979488" y="5024438"/>
          <p14:tracePt t="60854" x="971550" y="5040313"/>
          <p14:tracePt t="60862" x="963613" y="5054600"/>
          <p14:tracePt t="60878" x="963613" y="5070475"/>
          <p14:tracePt t="60886" x="955675" y="5078413"/>
          <p14:tracePt t="60894" x="955675" y="5102225"/>
          <p14:tracePt t="60902" x="947738" y="5110163"/>
          <p14:tracePt t="60910" x="947738" y="5118100"/>
          <p14:tracePt t="60918" x="939800" y="5141913"/>
          <p14:tracePt t="60926" x="939800" y="5157788"/>
          <p14:tracePt t="60934" x="939800" y="5165725"/>
          <p14:tracePt t="60942" x="939800" y="5180013"/>
          <p14:tracePt t="60950" x="931863" y="5187950"/>
          <p14:tracePt t="60958" x="931863" y="5195888"/>
          <p14:tracePt t="60966" x="931863" y="5211763"/>
          <p14:tracePt t="60974" x="931863" y="5219700"/>
          <p14:tracePt t="60982" x="931863" y="5235575"/>
          <p14:tracePt t="60990" x="931863" y="5243513"/>
          <p14:tracePt t="60998" x="931863" y="5267325"/>
          <p14:tracePt t="61006" x="931863" y="5275263"/>
          <p14:tracePt t="61014" x="923925" y="5291138"/>
          <p14:tracePt t="61030" x="923925" y="5299075"/>
          <p14:tracePt t="61047" x="923925" y="5305425"/>
          <p14:tracePt t="61054" x="915988" y="5321300"/>
          <p14:tracePt t="61135" x="909638" y="5329238"/>
          <p14:tracePt t="61142" x="909638" y="5337175"/>
          <p14:tracePt t="61158" x="901700" y="5345113"/>
          <p14:tracePt t="61166" x="901700" y="5360988"/>
          <p14:tracePt t="61176" x="901700" y="5368925"/>
          <p14:tracePt t="61182" x="901700" y="5376863"/>
          <p14:tracePt t="61190" x="885825" y="5392738"/>
          <p14:tracePt t="61206" x="877888" y="5392738"/>
          <p14:tracePt t="61214" x="877888" y="5400675"/>
          <p14:tracePt t="61230" x="877888" y="5408613"/>
          <p14:tracePt t="61238" x="877888" y="5416550"/>
          <p14:tracePt t="61559" x="877888" y="5408613"/>
          <p14:tracePt t="61574" x="877888" y="5400675"/>
          <p14:tracePt t="61606" x="877888" y="5392738"/>
          <p14:tracePt t="61774" x="877888" y="5384800"/>
          <p14:tracePt t="62094" x="877888" y="5376863"/>
          <p14:tracePt t="62110" x="877888" y="5368925"/>
          <p14:tracePt t="62151" x="877888" y="5360988"/>
          <p14:tracePt t="62167" x="877888" y="5353050"/>
          <p14:tracePt t="62190" x="885825" y="5345113"/>
          <p14:tracePt t="62230" x="885825" y="5329238"/>
          <p14:tracePt t="62270" x="885825" y="5321300"/>
          <p14:tracePt t="62302" x="885825" y="5313363"/>
          <p14:tracePt t="62319" x="885825" y="5305425"/>
          <p14:tracePt t="62326" x="885825" y="5299075"/>
          <p14:tracePt t="62334" x="893763" y="5299075"/>
          <p14:tracePt t="62342" x="893763" y="5291138"/>
          <p14:tracePt t="62350" x="893763" y="5283200"/>
          <p14:tracePt t="62366" x="893763" y="5275263"/>
          <p14:tracePt t="62463" x="901700" y="5275263"/>
          <p14:tracePt t="62479" x="909638" y="5275263"/>
          <p14:tracePt t="62495" x="923925" y="5275263"/>
          <p14:tracePt t="62511" x="955675" y="5275263"/>
          <p14:tracePt t="62518" x="987425" y="5291138"/>
          <p14:tracePt t="62526" x="1027113" y="5313363"/>
          <p14:tracePt t="62534" x="1073150" y="5337175"/>
          <p14:tracePt t="62542" x="1104900" y="5360988"/>
          <p14:tracePt t="62550" x="1152525" y="5376863"/>
          <p14:tracePt t="62558" x="1190625" y="5400675"/>
          <p14:tracePt t="62566" x="1270000" y="5430838"/>
          <p14:tracePt t="62574" x="1292225" y="5438775"/>
          <p14:tracePt t="62582" x="1331913" y="5446713"/>
          <p14:tracePt t="62591" x="1387475" y="5462588"/>
          <p14:tracePt t="62599" x="1401763" y="5470525"/>
          <p14:tracePt t="62606" x="1417638" y="5470525"/>
          <p14:tracePt t="62614" x="1433513" y="5478463"/>
          <p14:tracePt t="62622" x="1441450" y="5486400"/>
          <p14:tracePt t="62630" x="1457325" y="5486400"/>
          <p14:tracePt t="62848" x="1465263" y="5486400"/>
          <p14:tracePt t="62894" x="1465263" y="5494338"/>
          <p14:tracePt t="63127" x="1473200" y="5486400"/>
          <p14:tracePt t="63142" x="1473200" y="5478463"/>
          <p14:tracePt t="63166" x="1481138" y="5462588"/>
          <p14:tracePt t="63182" x="1481138" y="5454650"/>
          <p14:tracePt t="63198" x="1481138" y="5446713"/>
          <p14:tracePt t="63206" x="1481138" y="5438775"/>
          <p14:tracePt t="63215" x="1489075" y="5430838"/>
          <p14:tracePt t="63358" x="1504950" y="5430838"/>
          <p14:tracePt t="64047" x="1512888" y="5430838"/>
          <p14:tracePt t="64241" x="1512888" y="5438775"/>
          <p14:tracePt t="64247" x="1512888" y="5446713"/>
          <p14:tracePt t="64367" x="1512888" y="5454650"/>
          <p14:tracePt t="64383" x="1520825" y="5470525"/>
          <p14:tracePt t="64390" x="1543050" y="5486400"/>
          <p14:tracePt t="64398" x="1558925" y="5486400"/>
          <p14:tracePt t="64406" x="1574800" y="5510213"/>
          <p14:tracePt t="64414" x="1590675" y="5510213"/>
          <p14:tracePt t="64422" x="1630363" y="5518150"/>
          <p14:tracePt t="64430" x="1652588" y="5534025"/>
          <p14:tracePt t="64438" x="1668463" y="5541963"/>
          <p14:tracePt t="64448" x="1692275" y="5541963"/>
          <p14:tracePt t="64454" x="1739900" y="5548313"/>
          <p14:tracePt t="64462" x="1747838" y="5548313"/>
          <p14:tracePt t="64470" x="1755775" y="5564188"/>
          <p14:tracePt t="64478" x="1778000" y="5564188"/>
          <p14:tracePt t="64582" x="1755775" y="5564188"/>
          <p14:tracePt t="64590" x="1731963" y="5564188"/>
          <p14:tracePt t="64599" x="1700213" y="5564188"/>
          <p14:tracePt t="64606" x="1668463" y="5564188"/>
          <p14:tracePt t="64614" x="1630363" y="5556250"/>
          <p14:tracePt t="64622" x="1598613" y="5548313"/>
          <p14:tracePt t="64630" x="1574800" y="5548313"/>
          <p14:tracePt t="64638" x="1550988" y="5541963"/>
          <p14:tracePt t="64647" x="1535113" y="5534025"/>
          <p14:tracePt t="64654" x="1512888" y="5526088"/>
          <p14:tracePt t="64662" x="1497013" y="5526088"/>
          <p14:tracePt t="64670" x="1481138" y="5518150"/>
          <p14:tracePt t="64678" x="1473200" y="5502275"/>
          <p14:tracePt t="64686" x="1457325" y="5502275"/>
          <p14:tracePt t="64694" x="1441450" y="5494338"/>
          <p14:tracePt t="64702" x="1433513" y="5486400"/>
          <p14:tracePt t="64718" x="1425575" y="5478463"/>
          <p14:tracePt t="64726" x="1417638" y="5470525"/>
          <p14:tracePt t="64742" x="1409700" y="5470525"/>
          <p14:tracePt t="64758" x="1395413" y="5470525"/>
          <p14:tracePt t="64783" x="1387475" y="5454650"/>
          <p14:tracePt t="64790" x="1379538" y="5454650"/>
          <p14:tracePt t="64806" x="1371600" y="5446713"/>
          <p14:tracePt t="64814" x="1355725" y="5446713"/>
          <p14:tracePt t="64822" x="1347788" y="5446713"/>
          <p14:tracePt t="64830" x="1331913" y="5438775"/>
          <p14:tracePt t="64838" x="1323975" y="5438775"/>
          <p14:tracePt t="64847" x="1300163" y="5438775"/>
          <p14:tracePt t="64854" x="1292225" y="5438775"/>
          <p14:tracePt t="64862" x="1284288" y="5438775"/>
          <p14:tracePt t="64870" x="1277938" y="5438775"/>
          <p14:tracePt t="64878" x="1262063" y="5438775"/>
          <p14:tracePt t="64886" x="1246188" y="5438775"/>
          <p14:tracePt t="64894" x="1230313" y="5438775"/>
          <p14:tracePt t="64902" x="1214438" y="5438775"/>
          <p14:tracePt t="64910" x="1206500" y="5438775"/>
          <p14:tracePt t="64918" x="1190625" y="5438775"/>
          <p14:tracePt t="64926" x="1182688" y="5438775"/>
          <p14:tracePt t="64934" x="1166813" y="5438775"/>
          <p14:tracePt t="64942" x="1158875" y="5438775"/>
          <p14:tracePt t="64950" x="1136650" y="5438775"/>
          <p14:tracePt t="64958" x="1120775" y="5438775"/>
          <p14:tracePt t="64966" x="1096963" y="5438775"/>
          <p14:tracePt t="64974" x="1073150" y="5438775"/>
          <p14:tracePt t="64982" x="1057275" y="5438775"/>
          <p14:tracePt t="64990" x="1041400" y="5438775"/>
          <p14:tracePt t="64998" x="1035050" y="5438775"/>
          <p14:tracePt t="65006" x="1019175" y="5438775"/>
          <p14:tracePt t="65015" x="1011238" y="5438775"/>
          <p14:tracePt t="65022" x="1003300" y="5438775"/>
          <p14:tracePt t="65030" x="995363" y="5438775"/>
          <p14:tracePt t="65038" x="987425" y="5446713"/>
          <p14:tracePt t="65063" x="979488" y="5454650"/>
          <p14:tracePt t="65080" x="971550" y="5454650"/>
          <p14:tracePt t="65094" x="963613" y="5462588"/>
          <p14:tracePt t="65119" x="955675" y="5470525"/>
          <p14:tracePt t="65126" x="947738" y="5470525"/>
          <p14:tracePt t="65487" x="955675" y="5470525"/>
          <p14:tracePt t="65519" x="963613" y="5470525"/>
          <p14:tracePt t="65727" x="979488" y="5478463"/>
          <p14:tracePt t="65742" x="995363" y="5478463"/>
          <p14:tracePt t="65750" x="1003300" y="5478463"/>
          <p14:tracePt t="65758" x="1003300" y="5486400"/>
          <p14:tracePt t="65766" x="1027113" y="5486400"/>
          <p14:tracePt t="65774" x="1035050" y="5486400"/>
          <p14:tracePt t="65782" x="1049338" y="5486400"/>
          <p14:tracePt t="65790" x="1081088" y="5486400"/>
          <p14:tracePt t="65798" x="1128713" y="5486400"/>
          <p14:tracePt t="65806" x="1198563" y="5486400"/>
          <p14:tracePt t="65814" x="1270000" y="5486400"/>
          <p14:tracePt t="65822" x="1331913" y="5486400"/>
          <p14:tracePt t="65831" x="1409700" y="5486400"/>
          <p14:tracePt t="65838" x="1473200" y="5486400"/>
          <p14:tracePt t="65846" x="1550988" y="5486400"/>
          <p14:tracePt t="65854" x="1606550" y="5486400"/>
          <p14:tracePt t="65862" x="1638300" y="5486400"/>
          <p14:tracePt t="65870" x="1668463" y="5486400"/>
          <p14:tracePt t="65878" x="1692275" y="5486400"/>
          <p14:tracePt t="65886" x="1708150" y="5486400"/>
          <p14:tracePt t="66615" x="1716088" y="5494338"/>
          <p14:tracePt t="66662" x="1716088" y="5502275"/>
          <p14:tracePt t="66686" x="1716088" y="5510213"/>
          <p14:tracePt t="66718" x="1716088" y="5518150"/>
          <p14:tracePt t="66847" x="1708150" y="5518150"/>
          <p14:tracePt t="67175" x="1692275" y="5526088"/>
          <p14:tracePt t="67182" x="1668463" y="5526088"/>
          <p14:tracePt t="67190" x="1638300" y="5526088"/>
          <p14:tracePt t="67199" x="1598613" y="5526088"/>
          <p14:tracePt t="67206" x="1558925" y="5526088"/>
          <p14:tracePt t="67214" x="1520825" y="5526088"/>
          <p14:tracePt t="67222" x="1489075" y="5526088"/>
          <p14:tracePt t="67230" x="1449388" y="5518150"/>
          <p14:tracePt t="67238" x="1417638" y="5518150"/>
          <p14:tracePt t="67246" x="1387475" y="5518150"/>
          <p14:tracePt t="67254" x="1355725" y="5518150"/>
          <p14:tracePt t="67262" x="1323975" y="5510213"/>
          <p14:tracePt t="67270" x="1308100" y="5510213"/>
          <p14:tracePt t="67278" x="1292225" y="5510213"/>
          <p14:tracePt t="67286" x="1284288" y="5510213"/>
          <p14:tracePt t="67299" x="1277938" y="5510213"/>
          <p14:tracePt t="67302" x="1262063" y="5502275"/>
          <p14:tracePt t="67310" x="1254125" y="5502275"/>
          <p14:tracePt t="67318" x="1246188" y="5502275"/>
          <p14:tracePt t="67326" x="1230313" y="5502275"/>
          <p14:tracePt t="67335" x="1214438" y="5494338"/>
          <p14:tracePt t="67342" x="1206500" y="5494338"/>
          <p14:tracePt t="67350" x="1198563" y="5494338"/>
          <p14:tracePt t="67358" x="1174750" y="5486400"/>
          <p14:tracePt t="67366" x="1166813" y="5486400"/>
          <p14:tracePt t="67382" x="1152525" y="5486400"/>
          <p14:tracePt t="67400" x="1144588" y="5486400"/>
          <p14:tracePt t="67423" x="1128713" y="5478463"/>
          <p14:tracePt t="67430" x="1112838" y="5478463"/>
          <p14:tracePt t="67438" x="1096963" y="5478463"/>
          <p14:tracePt t="67446" x="1073150" y="5478463"/>
          <p14:tracePt t="67454" x="1065213" y="5478463"/>
          <p14:tracePt t="67462" x="1041400" y="5478463"/>
          <p14:tracePt t="67470" x="1019175" y="5478463"/>
          <p14:tracePt t="67478" x="1003300" y="5478463"/>
          <p14:tracePt t="67486" x="987425" y="5478463"/>
          <p14:tracePt t="67494" x="971550" y="5478463"/>
          <p14:tracePt t="67503" x="955675" y="5478463"/>
          <p14:tracePt t="67526" x="947738" y="5478463"/>
          <p14:tracePt t="67583" x="931863" y="5478463"/>
          <p14:tracePt t="67606" x="923925" y="5470525"/>
          <p14:tracePt t="67614" x="915988" y="5462588"/>
          <p14:tracePt t="67630" x="909638" y="5462588"/>
          <p14:tracePt t="67638" x="901700" y="5462588"/>
          <p14:tracePt t="67646" x="893763" y="5462588"/>
          <p14:tracePt t="67704" x="893763" y="5454650"/>
          <p14:tracePt t="67727" x="885825" y="5454650"/>
          <p14:tracePt t="67734" x="885825" y="5446713"/>
          <p14:tracePt t="67758" x="885825" y="5438775"/>
          <p14:tracePt t="67783" x="885825" y="5424488"/>
          <p14:tracePt t="67790" x="877888" y="5416550"/>
          <p14:tracePt t="67806" x="877888" y="5408613"/>
          <p14:tracePt t="67814" x="877888" y="5400675"/>
          <p14:tracePt t="67831" x="877888" y="5384800"/>
          <p14:tracePt t="67838" x="877888" y="5376863"/>
          <p14:tracePt t="67846" x="869950" y="5368925"/>
          <p14:tracePt t="67854" x="869950" y="5353050"/>
          <p14:tracePt t="67862" x="869950" y="5337175"/>
          <p14:tracePt t="67870" x="862013" y="5329238"/>
          <p14:tracePt t="67878" x="862013" y="5321300"/>
          <p14:tracePt t="67886" x="854075" y="5313363"/>
          <p14:tracePt t="67894" x="854075" y="5299075"/>
          <p14:tracePt t="67903" x="846138" y="5291138"/>
          <p14:tracePt t="67910" x="846138" y="5283200"/>
          <p14:tracePt t="67918" x="838200" y="5267325"/>
          <p14:tracePt t="67934" x="830263" y="5251450"/>
          <p14:tracePt t="67942" x="822325" y="5235575"/>
          <p14:tracePt t="67958" x="806450" y="5219700"/>
          <p14:tracePt t="67966" x="806450" y="5211763"/>
          <p14:tracePt t="67984" x="798513" y="5211763"/>
          <p14:tracePt t="67990" x="798513" y="5203825"/>
          <p14:tracePt t="68023" x="784225" y="5195888"/>
          <p14:tracePt t="68047" x="784225" y="5180013"/>
          <p14:tracePt t="68054" x="776288" y="5180013"/>
          <p14:tracePt t="68070" x="768350" y="5173663"/>
          <p14:tracePt t="68120" x="760413" y="5165725"/>
          <p14:tracePt t="68246" x="760413" y="5173663"/>
          <p14:tracePt t="68262" x="760413" y="5187950"/>
          <p14:tracePt t="68270" x="760413" y="5195888"/>
          <p14:tracePt t="68278" x="760413" y="5219700"/>
          <p14:tracePt t="68287" x="760413" y="5243513"/>
          <p14:tracePt t="68294" x="768350" y="5259388"/>
          <p14:tracePt t="68303" x="768350" y="5283200"/>
          <p14:tracePt t="68310" x="776288" y="5299075"/>
          <p14:tracePt t="68326" x="784225" y="5313363"/>
          <p14:tracePt t="68334" x="784225" y="5321300"/>
          <p14:tracePt t="68351" x="784225" y="5329238"/>
          <p14:tracePt t="68368" x="792163" y="5337175"/>
          <p14:tracePt t="68391" x="792163" y="5345113"/>
          <p14:tracePt t="68406" x="792163" y="5353050"/>
          <p14:tracePt t="68431" x="792163" y="5360988"/>
          <p14:tracePt t="68447" x="792163" y="5368925"/>
          <p14:tracePt t="68454" x="792163" y="5376863"/>
          <p14:tracePt t="68462" x="784225" y="5384800"/>
          <p14:tracePt t="68495" x="776288" y="5392738"/>
          <p14:tracePt t="68511" x="768350" y="5400675"/>
          <p14:tracePt t="68527" x="760413" y="5400675"/>
          <p14:tracePt t="68574" x="752475" y="5400675"/>
          <p14:tracePt t="68599" x="744538" y="5400675"/>
          <p14:tracePt t="68622" x="744538" y="5408613"/>
          <p14:tracePt t="68630" x="744538" y="5416550"/>
          <p14:tracePt t="68638" x="744538" y="5424488"/>
          <p14:tracePt t="68662" x="744538" y="5430838"/>
          <p14:tracePt t="68687" x="744538" y="5446713"/>
          <p14:tracePt t="68719" x="744538" y="5454650"/>
          <p14:tracePt t="68726" x="760413" y="5470525"/>
          <p14:tracePt t="68734" x="768350" y="5470525"/>
          <p14:tracePt t="68750" x="784225" y="5478463"/>
          <p14:tracePt t="68758" x="806450" y="5486400"/>
          <p14:tracePt t="68766" x="814388" y="5486400"/>
          <p14:tracePt t="68774" x="822325" y="5486400"/>
          <p14:tracePt t="68782" x="838200" y="5486400"/>
          <p14:tracePt t="68790" x="854075" y="5486400"/>
          <p14:tracePt t="68798" x="862013" y="5486400"/>
          <p14:tracePt t="68806" x="869950" y="5486400"/>
          <p14:tracePt t="68814" x="877888" y="5486400"/>
          <p14:tracePt t="68846" x="885825" y="5486400"/>
          <p14:tracePt t="69074" x="885825" y="5494338"/>
          <p14:tracePt t="69127" x="885825" y="5502275"/>
          <p14:tracePt t="69159" x="885825" y="5510213"/>
          <p14:tracePt t="69166" x="893763" y="5518150"/>
          <p14:tracePt t="69174" x="901700" y="5518150"/>
          <p14:tracePt t="69190" x="909638" y="5518150"/>
          <p14:tracePt t="69206" x="915988" y="5518150"/>
          <p14:tracePt t="69222" x="923925" y="5518150"/>
          <p14:tracePt t="69247" x="931863" y="5518150"/>
          <p14:tracePt t="69279" x="939800" y="5518150"/>
          <p14:tracePt t="69302" x="939800" y="5502275"/>
          <p14:tracePt t="69310" x="939800" y="5486400"/>
          <p14:tracePt t="69318" x="947738" y="5462588"/>
          <p14:tracePt t="69327" x="947738" y="5446713"/>
          <p14:tracePt t="69334" x="947738" y="5430838"/>
          <p14:tracePt t="69342" x="947738" y="5408613"/>
          <p14:tracePt t="69350" x="947738" y="5392738"/>
          <p14:tracePt t="69358" x="947738" y="5384800"/>
          <p14:tracePt t="69366" x="939800" y="5360988"/>
          <p14:tracePt t="69374" x="931863" y="5353050"/>
          <p14:tracePt t="69382" x="931863" y="5345113"/>
          <p14:tracePt t="69390" x="923925" y="5337175"/>
          <p14:tracePt t="69398" x="915988" y="5321300"/>
          <p14:tracePt t="69414" x="909638" y="5313363"/>
          <p14:tracePt t="69422" x="909638" y="5305425"/>
          <p14:tracePt t="69454" x="901700" y="5291138"/>
          <p14:tracePt t="69487" x="893763" y="5283200"/>
          <p14:tracePt t="69527" x="877888" y="5283200"/>
          <p14:tracePt t="69551" x="869950" y="5283200"/>
          <p14:tracePt t="69566" x="862013" y="5283200"/>
          <p14:tracePt t="69591" x="846138" y="5283200"/>
          <p14:tracePt t="69615" x="838200" y="5283200"/>
          <p14:tracePt t="69622" x="822325" y="5283200"/>
          <p14:tracePt t="69630" x="814388" y="5291138"/>
          <p14:tracePt t="69639" x="798513" y="5329238"/>
          <p14:tracePt t="69646" x="784225" y="5384800"/>
          <p14:tracePt t="69654" x="776288" y="5430838"/>
          <p14:tracePt t="69662" x="776288" y="5470525"/>
          <p14:tracePt t="69670" x="776288" y="5494338"/>
          <p14:tracePt t="69678" x="768350" y="5510213"/>
          <p14:tracePt t="69687" x="768350" y="5526088"/>
          <p14:tracePt t="69742" x="776288" y="5534025"/>
          <p14:tracePt t="69766" x="784225" y="5534025"/>
          <p14:tracePt t="69774" x="806450" y="5534025"/>
          <p14:tracePt t="69782" x="838200" y="5534025"/>
          <p14:tracePt t="69790" x="862013" y="5510213"/>
          <p14:tracePt t="69798" x="901700" y="5494338"/>
          <p14:tracePt t="69806" x="931863" y="5462588"/>
          <p14:tracePt t="69814" x="947738" y="5438775"/>
          <p14:tracePt t="69822" x="971550" y="5400675"/>
          <p14:tracePt t="69830" x="979488" y="5376863"/>
          <p14:tracePt t="69838" x="987425" y="5353050"/>
          <p14:tracePt t="69846" x="987425" y="5329238"/>
          <p14:tracePt t="69854" x="987425" y="5313363"/>
          <p14:tracePt t="69862" x="987425" y="5291138"/>
          <p14:tracePt t="69870" x="987425" y="5267325"/>
          <p14:tracePt t="69878" x="971550" y="5235575"/>
          <p14:tracePt t="69886" x="963613" y="5219700"/>
          <p14:tracePt t="69894" x="939800" y="5195888"/>
          <p14:tracePt t="69902" x="931863" y="5180013"/>
          <p14:tracePt t="69910" x="909638" y="5157788"/>
          <p14:tracePt t="69918" x="877888" y="5141913"/>
          <p14:tracePt t="69926" x="869950" y="5141913"/>
          <p14:tracePt t="69934" x="854075" y="5126038"/>
          <p14:tracePt t="69950" x="846138" y="5126038"/>
          <p14:tracePt t="69990" x="838200" y="5126038"/>
          <p14:tracePt t="69998" x="822325" y="5126038"/>
          <p14:tracePt t="70006" x="822325" y="5165725"/>
          <p14:tracePt t="70014" x="830263" y="5219700"/>
          <p14:tracePt t="70022" x="830263" y="5283200"/>
          <p14:tracePt t="70030" x="838200" y="5337175"/>
          <p14:tracePt t="70038" x="846138" y="5384800"/>
          <p14:tracePt t="70046" x="869950" y="5430838"/>
          <p14:tracePt t="70055" x="877888" y="5446713"/>
          <p14:tracePt t="70063" x="901700" y="5478463"/>
          <p14:tracePt t="70070" x="909638" y="5486400"/>
          <p14:tracePt t="70078" x="915988" y="5494338"/>
          <p14:tracePt t="70094" x="915988" y="5502275"/>
          <p14:tracePt t="70118" x="923925" y="5502275"/>
          <p14:tracePt t="70150" x="931863" y="5502275"/>
          <p14:tracePt t="70159" x="931863" y="5494338"/>
          <p14:tracePt t="70167" x="939800" y="5494338"/>
          <p14:tracePt t="70174" x="947738" y="5470525"/>
          <p14:tracePt t="70203" x="955675" y="5438775"/>
          <p14:tracePt t="70206" x="955675" y="5416550"/>
          <p14:tracePt t="70214" x="955675" y="5408613"/>
          <p14:tracePt t="70222" x="955675" y="5392738"/>
          <p14:tracePt t="70255" x="955675" y="5384800"/>
          <p14:tracePt t="70295" x="947738" y="5384800"/>
          <p14:tracePt t="70310" x="931863" y="5384800"/>
          <p14:tracePt t="70318" x="915988" y="5384800"/>
          <p14:tracePt t="70334" x="893763" y="5384800"/>
          <p14:tracePt t="70350" x="885825" y="5392738"/>
          <p14:tracePt t="70358" x="877888" y="5416550"/>
          <p14:tracePt t="70366" x="869950" y="5424488"/>
          <p14:tracePt t="70374" x="869950" y="5446713"/>
          <p14:tracePt t="70382" x="869950" y="5454650"/>
          <p14:tracePt t="70390" x="869950" y="5470525"/>
          <p14:tracePt t="70398" x="869950" y="5486400"/>
          <p14:tracePt t="70406" x="869950" y="5502275"/>
          <p14:tracePt t="70414" x="885825" y="5518150"/>
          <p14:tracePt t="70430" x="893763" y="5534025"/>
          <p14:tracePt t="70455" x="901700" y="5534025"/>
          <p14:tracePt t="70550" x="915988" y="5534025"/>
          <p14:tracePt t="71087" x="923925" y="5534025"/>
          <p14:tracePt t="71110" x="939800" y="5534025"/>
          <p14:tracePt t="71135" x="947738" y="5534025"/>
          <p14:tracePt t="71183" x="955675" y="5534025"/>
          <p14:tracePt t="71215" x="963613" y="5526088"/>
          <p14:tracePt t="71342" x="971550" y="5526088"/>
          <p14:tracePt t="71447" x="979488" y="5518150"/>
          <p14:tracePt t="71487" x="987425" y="5510213"/>
          <p14:tracePt t="71514" x="987425" y="5502275"/>
          <p14:tracePt t="71518" x="995363" y="5486400"/>
          <p14:tracePt t="71526" x="995363" y="5478463"/>
          <p14:tracePt t="71543" x="995363" y="5454650"/>
          <p14:tracePt t="71551" x="995363" y="5438775"/>
          <p14:tracePt t="71558" x="995363" y="5424488"/>
          <p14:tracePt t="71566" x="987425" y="5408613"/>
          <p14:tracePt t="71575" x="979488" y="5384800"/>
          <p14:tracePt t="71582" x="963613" y="5353050"/>
          <p14:tracePt t="71590" x="939800" y="5329238"/>
          <p14:tracePt t="71598" x="931863" y="5313363"/>
          <p14:tracePt t="71606" x="923925" y="5313363"/>
          <p14:tracePt t="71614" x="915988" y="5299075"/>
          <p14:tracePt t="71622" x="909638" y="5299075"/>
          <p14:tracePt t="71630" x="901700" y="5291138"/>
          <p14:tracePt t="71711" x="901700" y="5329238"/>
          <p14:tracePt t="71718" x="901700" y="5392738"/>
          <p14:tracePt t="71727" x="901700" y="5438775"/>
          <p14:tracePt t="71734" x="901700" y="5502275"/>
          <p14:tracePt t="71742" x="901700" y="5548313"/>
          <p14:tracePt t="71750" x="901700" y="5580063"/>
          <p14:tracePt t="71759" x="901700" y="5603875"/>
          <p14:tracePt t="71766" x="901700" y="5611813"/>
          <p14:tracePt t="71815" x="901700" y="5603875"/>
          <p14:tracePt t="71823" x="901700" y="5572125"/>
          <p14:tracePt t="71830" x="901700" y="5541963"/>
          <p14:tracePt t="71838" x="909638" y="5502275"/>
          <p14:tracePt t="71846" x="915988" y="5462588"/>
          <p14:tracePt t="71854" x="915988" y="5416550"/>
          <p14:tracePt t="71862" x="915988" y="5384800"/>
          <p14:tracePt t="71871" x="915988" y="5368925"/>
          <p14:tracePt t="71878" x="915988" y="5353050"/>
          <p14:tracePt t="71886" x="915988" y="5345113"/>
          <p14:tracePt t="71894" x="915988" y="5329238"/>
          <p14:tracePt t="71959" x="909638" y="5360988"/>
          <p14:tracePt t="71967" x="909638" y="5384800"/>
          <p14:tracePt t="71974" x="901700" y="5408613"/>
          <p14:tracePt t="71982" x="901700" y="5438775"/>
          <p14:tracePt t="72039" x="901700" y="5446713"/>
          <p14:tracePt t="72054" x="909638" y="5438775"/>
          <p14:tracePt t="72062" x="909638" y="5416550"/>
          <p14:tracePt t="72071" x="909638" y="5400675"/>
          <p14:tracePt t="72078" x="915988" y="5376863"/>
          <p14:tracePt t="72086" x="915988" y="5353050"/>
          <p14:tracePt t="72094" x="923925" y="5337175"/>
          <p14:tracePt t="72102" x="923925" y="5321300"/>
          <p14:tracePt t="72110" x="923925" y="5313363"/>
          <p14:tracePt t="72118" x="923925" y="5299075"/>
          <p14:tracePt t="72201" x="923925" y="5329238"/>
          <p14:tracePt t="72207" x="923925" y="5353050"/>
          <p14:tracePt t="72214" x="923925" y="5392738"/>
          <p14:tracePt t="72223" x="923925" y="5416550"/>
          <p14:tracePt t="72230" x="923925" y="5438775"/>
          <p14:tracePt t="72238" x="931863" y="5462588"/>
          <p14:tracePt t="72246" x="931863" y="5470525"/>
          <p14:tracePt t="72282" x="939800" y="5478463"/>
          <p14:tracePt t="72343" x="939800" y="5470525"/>
          <p14:tracePt t="72367" x="939800" y="5462588"/>
          <p14:tracePt t="72374" x="939800" y="5454650"/>
          <p14:tracePt t="72894" x="947738" y="5454650"/>
          <p14:tracePt t="72918" x="955675" y="5454650"/>
          <p14:tracePt t="72999" x="963613" y="5454650"/>
          <p14:tracePt t="73007" x="979488" y="5438775"/>
          <p14:tracePt t="73014" x="979488" y="5416550"/>
          <p14:tracePt t="73022" x="987425" y="5376863"/>
          <p14:tracePt t="73030" x="995363" y="5313363"/>
          <p14:tracePt t="73038" x="1003300" y="5227638"/>
          <p14:tracePt t="73046" x="1019175" y="5133975"/>
          <p14:tracePt t="73055" x="1027113" y="5024438"/>
          <p14:tracePt t="73062" x="1027113" y="4906963"/>
          <p14:tracePt t="73070" x="1027113" y="4765675"/>
          <p14:tracePt t="73078" x="1027113" y="4592638"/>
          <p14:tracePt t="73086" x="1027113" y="4405313"/>
          <p14:tracePt t="73094" x="1027113" y="4248150"/>
          <p14:tracePt t="73102" x="1011238" y="4090988"/>
          <p14:tracePt t="73110" x="963613" y="3903663"/>
          <p14:tracePt t="73118" x="939800" y="3722688"/>
          <p14:tracePt t="73126" x="893763" y="3511550"/>
          <p14:tracePt t="73134" x="846138" y="3300413"/>
          <p14:tracePt t="73142" x="814388" y="3135313"/>
          <p14:tracePt t="73150" x="752475" y="2962275"/>
          <p14:tracePt t="73158" x="736600" y="2836863"/>
          <p14:tracePt t="73166" x="704850" y="2735263"/>
          <p14:tracePt t="73174" x="688975" y="2641600"/>
          <p14:tracePt t="73182" x="673100" y="2532063"/>
          <p14:tracePt t="73190" x="673100" y="2468563"/>
          <p14:tracePt t="73198" x="666750" y="2406650"/>
          <p14:tracePt t="73206" x="650875" y="2351088"/>
          <p14:tracePt t="73214" x="642938" y="2319338"/>
          <p14:tracePt t="73223" x="642938" y="2289175"/>
          <p14:tracePt t="73230" x="642938" y="2265363"/>
          <p14:tracePt t="73238" x="642938" y="2241550"/>
          <p14:tracePt t="73246" x="642938" y="2217738"/>
          <p14:tracePt t="73254" x="642938" y="2185988"/>
          <p14:tracePt t="73263" x="642938" y="2139950"/>
          <p14:tracePt t="73270" x="642938" y="2100263"/>
          <p14:tracePt t="73278" x="642938" y="2038350"/>
          <p14:tracePt t="73286" x="642938" y="1990725"/>
          <p14:tracePt t="73294" x="642938" y="1951038"/>
          <p14:tracePt t="73302" x="642938" y="1920875"/>
          <p14:tracePt t="73310" x="642938" y="1889125"/>
          <p14:tracePt t="73318" x="642938" y="1865313"/>
          <p14:tracePt t="73326" x="642938" y="1841500"/>
          <p14:tracePt t="73334" x="650875" y="1817688"/>
          <p14:tracePt t="73342" x="650875" y="1803400"/>
          <p14:tracePt t="73350" x="650875" y="1779588"/>
          <p14:tracePt t="73358" x="650875" y="1771650"/>
          <p14:tracePt t="73366" x="650875" y="1747838"/>
          <p14:tracePt t="73375" x="658813" y="1716088"/>
          <p14:tracePt t="73382" x="658813" y="1677988"/>
          <p14:tracePt t="73391" x="666750" y="1646238"/>
          <p14:tracePt t="73398" x="673100" y="1622425"/>
          <p14:tracePt t="73406" x="681038" y="1598613"/>
          <p14:tracePt t="73414" x="681038" y="1582738"/>
          <p14:tracePt t="73423" x="688975" y="1558925"/>
          <p14:tracePt t="73430" x="704850" y="1544638"/>
          <p14:tracePt t="73438" x="704850" y="1528763"/>
          <p14:tracePt t="73447" x="712788" y="1520825"/>
          <p14:tracePt t="73454" x="720725" y="1497013"/>
          <p14:tracePt t="73462" x="728663" y="1497013"/>
          <p14:tracePt t="73470" x="736600" y="1489075"/>
          <p14:tracePt t="73478" x="736600" y="1465263"/>
          <p14:tracePt t="73486" x="744538" y="1457325"/>
          <p14:tracePt t="73494" x="744538" y="1449388"/>
          <p14:tracePt t="73502" x="752475" y="1433513"/>
          <p14:tracePt t="73511" x="752475" y="1419225"/>
          <p14:tracePt t="73526" x="760413" y="1411288"/>
          <p14:tracePt t="73646" x="760413" y="1419225"/>
          <p14:tracePt t="73655" x="760413" y="1457325"/>
          <p14:tracePt t="73662" x="760413" y="1512888"/>
          <p14:tracePt t="73670" x="760413" y="1574800"/>
          <p14:tracePt t="73678" x="760413" y="1654175"/>
          <p14:tracePt t="73686" x="760413" y="1771650"/>
          <p14:tracePt t="73694" x="760413" y="1873250"/>
          <p14:tracePt t="73702" x="760413" y="2046288"/>
          <p14:tracePt t="73710" x="760413" y="2241550"/>
          <p14:tracePt t="73718" x="760413" y="2476500"/>
          <p14:tracePt t="73726" x="760413" y="2711450"/>
          <p14:tracePt t="73734" x="760413" y="2924175"/>
          <p14:tracePt t="73742" x="760413" y="3159125"/>
          <p14:tracePt t="73750" x="784225" y="3322638"/>
          <p14:tracePt t="73758" x="830263" y="3527425"/>
          <p14:tracePt t="73766" x="830263" y="3676650"/>
          <p14:tracePt t="73775" x="838200" y="3816350"/>
          <p14:tracePt t="73782" x="838200" y="3941763"/>
          <p14:tracePt t="73790" x="838200" y="4059238"/>
          <p14:tracePt t="73798" x="838200" y="4170363"/>
          <p14:tracePt t="73807" x="838200" y="4295775"/>
          <p14:tracePt t="73815" x="838200" y="4427538"/>
          <p14:tracePt t="73823" x="838200" y="4538663"/>
          <p14:tracePt t="73830" x="838200" y="4648200"/>
          <p14:tracePt t="73838" x="838200" y="4749800"/>
          <p14:tracePt t="73846" x="838200" y="4843463"/>
          <p14:tracePt t="73854" x="838200" y="4937125"/>
          <p14:tracePt t="73862" x="838200" y="5008563"/>
          <p14:tracePt t="73870" x="838200" y="5086350"/>
          <p14:tracePt t="73878" x="838200" y="5149850"/>
          <p14:tracePt t="73886" x="838200" y="5211763"/>
          <p14:tracePt t="73894" x="838200" y="5259388"/>
          <p14:tracePt t="73902" x="838200" y="5291138"/>
          <p14:tracePt t="73910" x="838200" y="5345113"/>
          <p14:tracePt t="73918" x="838200" y="5400675"/>
          <p14:tracePt t="73927" x="838200" y="5438775"/>
          <p14:tracePt t="73934" x="838200" y="5486400"/>
          <p14:tracePt t="73942" x="838200" y="5548313"/>
          <p14:tracePt t="73950" x="838200" y="5588000"/>
          <p14:tracePt t="73958" x="838200" y="5643563"/>
          <p14:tracePt t="73966" x="838200" y="5673725"/>
          <p14:tracePt t="73974" x="838200" y="5705475"/>
          <p14:tracePt t="73982" x="838200" y="5737225"/>
          <p14:tracePt t="73990" x="822325" y="5784850"/>
          <p14:tracePt t="73998" x="822325" y="5799138"/>
          <p14:tracePt t="74006" x="822325" y="5815013"/>
          <p14:tracePt t="74014" x="822325" y="5830888"/>
          <p14:tracePt t="74022" x="822325" y="5846763"/>
          <p14:tracePt t="74030" x="822325" y="5854700"/>
          <p14:tracePt t="74038" x="822325" y="5870575"/>
          <p14:tracePt t="74046" x="822325" y="5878513"/>
          <p14:tracePt t="74054" x="822325" y="5886450"/>
          <p14:tracePt t="74062" x="822325" y="5894388"/>
          <p14:tracePt t="74070" x="822325" y="5902325"/>
          <p14:tracePt t="74095" x="822325" y="5918200"/>
          <p14:tracePt t="74102" x="822325" y="5924550"/>
          <p14:tracePt t="74391" x="830263" y="5932488"/>
          <p14:tracePt t="74439" x="838200" y="5940425"/>
          <p14:tracePt t="74671" x="846138" y="5948363"/>
          <p14:tracePt t="74863" x="869950" y="5948363"/>
          <p14:tracePt t="74878" x="877888" y="5948363"/>
          <p14:tracePt t="74886" x="893763" y="5948363"/>
          <p14:tracePt t="74894" x="901700" y="5940425"/>
          <p14:tracePt t="74902" x="915988" y="5932488"/>
          <p14:tracePt t="74910" x="939800" y="5910263"/>
          <p14:tracePt t="74918" x="947738" y="5894388"/>
          <p14:tracePt t="74926" x="971550" y="5862638"/>
          <p14:tracePt t="74934" x="995363" y="5830888"/>
          <p14:tracePt t="74943" x="1011238" y="5776913"/>
          <p14:tracePt t="74951" x="1041400" y="5705475"/>
          <p14:tracePt t="74958" x="1073150" y="5627688"/>
          <p14:tracePt t="74966" x="1120775" y="5534025"/>
          <p14:tracePt t="74975" x="1158875" y="5438775"/>
          <p14:tracePt t="74982" x="1214438" y="5305425"/>
          <p14:tracePt t="74990" x="1254125" y="5157788"/>
          <p14:tracePt t="74998" x="1308100" y="5008563"/>
          <p14:tracePt t="75006" x="1339850" y="4859338"/>
          <p14:tracePt t="75014" x="1395413" y="4686300"/>
          <p14:tracePt t="75022" x="1441450" y="4514850"/>
          <p14:tracePt t="75030" x="1489075" y="4365625"/>
          <p14:tracePt t="75038" x="1504950" y="4224338"/>
          <p14:tracePt t="75046" x="1535113" y="4059238"/>
          <p14:tracePt t="75054" x="1550988" y="3941763"/>
          <p14:tracePt t="75062" x="1574800" y="3794125"/>
          <p14:tracePt t="75070" x="1574800" y="3683000"/>
          <p14:tracePt t="75078" x="1574800" y="3557588"/>
          <p14:tracePt t="75086" x="1574800" y="3448050"/>
          <p14:tracePt t="75094" x="1574800" y="3322638"/>
          <p14:tracePt t="75102" x="1574800" y="3221038"/>
          <p14:tracePt t="75110" x="1574800" y="3103563"/>
          <p14:tracePt t="75118" x="1590675" y="3009900"/>
          <p14:tracePt t="75126" x="1590675" y="2930525"/>
          <p14:tracePt t="75134" x="1590675" y="2852738"/>
          <p14:tracePt t="75142" x="1590675" y="2774950"/>
          <p14:tracePt t="75150" x="1598613" y="2719388"/>
          <p14:tracePt t="75158" x="1598613" y="2665413"/>
          <p14:tracePt t="75166" x="1598613" y="2625725"/>
          <p14:tracePt t="75174" x="1622425" y="2570163"/>
          <p14:tracePt t="75182" x="1622425" y="2532063"/>
          <p14:tracePt t="75190" x="1622425" y="2500313"/>
          <p14:tracePt t="75198" x="1622425" y="2468563"/>
          <p14:tracePt t="75206" x="1630363" y="2452688"/>
          <p14:tracePt t="75214" x="1638300" y="2430463"/>
          <p14:tracePt t="75222" x="1638300" y="2414588"/>
          <p14:tracePt t="75230" x="1646238" y="2414588"/>
          <p14:tracePt t="75238" x="1646238" y="2406650"/>
          <p14:tracePt t="75454" x="1646238" y="2390775"/>
          <p14:tracePt t="75462" x="1622425" y="2351088"/>
          <p14:tracePt t="75470" x="1598613" y="2311400"/>
          <p14:tracePt t="75478" x="1574800" y="2265363"/>
          <p14:tracePt t="75486" x="1543050" y="2217738"/>
          <p14:tracePt t="75494" x="1520825" y="2185988"/>
          <p14:tracePt t="75502" x="1465263" y="2124075"/>
          <p14:tracePt t="75510" x="1441450" y="2100263"/>
          <p14:tracePt t="75518" x="1401763" y="2054225"/>
          <p14:tracePt t="75527" x="1363663" y="2014538"/>
          <p14:tracePt t="75535" x="1339850" y="1982788"/>
          <p14:tracePt t="75543" x="1308100" y="1951038"/>
          <p14:tracePt t="75550" x="1277938" y="1920875"/>
          <p14:tracePt t="75558" x="1254125" y="1881188"/>
          <p14:tracePt t="75566" x="1238250" y="1865313"/>
          <p14:tracePt t="75575" x="1222375" y="1825625"/>
          <p14:tracePt t="75582" x="1214438" y="1809750"/>
          <p14:tracePt t="75590" x="1190625" y="1763713"/>
          <p14:tracePt t="75598" x="1158875" y="1739900"/>
          <p14:tracePt t="75606" x="1136650" y="1700213"/>
          <p14:tracePt t="75614" x="1104900" y="1654175"/>
          <p14:tracePt t="75622" x="1089025" y="1646238"/>
          <p14:tracePt t="75630" x="1081088" y="1622425"/>
          <p14:tracePt t="75638" x="1065213" y="1598613"/>
          <p14:tracePt t="75646" x="1057275" y="1598613"/>
          <p14:tracePt t="75654" x="1049338" y="1582738"/>
          <p14:tracePt t="75671" x="1041400" y="1582738"/>
          <p14:tracePt t="75678" x="1035050" y="1574800"/>
          <p14:tracePt t="75710" x="1027113" y="1574800"/>
          <p14:tracePt t="75719" x="1019175" y="1574800"/>
          <p14:tracePt t="75774" x="1011238" y="1574800"/>
          <p14:tracePt t="75782" x="1003300" y="1574800"/>
          <p14:tracePt t="75798" x="995363" y="1574800"/>
          <p14:tracePt t="75806" x="995363" y="1582738"/>
          <p14:tracePt t="75823" x="995363" y="1598613"/>
          <p14:tracePt t="75838" x="1003300" y="1606550"/>
          <p14:tracePt t="75846" x="1011238" y="1630363"/>
          <p14:tracePt t="75854" x="1027113" y="1646238"/>
          <p14:tracePt t="75862" x="1041400" y="1662113"/>
          <p14:tracePt t="75870" x="1073150" y="1692275"/>
          <p14:tracePt t="75878" x="1112838" y="1724025"/>
          <p14:tracePt t="75886" x="1144588" y="1739900"/>
          <p14:tracePt t="75894" x="1174750" y="1763713"/>
          <p14:tracePt t="75902" x="1190625" y="1771650"/>
          <p14:tracePt t="75910" x="1222375" y="1779588"/>
          <p14:tracePt t="75918" x="1238250" y="1795463"/>
          <p14:tracePt t="75927" x="1262063" y="1803400"/>
          <p14:tracePt t="75934" x="1277938" y="1809750"/>
          <p14:tracePt t="75954" x="1284288" y="1817688"/>
          <p14:tracePt t="75966" x="1292225" y="1825625"/>
          <p14:tracePt t="75975" x="1308100" y="1833563"/>
          <p14:tracePt t="75991" x="1308100" y="1841500"/>
          <p14:tracePt t="76016" x="1316038" y="1841500"/>
          <p14:tracePt t="76022" x="1316038" y="1849438"/>
          <p14:tracePt t="76103" x="1323975" y="1857375"/>
          <p14:tracePt t="76119" x="1331913" y="1865313"/>
          <p14:tracePt t="76126" x="1347788" y="1873250"/>
          <p14:tracePt t="76134" x="1363663" y="1889125"/>
          <p14:tracePt t="76142" x="1387475" y="1905000"/>
          <p14:tracePt t="76150" x="1409700" y="1928813"/>
          <p14:tracePt t="76158" x="1433513" y="1943100"/>
          <p14:tracePt t="76166" x="1465263" y="1974850"/>
          <p14:tracePt t="76175" x="1497013" y="1990725"/>
          <p14:tracePt t="76182" x="1543050" y="2030413"/>
          <p14:tracePt t="76190" x="1590675" y="2076450"/>
          <p14:tracePt t="76198" x="1630363" y="2108200"/>
          <p14:tracePt t="76206" x="1668463" y="2147888"/>
          <p14:tracePt t="76214" x="1700213" y="2185988"/>
          <p14:tracePt t="76225" x="1724025" y="2233613"/>
          <p14:tracePt t="76230" x="1747838" y="2289175"/>
          <p14:tracePt t="76238" x="1770063" y="2335213"/>
          <p14:tracePt t="76246" x="1801813" y="2382838"/>
          <p14:tracePt t="76254" x="1817688" y="2430463"/>
          <p14:tracePt t="76262" x="1841500" y="2476500"/>
          <p14:tracePt t="76270" x="1841500" y="2500313"/>
          <p14:tracePt t="76278" x="1849438" y="2532063"/>
          <p14:tracePt t="76286" x="1873250" y="2570163"/>
          <p14:tracePt t="76294" x="1873250" y="2593975"/>
          <p14:tracePt t="76302" x="1881188" y="2625725"/>
          <p14:tracePt t="76310" x="1889125" y="2641600"/>
          <p14:tracePt t="76318" x="1889125" y="2657475"/>
          <p14:tracePt t="76327" x="1889125" y="2673350"/>
          <p14:tracePt t="76334" x="1889125" y="2681288"/>
          <p14:tracePt t="76342" x="1895475" y="2687638"/>
          <p14:tracePt t="76350" x="1903413" y="2695575"/>
          <p14:tracePt t="76398" x="1903413" y="2711450"/>
          <p14:tracePt t="76415" x="1911350" y="2711450"/>
          <p14:tracePt t="76439" x="1911350" y="2719388"/>
          <p14:tracePt t="76454" x="1927225" y="2727325"/>
          <p14:tracePt t="76479" x="1927225" y="2735263"/>
          <p14:tracePt t="76502" x="1927225" y="2743200"/>
          <p14:tracePt t="76726" x="1927225" y="2751138"/>
          <p14:tracePt t="76918" x="1927225" y="2759075"/>
          <p14:tracePt t="76926" x="1927225" y="2767013"/>
          <p14:tracePt t="77095" x="1927225" y="2774950"/>
          <p14:tracePt t="77223" x="1911350" y="2774950"/>
          <p14:tracePt t="77239" x="1889125" y="2774950"/>
          <p14:tracePt t="77246" x="1873250" y="2759075"/>
          <p14:tracePt t="77254" x="1865313" y="2743200"/>
          <p14:tracePt t="77262" x="1849438" y="2727325"/>
          <p14:tracePt t="77270" x="1841500" y="2703513"/>
          <p14:tracePt t="77278" x="1833563" y="2681288"/>
          <p14:tracePt t="77286" x="1809750" y="2649538"/>
          <p14:tracePt t="77294" x="1778000" y="2609850"/>
          <p14:tracePt t="77302" x="1763713" y="2593975"/>
          <p14:tracePt t="77311" x="1747838" y="2570163"/>
          <p14:tracePt t="77318" x="1731963" y="2547938"/>
          <p14:tracePt t="77326" x="1724025" y="2540000"/>
          <p14:tracePt t="77334" x="1700213" y="2524125"/>
          <p14:tracePt t="77350" x="1684338" y="2500313"/>
          <p14:tracePt t="77358" x="1676400" y="2484438"/>
          <p14:tracePt t="77374" x="1660525" y="2468563"/>
          <p14:tracePt t="77382" x="1660525" y="2460625"/>
          <p14:tracePt t="77398" x="1660525" y="2444750"/>
          <p14:tracePt t="77406" x="1660525" y="2436813"/>
          <p14:tracePt t="77414" x="1652588" y="2430463"/>
          <p14:tracePt t="77430" x="1652588" y="2422525"/>
          <p14:tracePt t="77447" x="1652588" y="2414588"/>
          <p14:tracePt t="77614" x="1652588" y="2406650"/>
          <p14:tracePt t="77622" x="1652588" y="2398713"/>
          <p14:tracePt t="77775" x="1660525" y="2398713"/>
          <p14:tracePt t="77782" x="1676400" y="2398713"/>
          <p14:tracePt t="77790" x="1700213" y="2414588"/>
          <p14:tracePt t="77799" x="1716088" y="2414588"/>
          <p14:tracePt t="77806" x="1724025" y="2414588"/>
          <p14:tracePt t="77814" x="1731963" y="2422525"/>
          <p14:tracePt t="77822" x="1747838" y="2430463"/>
          <p14:tracePt t="77838" x="1763713" y="2430463"/>
          <p14:tracePt t="77846" x="1778000" y="2430463"/>
          <p14:tracePt t="77854" x="1801813" y="2430463"/>
          <p14:tracePt t="77862" x="1817688" y="2430463"/>
          <p14:tracePt t="77870" x="1841500" y="2430463"/>
          <p14:tracePt t="77878" x="1865313" y="2430463"/>
          <p14:tracePt t="77886" x="1895475" y="2430463"/>
          <p14:tracePt t="77894" x="1943100" y="2430463"/>
          <p14:tracePt t="77902" x="1958975" y="2430463"/>
          <p14:tracePt t="77910" x="2012950" y="2430463"/>
          <p14:tracePt t="77918" x="2044700" y="2430463"/>
          <p14:tracePt t="77926" x="2092325" y="2430463"/>
          <p14:tracePt t="77934" x="2132013" y="2430463"/>
          <p14:tracePt t="77942" x="2170113" y="2430463"/>
          <p14:tracePt t="77950" x="2225675" y="2430463"/>
          <p14:tracePt t="77958" x="2263775" y="2430463"/>
          <p14:tracePt t="77966" x="2295525" y="2430463"/>
          <p14:tracePt t="77974" x="2327275" y="2430463"/>
          <p14:tracePt t="77982" x="2366963" y="2430463"/>
          <p14:tracePt t="77991" x="2397125" y="2430463"/>
          <p14:tracePt t="77998" x="2428875" y="2430463"/>
          <p14:tracePt t="78006" x="2460625" y="2430463"/>
          <p14:tracePt t="78014" x="2484438" y="2430463"/>
          <p14:tracePt t="78022" x="2514600" y="2430463"/>
          <p14:tracePt t="78030" x="2530475" y="2430463"/>
          <p14:tracePt t="78038" x="2546350" y="2430463"/>
          <p14:tracePt t="78046" x="2570163" y="2430463"/>
          <p14:tracePt t="78054" x="2586038" y="2430463"/>
          <p14:tracePt t="78070" x="2601913" y="2430463"/>
          <p14:tracePt t="78078" x="2609850" y="2430463"/>
          <p14:tracePt t="78086" x="2624138" y="2430463"/>
          <p14:tracePt t="78102" x="2632075" y="2430463"/>
          <p14:tracePt t="78110" x="2655888" y="2430463"/>
          <p14:tracePt t="78118" x="2663825" y="2430463"/>
          <p14:tracePt t="78126" x="2671763" y="2430463"/>
          <p14:tracePt t="78134" x="2679700" y="2430463"/>
          <p14:tracePt t="78142" x="2703513" y="2430463"/>
          <p14:tracePt t="78150" x="2711450" y="2430463"/>
          <p14:tracePt t="78158" x="2727325" y="2430463"/>
          <p14:tracePt t="78166" x="2735263" y="2430463"/>
          <p14:tracePt t="78174" x="2743200" y="2430463"/>
          <p14:tracePt t="78190" x="2749550" y="2430463"/>
          <p14:tracePt t="78198" x="2757488" y="2430463"/>
          <p14:tracePt t="81343" x="2749550" y="2430463"/>
          <p14:tracePt t="81350" x="2711450" y="2414588"/>
          <p14:tracePt t="81358" x="2663825" y="2374900"/>
          <p14:tracePt t="81366" x="2554288" y="2327275"/>
          <p14:tracePt t="81374" x="2468563" y="2311400"/>
          <p14:tracePt t="81382" x="2319338" y="2281238"/>
          <p14:tracePt t="81390" x="2178050" y="2265363"/>
          <p14:tracePt t="81400" x="2068513" y="2233613"/>
          <p14:tracePt t="81406" x="1982788" y="2217738"/>
          <p14:tracePt t="81415" x="1919288" y="2193925"/>
          <p14:tracePt t="81422" x="1873250" y="2171700"/>
          <p14:tracePt t="81430" x="1865313" y="2155825"/>
          <p14:tracePt t="81438" x="1865313" y="2147888"/>
          <p14:tracePt t="81503" x="1865313" y="2155825"/>
          <p14:tracePt t="81510" x="1857375" y="2179638"/>
          <p14:tracePt t="81518" x="1833563" y="2201863"/>
          <p14:tracePt t="81526" x="1801813" y="2233613"/>
          <p14:tracePt t="81534" x="1778000" y="2257425"/>
          <p14:tracePt t="81542" x="1770063" y="2265363"/>
          <p14:tracePt t="81550" x="1755775" y="2265363"/>
          <p14:tracePt t="81566" x="1747838" y="2265363"/>
          <p14:tracePt t="81631" x="1747838" y="2257425"/>
          <p14:tracePt t="81639" x="1724025" y="2241550"/>
          <p14:tracePt t="81646" x="1708150" y="2225675"/>
          <p14:tracePt t="81654" x="1660525" y="2179638"/>
          <p14:tracePt t="81663" x="1630363" y="2147888"/>
          <p14:tracePt t="81670" x="1590675" y="2124075"/>
          <p14:tracePt t="81678" x="1550988" y="2108200"/>
          <p14:tracePt t="81686" x="1504950" y="2084388"/>
          <p14:tracePt t="81694" x="1465263" y="2068513"/>
          <p14:tracePt t="81702" x="1425575" y="2054225"/>
          <p14:tracePt t="81710" x="1395413" y="2046288"/>
          <p14:tracePt t="81718" x="1363663" y="2030413"/>
          <p14:tracePt t="81726" x="1347788" y="2022475"/>
          <p14:tracePt t="81734" x="1323975" y="2014538"/>
          <p14:tracePt t="81742" x="1316038" y="1998663"/>
          <p14:tracePt t="81767" x="1308100" y="1998663"/>
          <p14:tracePt t="81806" x="1292225" y="1982788"/>
          <p14:tracePt t="81814" x="1277938" y="1974850"/>
          <p14:tracePt t="81822" x="1270000" y="1966913"/>
          <p14:tracePt t="81830" x="1262063" y="1966913"/>
          <p14:tracePt t="81838" x="1246188" y="1958975"/>
          <p14:tracePt t="81856" x="1222375" y="1958975"/>
          <p14:tracePt t="81862" x="1214438" y="1951038"/>
          <p14:tracePt t="81870" x="1198563" y="1951038"/>
          <p14:tracePt t="81878" x="1182688" y="1951038"/>
          <p14:tracePt t="81886" x="1158875" y="1951038"/>
          <p14:tracePt t="81894" x="1144588" y="1951038"/>
          <p14:tracePt t="81902" x="1128713" y="1943100"/>
          <p14:tracePt t="81910" x="1104900" y="1928813"/>
          <p14:tracePt t="81918" x="1073150" y="1920875"/>
          <p14:tracePt t="81926" x="1041400" y="1897063"/>
          <p14:tracePt t="81934" x="1019175" y="1881188"/>
          <p14:tracePt t="81942" x="979488" y="1849438"/>
          <p14:tracePt t="81950" x="947738" y="1833563"/>
          <p14:tracePt t="81958" x="931863" y="1809750"/>
          <p14:tracePt t="81967" x="893763" y="1795463"/>
          <p14:tracePt t="81974" x="869950" y="1771650"/>
          <p14:tracePt t="81983" x="838200" y="1755775"/>
          <p14:tracePt t="81990" x="830263" y="1755775"/>
          <p14:tracePt t="81998" x="814388" y="1747838"/>
          <p14:tracePt t="82006" x="806450" y="1739900"/>
          <p14:tracePt t="82014" x="784225" y="1731963"/>
          <p14:tracePt t="82039" x="768350" y="1724025"/>
          <p14:tracePt t="82062" x="760413" y="1716088"/>
          <p14:tracePt t="82134" x="760413" y="1708150"/>
          <p14:tracePt t="82303" x="776288" y="1708150"/>
          <p14:tracePt t="82311" x="784225" y="1708150"/>
          <p14:tracePt t="82318" x="798513" y="1708150"/>
          <p14:tracePt t="82326" x="806450" y="1708150"/>
          <p14:tracePt t="82334" x="822325" y="1708150"/>
          <p14:tracePt t="82350" x="830263" y="1708150"/>
          <p14:tracePt t="82358" x="846138" y="1708150"/>
          <p14:tracePt t="82366" x="869950" y="1708150"/>
          <p14:tracePt t="82374" x="877888" y="1708150"/>
          <p14:tracePt t="82383" x="885825" y="1708150"/>
          <p14:tracePt t="82390" x="901700" y="1708150"/>
          <p14:tracePt t="82399" x="909638" y="1708150"/>
          <p14:tracePt t="82406" x="923925" y="1708150"/>
          <p14:tracePt t="82414" x="931863" y="1708150"/>
          <p14:tracePt t="82422" x="947738" y="1708150"/>
          <p14:tracePt t="82430" x="955675" y="1708150"/>
          <p14:tracePt t="82438" x="963613" y="1708150"/>
          <p14:tracePt t="82446" x="979488" y="1708150"/>
          <p14:tracePt t="82454" x="987425" y="1708150"/>
          <p14:tracePt t="82462" x="1003300" y="1708150"/>
          <p14:tracePt t="82470" x="1011238" y="1708150"/>
          <p14:tracePt t="82478" x="1027113" y="1708150"/>
          <p14:tracePt t="82486" x="1041400" y="1708150"/>
          <p14:tracePt t="82494" x="1057275" y="1708150"/>
          <p14:tracePt t="82502" x="1081088" y="1708150"/>
          <p14:tracePt t="82510" x="1096963" y="1708150"/>
          <p14:tracePt t="82518" x="1112838" y="1708150"/>
          <p14:tracePt t="82526" x="1120775" y="1708150"/>
          <p14:tracePt t="82534" x="1144588" y="1708150"/>
          <p14:tracePt t="82542" x="1152525" y="1708150"/>
          <p14:tracePt t="82551" x="1166813" y="1708150"/>
          <p14:tracePt t="82558" x="1190625" y="1708150"/>
          <p14:tracePt t="82566" x="1206500" y="1708150"/>
          <p14:tracePt t="82574" x="1230313" y="1708150"/>
          <p14:tracePt t="82583" x="1254125" y="1708150"/>
          <p14:tracePt t="82590" x="1262063" y="1708150"/>
          <p14:tracePt t="82598" x="1284288" y="1708150"/>
          <p14:tracePt t="82606" x="1308100" y="1708150"/>
          <p14:tracePt t="82615" x="1316038" y="1708150"/>
          <p14:tracePt t="82622" x="1331913" y="1708150"/>
          <p14:tracePt t="82630" x="1339850" y="1708150"/>
          <p14:tracePt t="82638" x="1347788" y="1708150"/>
          <p14:tracePt t="82646" x="1363663" y="1708150"/>
          <p14:tracePt t="82654" x="1371600" y="1708150"/>
          <p14:tracePt t="82662" x="1379538" y="1708150"/>
          <p14:tracePt t="82670" x="1387475" y="1708150"/>
          <p14:tracePt t="82678" x="1395413" y="1708150"/>
          <p14:tracePt t="82686" x="1409700" y="1708150"/>
          <p14:tracePt t="82702" x="1417638" y="1708150"/>
          <p14:tracePt t="82718" x="1425575" y="1708150"/>
          <p14:tracePt t="82743" x="1433513" y="1708150"/>
          <p14:tracePt t="82751" x="1441450" y="1708150"/>
          <p14:tracePt t="82822" x="1449388" y="1700213"/>
          <p14:tracePt t="82846" x="1449388" y="1692275"/>
          <p14:tracePt t="82854" x="1449388" y="1684338"/>
          <p14:tracePt t="82862" x="1449388" y="1677988"/>
          <p14:tracePt t="82887" x="1449388" y="1670050"/>
          <p14:tracePt t="82894" x="1449388" y="1662113"/>
          <p14:tracePt t="82910" x="1449388" y="1654175"/>
          <p14:tracePt t="82926" x="1449388" y="1646238"/>
          <p14:tracePt t="82959" x="1449388" y="1638300"/>
          <p14:tracePt t="82966" x="1449388" y="1630363"/>
          <p14:tracePt t="82982" x="1441450" y="1614488"/>
          <p14:tracePt t="82991" x="1441450" y="1606550"/>
          <p14:tracePt t="82998" x="1433513" y="1606550"/>
          <p14:tracePt t="83015" x="1433513" y="1590675"/>
          <p14:tracePt t="83030" x="1425575" y="1590675"/>
          <p14:tracePt t="83070" x="1417638" y="1582738"/>
          <p14:tracePt t="83086" x="1409700" y="1582738"/>
          <p14:tracePt t="83102" x="1395413" y="1582738"/>
          <p14:tracePt t="83119" x="1387475" y="1582738"/>
          <p14:tracePt t="83126" x="1371600" y="1582738"/>
          <p14:tracePt t="83142" x="1363663" y="1582738"/>
          <p14:tracePt t="83158" x="1347788" y="1582738"/>
          <p14:tracePt t="83383" x="1363663" y="1582738"/>
          <p14:tracePt t="83390" x="1371600" y="1582738"/>
          <p14:tracePt t="83399" x="1387475" y="1582738"/>
          <p14:tracePt t="83406" x="1395413" y="1582738"/>
          <p14:tracePt t="83414" x="1409700" y="1582738"/>
          <p14:tracePt t="83422" x="1417638" y="1582738"/>
          <p14:tracePt t="83503" x="1425575" y="1582738"/>
          <p14:tracePt t="83519" x="1425575" y="1574800"/>
          <p14:tracePt t="83551" x="1425575" y="1566863"/>
          <p14:tracePt t="83638" x="1433513" y="1566863"/>
          <p14:tracePt t="83695" x="1449388" y="1566863"/>
          <p14:tracePt t="83727" x="1457325" y="1566863"/>
          <p14:tracePt t="83750" x="1465263" y="1566863"/>
          <p14:tracePt t="83774" x="1465263" y="1574800"/>
          <p14:tracePt t="83815" x="1465263" y="1582738"/>
          <p14:tracePt t="83823" x="1465263" y="1590675"/>
          <p14:tracePt t="83831" x="1465263" y="1598613"/>
          <p14:tracePt t="83838" x="1465263" y="1614488"/>
          <p14:tracePt t="83854" x="1465263" y="1630363"/>
          <p14:tracePt t="83862" x="1465263" y="1638300"/>
          <p14:tracePt t="83879" x="1465263" y="1654175"/>
          <p14:tracePt t="83895" x="1465263" y="1662113"/>
          <p14:tracePt t="83902" x="1465263" y="1677988"/>
          <p14:tracePt t="83910" x="1465263" y="1684338"/>
          <p14:tracePt t="83919" x="1465263" y="1692275"/>
          <p14:tracePt t="83926" x="1465263" y="1708150"/>
          <p14:tracePt t="83934" x="1465263" y="1724025"/>
          <p14:tracePt t="83942" x="1465263" y="1747838"/>
          <p14:tracePt t="83950" x="1465263" y="1763713"/>
          <p14:tracePt t="83958" x="1465263" y="1771650"/>
          <p14:tracePt t="83966" x="1465263" y="1779588"/>
          <p14:tracePt t="83974" x="1465263" y="1787525"/>
          <p14:tracePt t="83983" x="1465263" y="1795463"/>
          <p14:tracePt t="83991" x="1465263" y="1803400"/>
          <p14:tracePt t="84030" x="1465263" y="1817688"/>
          <p14:tracePt t="84191" x="1465263" y="1809750"/>
          <p14:tracePt t="84207" x="1465263" y="1795463"/>
          <p14:tracePt t="84263" x="1465263" y="1787525"/>
          <p14:tracePt t="84279" x="1465263" y="1779588"/>
          <p14:tracePt t="84286" x="1465263" y="1771650"/>
          <p14:tracePt t="84294" x="1457325" y="1771650"/>
          <p14:tracePt t="84302" x="1449388" y="1755775"/>
          <p14:tracePt t="84310" x="1441450" y="1747838"/>
          <p14:tracePt t="84326" x="1433513" y="1739900"/>
          <p14:tracePt t="84335" x="1425575" y="1731963"/>
          <p14:tracePt t="84342" x="1417638" y="1724025"/>
          <p14:tracePt t="84350" x="1409700" y="1724025"/>
          <p14:tracePt t="84431" x="1401763" y="1724025"/>
          <p14:tracePt t="84463" x="1395413" y="1724025"/>
          <p14:tracePt t="84470" x="1387475" y="1724025"/>
          <p14:tracePt t="84486" x="1379538" y="1731963"/>
          <p14:tracePt t="84495" x="1371600" y="1731963"/>
          <p14:tracePt t="84503" x="1363663" y="1739900"/>
          <p14:tracePt t="84518" x="1339850" y="1763713"/>
          <p14:tracePt t="84526" x="1339850" y="1771650"/>
          <p14:tracePt t="84558" x="1339850" y="1779588"/>
          <p14:tracePt t="84574" x="1331913" y="1779588"/>
          <p14:tracePt t="84591" x="1331913" y="1787525"/>
          <p14:tracePt t="84606" x="1323975" y="1795463"/>
          <p14:tracePt t="84639" x="1316038" y="1803400"/>
          <p14:tracePt t="84734" x="1308100" y="1803400"/>
          <p14:tracePt t="84742" x="1300163" y="1803400"/>
          <p14:tracePt t="84775" x="1300163" y="1795463"/>
          <p14:tracePt t="84815" x="1300163" y="1787525"/>
          <p14:tracePt t="84831" x="1300163" y="1779588"/>
          <p14:tracePt t="84839" x="1300163" y="1771650"/>
          <p14:tracePt t="85190" x="1300163" y="1779588"/>
          <p14:tracePt t="85231" x="1300163" y="1787525"/>
          <p14:tracePt t="85239" x="1292225" y="1787525"/>
          <p14:tracePt t="85255" x="1292225" y="1795463"/>
          <p14:tracePt t="85279" x="1284288" y="1809750"/>
          <p14:tracePt t="85294" x="1277938" y="1817688"/>
          <p14:tracePt t="85303" x="1277938" y="1833563"/>
          <p14:tracePt t="85310" x="1270000" y="1841500"/>
          <p14:tracePt t="85318" x="1270000" y="1857375"/>
          <p14:tracePt t="85326" x="1270000" y="1873250"/>
          <p14:tracePt t="85334" x="1270000" y="1897063"/>
          <p14:tracePt t="85342" x="1270000" y="1920875"/>
          <p14:tracePt t="85350" x="1270000" y="1935163"/>
          <p14:tracePt t="85358" x="1270000" y="1966913"/>
          <p14:tracePt t="85366" x="1270000" y="1998663"/>
          <p14:tracePt t="85374" x="1270000" y="2022475"/>
          <p14:tracePt t="85382" x="1270000" y="2054225"/>
          <p14:tracePt t="85390" x="1270000" y="2084388"/>
          <p14:tracePt t="85398" x="1270000" y="2108200"/>
          <p14:tracePt t="85406" x="1270000" y="2139950"/>
          <p14:tracePt t="85414" x="1262063" y="2163763"/>
          <p14:tracePt t="85422" x="1262063" y="2193925"/>
          <p14:tracePt t="85430" x="1246188" y="2209800"/>
          <p14:tracePt t="85438" x="1246188" y="2241550"/>
          <p14:tracePt t="85446" x="1246188" y="2265363"/>
          <p14:tracePt t="85454" x="1238250" y="2289175"/>
          <p14:tracePt t="85462" x="1230313" y="2297113"/>
          <p14:tracePt t="85470" x="1222375" y="2305050"/>
          <p14:tracePt t="85478" x="1214438" y="2319338"/>
          <p14:tracePt t="85486" x="1206500" y="2335213"/>
          <p14:tracePt t="85494" x="1206500" y="2343150"/>
          <p14:tracePt t="85502" x="1190625" y="2374900"/>
          <p14:tracePt t="85510" x="1182688" y="2390775"/>
          <p14:tracePt t="85519" x="1182688" y="2406650"/>
          <p14:tracePt t="85526" x="1158875" y="2422525"/>
          <p14:tracePt t="85535" x="1152525" y="2436813"/>
          <p14:tracePt t="85542" x="1144588" y="2436813"/>
          <p14:tracePt t="85550" x="1136650" y="2444750"/>
          <p14:tracePt t="85558" x="1128713" y="2460625"/>
          <p14:tracePt t="85566" x="1104900" y="2468563"/>
          <p14:tracePt t="85574" x="1081088" y="2476500"/>
          <p14:tracePt t="85582" x="1049338" y="2492375"/>
          <p14:tracePt t="85590" x="1027113" y="2500313"/>
          <p14:tracePt t="85598" x="995363" y="2508250"/>
          <p14:tracePt t="85606" x="971550" y="2508250"/>
          <p14:tracePt t="85614" x="947738" y="2508250"/>
          <p14:tracePt t="85622" x="923925" y="2524125"/>
          <p14:tracePt t="85630" x="915988" y="2524125"/>
          <p14:tracePt t="85638" x="909638" y="2524125"/>
          <p14:tracePt t="85659" x="893763" y="2524125"/>
          <p14:tracePt t="85680" x="885825" y="2508250"/>
          <p14:tracePt t="85694" x="885825" y="2484438"/>
          <p14:tracePt t="85702" x="885825" y="2468563"/>
          <p14:tracePt t="85710" x="885825" y="2436813"/>
          <p14:tracePt t="85718" x="885825" y="2382838"/>
          <p14:tracePt t="85726" x="877888" y="2327275"/>
          <p14:tracePt t="85734" x="862013" y="2265363"/>
          <p14:tracePt t="85742" x="854075" y="2209800"/>
          <p14:tracePt t="85750" x="846138" y="2163763"/>
          <p14:tracePt t="85758" x="846138" y="2132013"/>
          <p14:tracePt t="85766" x="846138" y="2116138"/>
          <p14:tracePt t="85774" x="846138" y="2092325"/>
          <p14:tracePt t="85782" x="846138" y="2084388"/>
          <p14:tracePt t="85790" x="846138" y="2068513"/>
          <p14:tracePt t="85798" x="846138" y="2054225"/>
          <p14:tracePt t="85806" x="846138" y="2038350"/>
          <p14:tracePt t="85814" x="846138" y="2022475"/>
          <p14:tracePt t="85822" x="846138" y="1998663"/>
          <p14:tracePt t="85830" x="846138" y="1974850"/>
          <p14:tracePt t="85838" x="846138" y="1951038"/>
          <p14:tracePt t="85846" x="846138" y="1935163"/>
          <p14:tracePt t="85854" x="846138" y="1912938"/>
          <p14:tracePt t="85862" x="846138" y="1889125"/>
          <p14:tracePt t="85870" x="846138" y="1865313"/>
          <p14:tracePt t="85878" x="846138" y="1849438"/>
          <p14:tracePt t="85886" x="846138" y="1833563"/>
          <p14:tracePt t="85894" x="846138" y="1825625"/>
          <p14:tracePt t="85902" x="846138" y="1803400"/>
          <p14:tracePt t="85918" x="846138" y="1795463"/>
          <p14:tracePt t="86023" x="854075" y="1795463"/>
          <p14:tracePt t="86030" x="877888" y="1795463"/>
          <p14:tracePt t="86038" x="901700" y="1795463"/>
          <p14:tracePt t="86046" x="931863" y="1795463"/>
          <p14:tracePt t="86054" x="963613" y="1795463"/>
          <p14:tracePt t="86062" x="1003300" y="1795463"/>
          <p14:tracePt t="86071" x="1049338" y="1795463"/>
          <p14:tracePt t="86078" x="1081088" y="1795463"/>
          <p14:tracePt t="86087" x="1112838" y="1795463"/>
          <p14:tracePt t="86094" x="1136650" y="1795463"/>
          <p14:tracePt t="86102" x="1152525" y="1795463"/>
          <p14:tracePt t="86110" x="1158875" y="1795463"/>
          <p14:tracePt t="86191" x="1166813" y="1795463"/>
          <p14:tracePt t="86258" x="1174750" y="1787525"/>
          <p14:tracePt t="86367" x="1182688" y="1809750"/>
          <p14:tracePt t="86383" x="1182688" y="1833563"/>
          <p14:tracePt t="86391" x="1182688" y="1857375"/>
          <p14:tracePt t="86399" x="1182688" y="1873250"/>
          <p14:tracePt t="86406" x="1190625" y="1897063"/>
          <p14:tracePt t="86414" x="1190625" y="1912938"/>
          <p14:tracePt t="86422" x="1190625" y="1920875"/>
          <p14:tracePt t="86430" x="1190625" y="1943100"/>
          <p14:tracePt t="86438" x="1190625" y="1951038"/>
          <p14:tracePt t="86446" x="1190625" y="1966913"/>
          <p14:tracePt t="86454" x="1190625" y="1974850"/>
          <p14:tracePt t="86462" x="1190625" y="1982788"/>
          <p14:tracePt t="86471" x="1190625" y="1998663"/>
          <p14:tracePt t="86478" x="1190625" y="2006600"/>
          <p14:tracePt t="86486" x="1190625" y="2022475"/>
          <p14:tracePt t="86494" x="1198563" y="2038350"/>
          <p14:tracePt t="86502" x="1198563" y="2046288"/>
          <p14:tracePt t="86510" x="1198563" y="2054225"/>
          <p14:tracePt t="86518" x="1198563" y="2068513"/>
          <p14:tracePt t="86526" x="1198563" y="2076450"/>
          <p14:tracePt t="86534" x="1198563" y="2084388"/>
          <p14:tracePt t="86542" x="1198563" y="2100263"/>
          <p14:tracePt t="86550" x="1198563" y="2108200"/>
          <p14:tracePt t="86558" x="1198563" y="2116138"/>
          <p14:tracePt t="86566" x="1198563" y="2124075"/>
          <p14:tracePt t="86574" x="1198563" y="2132013"/>
          <p14:tracePt t="86582" x="1198563" y="2147888"/>
          <p14:tracePt t="86590" x="1206500" y="2155825"/>
          <p14:tracePt t="86622" x="1206500" y="2171700"/>
          <p14:tracePt t="86655" x="1206500" y="2179638"/>
          <p14:tracePt t="86671" x="1214438" y="2179638"/>
          <p14:tracePt t="86694" x="1214438" y="2193925"/>
          <p14:tracePt t="86711" x="1222375" y="2201863"/>
          <p14:tracePt t="86726" x="1222375" y="2217738"/>
          <p14:tracePt t="86815" x="1222375" y="2225675"/>
          <p14:tracePt t="86831" x="1238250" y="2225675"/>
          <p14:tracePt t="86847" x="1238250" y="2201863"/>
          <p14:tracePt t="86854" x="1238250" y="2193925"/>
          <p14:tracePt t="86862" x="1238250" y="2171700"/>
          <p14:tracePt t="86871" x="1238250" y="2147888"/>
          <p14:tracePt t="86878" x="1238250" y="2124075"/>
          <p14:tracePt t="86887" x="1238250" y="2108200"/>
          <p14:tracePt t="86894" x="1246188" y="2068513"/>
          <p14:tracePt t="86903" x="1246188" y="2046288"/>
          <p14:tracePt t="86910" x="1254125" y="2022475"/>
          <p14:tracePt t="86919" x="1270000" y="1998663"/>
          <p14:tracePt t="86926" x="1270000" y="1974850"/>
          <p14:tracePt t="86934" x="1270000" y="1951038"/>
          <p14:tracePt t="86942" x="1270000" y="1928813"/>
          <p14:tracePt t="86950" x="1270000" y="1912938"/>
          <p14:tracePt t="86958" x="1277938" y="1897063"/>
          <p14:tracePt t="86974" x="1277938" y="1889125"/>
          <p14:tracePt t="86982" x="1284288" y="1881188"/>
          <p14:tracePt t="87034" x="1292225" y="1873250"/>
          <p14:tracePt t="87046" x="1292225" y="1865313"/>
          <p14:tracePt t="87055" x="1292225" y="1857375"/>
          <p14:tracePt t="87070" x="1292225" y="1841500"/>
          <p14:tracePt t="87078" x="1292225" y="1825625"/>
          <p14:tracePt t="87086" x="1292225" y="1817688"/>
          <p14:tracePt t="87094" x="1292225" y="1809750"/>
          <p14:tracePt t="87102" x="1292225" y="1803400"/>
          <p14:tracePt t="87119" x="1292225" y="1787525"/>
          <p14:tracePt t="87142" x="1292225" y="1779588"/>
          <p14:tracePt t="87344" x="1292225" y="1771650"/>
          <p14:tracePt t="87350" x="1292225" y="1763713"/>
          <p14:tracePt t="87624" x="1300163" y="1763713"/>
          <p14:tracePt t="87639" x="1308100" y="1763713"/>
          <p14:tracePt t="87658" x="1316038" y="1763713"/>
          <p14:tracePt t="87662" x="1323975" y="1763713"/>
          <p14:tracePt t="87670" x="1331913" y="1771650"/>
          <p14:tracePt t="87695" x="1347788" y="1779588"/>
          <p14:tracePt t="87711" x="1347788" y="1787525"/>
          <p14:tracePt t="87726" x="1355725" y="1787525"/>
          <p14:tracePt t="87734" x="1355725" y="1795463"/>
          <p14:tracePt t="87742" x="1363663" y="1795463"/>
          <p14:tracePt t="87750" x="1363663" y="1803400"/>
          <p14:tracePt t="87758" x="1371600" y="1809750"/>
          <p14:tracePt t="87766" x="1371600" y="1825625"/>
          <p14:tracePt t="87774" x="1371600" y="1833563"/>
          <p14:tracePt t="87782" x="1371600" y="1849438"/>
          <p14:tracePt t="87790" x="1371600" y="1857375"/>
          <p14:tracePt t="87798" x="1371600" y="1865313"/>
          <p14:tracePt t="87806" x="1379538" y="1881188"/>
          <p14:tracePt t="87823" x="1379538" y="1889125"/>
          <p14:tracePt t="87830" x="1379538" y="1905000"/>
          <p14:tracePt t="87846" x="1387475" y="1920875"/>
          <p14:tracePt t="87855" x="1387475" y="1928813"/>
          <p14:tracePt t="87862" x="1387475" y="1935163"/>
          <p14:tracePt t="87870" x="1395413" y="1958975"/>
          <p14:tracePt t="87878" x="1395413" y="1982788"/>
          <p14:tracePt t="87886" x="1395413" y="2006600"/>
          <p14:tracePt t="87894" x="1401763" y="2022475"/>
          <p14:tracePt t="87902" x="1417638" y="2076450"/>
          <p14:tracePt t="87910" x="1425575" y="2108200"/>
          <p14:tracePt t="87918" x="1425575" y="2139950"/>
          <p14:tracePt t="87926" x="1433513" y="2185988"/>
          <p14:tracePt t="87934" x="1441450" y="2217738"/>
          <p14:tracePt t="87942" x="1457325" y="2273300"/>
          <p14:tracePt t="87950" x="1465263" y="2319338"/>
          <p14:tracePt t="87958" x="1465263" y="2359025"/>
          <p14:tracePt t="87966" x="1473200" y="2406650"/>
          <p14:tracePt t="87974" x="1473200" y="2444750"/>
          <p14:tracePt t="87982" x="1481138" y="2484438"/>
          <p14:tracePt t="87990" x="1481138" y="2516188"/>
          <p14:tracePt t="87998" x="1504950" y="2562225"/>
          <p14:tracePt t="88006" x="1504950" y="2609850"/>
          <p14:tracePt t="88014" x="1512888" y="2657475"/>
          <p14:tracePt t="88022" x="1520825" y="2695575"/>
          <p14:tracePt t="88030" x="1520825" y="2743200"/>
          <p14:tracePt t="88039" x="1543050" y="2798763"/>
          <p14:tracePt t="88046" x="1543050" y="2813050"/>
          <p14:tracePt t="88054" x="1543050" y="2844800"/>
          <p14:tracePt t="88062" x="1543050" y="2892425"/>
          <p14:tracePt t="88071" x="1550988" y="2930525"/>
          <p14:tracePt t="88078" x="1550988" y="2946400"/>
          <p14:tracePt t="88087" x="1550988" y="2978150"/>
          <p14:tracePt t="88094" x="1550988" y="3001963"/>
          <p14:tracePt t="88102" x="1550988" y="3033713"/>
          <p14:tracePt t="88110" x="1550988" y="3071813"/>
          <p14:tracePt t="88118" x="1550988" y="3095625"/>
          <p14:tracePt t="88126" x="1566863" y="3103563"/>
          <p14:tracePt t="88134" x="1566863" y="3127375"/>
          <p14:tracePt t="88142" x="1566863" y="3143250"/>
          <p14:tracePt t="88150" x="1566863" y="3151188"/>
          <p14:tracePt t="88158" x="1566863" y="3175000"/>
          <p14:tracePt t="88170" x="1566863" y="3189288"/>
          <p14:tracePt t="88174" x="1566863" y="3205163"/>
          <p14:tracePt t="88182" x="1574800" y="3221038"/>
          <p14:tracePt t="88190" x="1574800" y="3228975"/>
          <p14:tracePt t="88198" x="1574800" y="3252788"/>
          <p14:tracePt t="88206" x="1574800" y="3268663"/>
          <p14:tracePt t="88214" x="1574800" y="3284538"/>
          <p14:tracePt t="88222" x="1574800" y="3300413"/>
          <p14:tracePt t="88230" x="1574800" y="3314700"/>
          <p14:tracePt t="88238" x="1574800" y="3346450"/>
          <p14:tracePt t="88246" x="1574800" y="3370263"/>
          <p14:tracePt t="88254" x="1574800" y="3402013"/>
          <p14:tracePt t="88262" x="1574800" y="3417888"/>
          <p14:tracePt t="88270" x="1574800" y="3448050"/>
          <p14:tracePt t="88278" x="1574800" y="3471863"/>
          <p14:tracePt t="88286" x="1574800" y="3487738"/>
          <p14:tracePt t="88294" x="1574800" y="3503613"/>
          <p14:tracePt t="88302" x="1574800" y="3527425"/>
          <p14:tracePt t="88326" x="1574800" y="3535363"/>
          <p14:tracePt t="88383" x="1582738" y="3535363"/>
          <p14:tracePt t="88399" x="1582738" y="3527425"/>
          <p14:tracePt t="88406" x="1582738" y="3495675"/>
          <p14:tracePt t="88414" x="1582738" y="3455988"/>
          <p14:tracePt t="88422" x="1582738" y="3386138"/>
          <p14:tracePt t="88430" x="1582738" y="3306763"/>
          <p14:tracePt t="88439" x="1582738" y="3213100"/>
          <p14:tracePt t="88446" x="1582738" y="3119438"/>
          <p14:tracePt t="88454" x="1582738" y="3009900"/>
          <p14:tracePt t="88462" x="1582738" y="2930525"/>
          <p14:tracePt t="88470" x="1558925" y="2844800"/>
          <p14:tracePt t="88478" x="1543050" y="2790825"/>
          <p14:tracePt t="88487" x="1527175" y="2743200"/>
          <p14:tracePt t="88494" x="1520825" y="2681288"/>
          <p14:tracePt t="88502" x="1504950" y="2633663"/>
          <p14:tracePt t="88510" x="1465263" y="2570163"/>
          <p14:tracePt t="88518" x="1465263" y="2532063"/>
          <p14:tracePt t="88526" x="1441450" y="2476500"/>
          <p14:tracePt t="88534" x="1425575" y="2414588"/>
          <p14:tracePt t="88542" x="1417638" y="2366963"/>
          <p14:tracePt t="88550" x="1401763" y="2305050"/>
          <p14:tracePt t="88558" x="1387475" y="2249488"/>
          <p14:tracePt t="88566" x="1363663" y="2171700"/>
          <p14:tracePt t="88574" x="1355725" y="2132013"/>
          <p14:tracePt t="88582" x="1347788" y="2076450"/>
          <p14:tracePt t="88590" x="1347788" y="2054225"/>
          <p14:tracePt t="88598" x="1339850" y="2022475"/>
          <p14:tracePt t="88606" x="1339850" y="2006600"/>
          <p14:tracePt t="88614" x="1331913" y="1974850"/>
          <p14:tracePt t="88622" x="1323975" y="1966913"/>
          <p14:tracePt t="88630" x="1323975" y="1958975"/>
          <p14:tracePt t="88638" x="1316038" y="1935163"/>
          <p14:tracePt t="88646" x="1308100" y="1897063"/>
          <p14:tracePt t="88658" x="1292225" y="1865313"/>
          <p14:tracePt t="88662" x="1277938" y="1817688"/>
          <p14:tracePt t="88670" x="1254125" y="1795463"/>
          <p14:tracePt t="88678" x="1246188" y="1755775"/>
          <p14:tracePt t="88686" x="1222375" y="1708150"/>
          <p14:tracePt t="88694" x="1214438" y="1684338"/>
          <p14:tracePt t="88702" x="1214438" y="1662113"/>
          <p14:tracePt t="88710" x="1206500" y="1638300"/>
          <p14:tracePt t="88718" x="1190625" y="1622425"/>
          <p14:tracePt t="88734" x="1190625" y="1606550"/>
          <p14:tracePt t="88847" x="1190625" y="1598613"/>
          <p14:tracePt t="88862" x="1190625" y="1622425"/>
          <p14:tracePt t="88878" x="1190625" y="1630363"/>
          <p14:tracePt t="88886" x="1190625" y="1654175"/>
          <p14:tracePt t="88894" x="1190625" y="1662113"/>
          <p14:tracePt t="88902" x="1190625" y="1684338"/>
          <p14:tracePt t="88910" x="1190625" y="1700213"/>
          <p14:tracePt t="88926" x="1190625" y="1716088"/>
          <p14:tracePt t="88934" x="1190625" y="1724025"/>
          <p14:tracePt t="88942" x="1190625" y="1731963"/>
          <p14:tracePt t="88950" x="1190625" y="1739900"/>
          <p14:tracePt t="88958" x="1190625" y="1747838"/>
          <p14:tracePt t="88974" x="1190625" y="1763713"/>
          <p14:tracePt t="88982" x="1198563" y="1763713"/>
          <p14:tracePt t="88990" x="1198563" y="1771650"/>
          <p14:tracePt t="89007" x="1198563" y="1779588"/>
          <p14:tracePt t="89014" x="1198563" y="1787525"/>
          <p14:tracePt t="89047" x="1206500" y="1803400"/>
          <p14:tracePt t="89086" x="1206500" y="1809750"/>
          <p14:tracePt t="89103" x="1214438" y="1817688"/>
          <p14:tracePt t="89118" x="1222375" y="1833563"/>
          <p14:tracePt t="89143" x="1222375" y="1841500"/>
          <p14:tracePt t="89151" x="1222375" y="1849438"/>
          <p14:tracePt t="89166" x="1222375" y="1857375"/>
          <p14:tracePt t="89174" x="1222375" y="1873250"/>
          <p14:tracePt t="89182" x="1238250" y="1881188"/>
          <p14:tracePt t="89215" x="1238250" y="1889125"/>
          <p14:tracePt t="89240" x="1238250" y="1897063"/>
          <p14:tracePt t="91222" x="1238250" y="1905000"/>
          <p14:tracePt t="91230" x="1246188" y="1905000"/>
          <p14:tracePt t="91238" x="1254125" y="1920875"/>
          <p14:tracePt t="91246" x="1270000" y="1935163"/>
          <p14:tracePt t="91254" x="1270000" y="1951038"/>
          <p14:tracePt t="91263" x="1270000" y="1974850"/>
          <p14:tracePt t="91279" x="1270000" y="1998663"/>
          <p14:tracePt t="91286" x="1270000" y="2006600"/>
          <p14:tracePt t="91294" x="1277938" y="2022475"/>
          <p14:tracePt t="91302" x="1277938" y="2038350"/>
          <p14:tracePt t="91310" x="1277938" y="2060575"/>
          <p14:tracePt t="91318" x="1300163" y="2076450"/>
          <p14:tracePt t="91326" x="1300163" y="2084388"/>
          <p14:tracePt t="91334" x="1308100" y="2092325"/>
          <p14:tracePt t="91350" x="1308100" y="2108200"/>
          <p14:tracePt t="91366" x="1316038" y="2116138"/>
          <p14:tracePt t="91391" x="1316038" y="2124075"/>
          <p14:tracePt t="91398" x="1316038" y="2139950"/>
          <p14:tracePt t="91407" x="1316038" y="2155825"/>
          <p14:tracePt t="91414" x="1316038" y="2163763"/>
          <p14:tracePt t="91424" x="1316038" y="2179638"/>
          <p14:tracePt t="91430" x="1316038" y="2193925"/>
          <p14:tracePt t="91438" x="1316038" y="2209800"/>
          <p14:tracePt t="91454" x="1316038" y="2217738"/>
          <p14:tracePt t="91470" x="1316038" y="2241550"/>
          <p14:tracePt t="91487" x="1316038" y="2249488"/>
          <p14:tracePt t="91494" x="1316038" y="2257425"/>
          <p14:tracePt t="91502" x="1316038" y="2265363"/>
          <p14:tracePt t="91510" x="1316038" y="2281238"/>
          <p14:tracePt t="91518" x="1316038" y="2289175"/>
          <p14:tracePt t="91527" x="1316038" y="2305050"/>
          <p14:tracePt t="91534" x="1323975" y="2319338"/>
          <p14:tracePt t="91550" x="1323975" y="2327275"/>
          <p14:tracePt t="91567" x="1331913" y="2335213"/>
          <p14:tracePt t="91679" x="1331913" y="2343150"/>
          <p14:tracePt t="91686" x="1331913" y="2351088"/>
          <p14:tracePt t="91694" x="1331913" y="2359025"/>
          <p14:tracePt t="91710" x="1331913" y="2366963"/>
          <p14:tracePt t="91718" x="1331913" y="2374900"/>
          <p14:tracePt t="91726" x="1331913" y="2382838"/>
          <p14:tracePt t="91743" x="1331913" y="2398713"/>
          <p14:tracePt t="91750" x="1331913" y="2406650"/>
          <p14:tracePt t="91766" x="1331913" y="2422525"/>
          <p14:tracePt t="91774" x="1331913" y="2436813"/>
          <p14:tracePt t="91782" x="1331913" y="2444750"/>
          <p14:tracePt t="91791" x="1339850" y="2452688"/>
          <p14:tracePt t="91807" x="1339850" y="2460625"/>
          <p14:tracePt t="91814" x="1347788" y="2460625"/>
          <p14:tracePt t="91830" x="1347788" y="2476500"/>
          <p14:tracePt t="91838" x="1347788" y="2484438"/>
          <p14:tracePt t="91854" x="1355725" y="2492375"/>
          <p14:tracePt t="91862" x="1363663" y="2500313"/>
          <p14:tracePt t="91870" x="1371600" y="2508250"/>
          <p14:tracePt t="91886" x="1395413" y="2516188"/>
          <p14:tracePt t="91902" x="1409700" y="2516188"/>
          <p14:tracePt t="91910" x="1425575" y="2516188"/>
          <p14:tracePt t="91927" x="1449388" y="2516188"/>
          <p14:tracePt t="91944" x="1473200" y="2516188"/>
          <p14:tracePt t="91951" x="1489075" y="2516188"/>
          <p14:tracePt t="91959" x="1497013" y="2516188"/>
          <p14:tracePt t="91966" x="1504950" y="2508250"/>
          <p14:tracePt t="91974" x="1512888" y="2508250"/>
          <p14:tracePt t="91982" x="1520825" y="2508250"/>
          <p14:tracePt t="92392" x="1527175" y="2500313"/>
          <p14:tracePt t="92519" x="1520825" y="2500313"/>
          <p14:tracePt t="92535" x="1512888" y="2500313"/>
          <p14:tracePt t="92542" x="1504950" y="2500313"/>
          <p14:tracePt t="92550" x="1497013" y="2500313"/>
          <p14:tracePt t="92567" x="1481138" y="2500313"/>
          <p14:tracePt t="92583" x="1473200" y="2500313"/>
          <p14:tracePt t="92606" x="1465263" y="2500313"/>
          <p14:tracePt t="92622" x="1457325" y="2500313"/>
          <p14:tracePt t="92630" x="1449388" y="2500313"/>
          <p14:tracePt t="92646" x="1441450" y="2500313"/>
          <p14:tracePt t="92654" x="1433513" y="2500313"/>
          <p14:tracePt t="92662" x="1425575" y="2500313"/>
          <p14:tracePt t="92670" x="1409700" y="2500313"/>
          <p14:tracePt t="92678" x="1395413" y="2500313"/>
          <p14:tracePt t="92686" x="1379538" y="2500313"/>
          <p14:tracePt t="92694" x="1371600" y="2500313"/>
          <p14:tracePt t="92702" x="1355725" y="2500313"/>
          <p14:tracePt t="92710" x="1347788" y="2500313"/>
          <p14:tracePt t="92718" x="1323975" y="2500313"/>
          <p14:tracePt t="92734" x="1308100" y="2500313"/>
          <p14:tracePt t="92742" x="1300163" y="2500313"/>
          <p14:tracePt t="92750" x="1292225" y="2500313"/>
          <p14:tracePt t="92766" x="1284288" y="2500313"/>
          <p14:tracePt t="92774" x="1277938" y="2500313"/>
          <p14:tracePt t="92887" x="1262063" y="2500313"/>
          <p14:tracePt t="92894" x="1254125" y="2500313"/>
          <p14:tracePt t="93478" x="1238250" y="2500313"/>
          <p14:tracePt t="93495" x="1230313" y="2500313"/>
          <p14:tracePt t="93502" x="1214438" y="2500313"/>
          <p14:tracePt t="93510" x="1190625" y="2508250"/>
          <p14:tracePt t="93519" x="1174750" y="2508250"/>
          <p14:tracePt t="93526" x="1144588" y="2508250"/>
          <p14:tracePt t="93534" x="1112838" y="2508250"/>
          <p14:tracePt t="93544" x="1081088" y="2508250"/>
          <p14:tracePt t="93550" x="1041400" y="2508250"/>
          <p14:tracePt t="93559" x="1019175" y="2508250"/>
          <p14:tracePt t="93566" x="987425" y="2508250"/>
          <p14:tracePt t="93574" x="971550" y="2508250"/>
          <p14:tracePt t="93582" x="947738" y="2508250"/>
          <p14:tracePt t="93590" x="931863" y="2508250"/>
          <p14:tracePt t="93607" x="915988" y="2508250"/>
          <p14:tracePt t="93614" x="909638" y="2508250"/>
          <p14:tracePt t="93695" x="901700" y="2508250"/>
          <p14:tracePt t="93703" x="893763" y="2508250"/>
          <p14:tracePt t="93718" x="885825" y="2508250"/>
          <p14:tracePt t="93726" x="877888" y="2508250"/>
          <p14:tracePt t="93734" x="869950" y="2508250"/>
          <p14:tracePt t="93742" x="862013" y="2508250"/>
          <p14:tracePt t="93750" x="846138" y="2516188"/>
          <p14:tracePt t="93759" x="822325" y="2516188"/>
          <p14:tracePt t="93766" x="806450" y="2524125"/>
          <p14:tracePt t="93775" x="792163" y="2524125"/>
          <p14:tracePt t="93782" x="768350" y="2524125"/>
          <p14:tracePt t="93790" x="744538" y="2524125"/>
          <p14:tracePt t="93798" x="736600" y="2524125"/>
          <p14:tracePt t="93806" x="712788" y="2524125"/>
          <p14:tracePt t="93814" x="688975" y="2524125"/>
          <p14:tracePt t="93822" x="681038" y="2524125"/>
          <p14:tracePt t="93830" x="666750" y="2524125"/>
          <p14:tracePt t="93838" x="658813" y="2524125"/>
          <p14:tracePt t="93854" x="650875" y="2524125"/>
          <p14:tracePt t="93983" x="666750" y="2532063"/>
          <p14:tracePt t="93990" x="673100" y="2540000"/>
          <p14:tracePt t="93998" x="681038" y="2540000"/>
          <p14:tracePt t="94006" x="704850" y="2540000"/>
          <p14:tracePt t="94014" x="728663" y="2540000"/>
          <p14:tracePt t="94022" x="752475" y="2540000"/>
          <p14:tracePt t="94030" x="776288" y="2540000"/>
          <p14:tracePt t="94038" x="798513" y="2540000"/>
          <p14:tracePt t="94046" x="806450" y="2540000"/>
          <p14:tracePt t="94054" x="830263" y="2540000"/>
          <p14:tracePt t="94062" x="846138" y="2540000"/>
          <p14:tracePt t="94070" x="854075" y="2540000"/>
          <p14:tracePt t="94078" x="862013" y="2540000"/>
          <p14:tracePt t="94086" x="877888" y="2540000"/>
          <p14:tracePt t="94102" x="885825" y="2540000"/>
          <p14:tracePt t="94118" x="893763" y="2540000"/>
          <p14:tracePt t="94126" x="901700" y="2540000"/>
          <p14:tracePt t="94134" x="909638" y="2540000"/>
          <p14:tracePt t="94143" x="915988" y="2540000"/>
          <p14:tracePt t="94150" x="923925" y="2540000"/>
          <p14:tracePt t="94158" x="947738" y="2540000"/>
          <p14:tracePt t="94178" x="979488" y="2540000"/>
          <p14:tracePt t="94182" x="995363" y="2540000"/>
          <p14:tracePt t="94190" x="1019175" y="2540000"/>
          <p14:tracePt t="94198" x="1035050" y="2540000"/>
          <p14:tracePt t="94206" x="1057275" y="2540000"/>
          <p14:tracePt t="94214" x="1073150" y="2540000"/>
          <p14:tracePt t="94222" x="1089025" y="2540000"/>
          <p14:tracePt t="94230" x="1112838" y="2540000"/>
          <p14:tracePt t="94238" x="1136650" y="2532063"/>
          <p14:tracePt t="94246" x="1158875" y="2532063"/>
          <p14:tracePt t="94263" x="1174750" y="2532063"/>
          <p14:tracePt t="94270" x="1182688" y="2532063"/>
          <p14:tracePt t="94279" x="1206500" y="2532063"/>
          <p14:tracePt t="94286" x="1222375" y="2516188"/>
          <p14:tracePt t="94295" x="1238250" y="2516188"/>
          <p14:tracePt t="94302" x="1246188" y="2516188"/>
          <p14:tracePt t="94310" x="1262063" y="2508250"/>
          <p14:tracePt t="94326" x="1284288" y="2508250"/>
          <p14:tracePt t="94334" x="1292225" y="2508250"/>
          <p14:tracePt t="94343" x="1300163" y="2508250"/>
          <p14:tracePt t="94350" x="1316038" y="2508250"/>
          <p14:tracePt t="94358" x="1347788" y="2500313"/>
          <p14:tracePt t="94374" x="1363663" y="2500313"/>
          <p14:tracePt t="94382" x="1387475" y="2500313"/>
          <p14:tracePt t="94390" x="1395413" y="2500313"/>
          <p14:tracePt t="94398" x="1417638" y="2492375"/>
          <p14:tracePt t="94406" x="1433513" y="2484438"/>
          <p14:tracePt t="94414" x="1449388" y="2484438"/>
          <p14:tracePt t="94430" x="1457325" y="2484438"/>
          <p14:tracePt t="94438" x="1473200" y="2484438"/>
          <p14:tracePt t="94446" x="1481138" y="2484438"/>
          <p14:tracePt t="94454" x="1481138" y="2476500"/>
          <p14:tracePt t="94526" x="1457325" y="2476500"/>
          <p14:tracePt t="94534" x="1425575" y="2476500"/>
          <p14:tracePt t="94543" x="1379538" y="2476500"/>
          <p14:tracePt t="94550" x="1331913" y="2476500"/>
          <p14:tracePt t="94558" x="1270000" y="2476500"/>
          <p14:tracePt t="94566" x="1222375" y="2476500"/>
          <p14:tracePt t="94574" x="1152525" y="2476500"/>
          <p14:tracePt t="94582" x="1112838" y="2476500"/>
          <p14:tracePt t="94590" x="1065213" y="2476500"/>
          <p14:tracePt t="94598" x="1011238" y="2476500"/>
          <p14:tracePt t="94606" x="979488" y="2476500"/>
          <p14:tracePt t="94614" x="963613" y="2476500"/>
          <p14:tracePt t="94622" x="939800" y="2476500"/>
          <p14:tracePt t="94655" x="931863" y="2476500"/>
          <p14:tracePt t="94695" x="939800" y="2460625"/>
          <p14:tracePt t="94702" x="979488" y="2452688"/>
          <p14:tracePt t="94711" x="1011238" y="2452688"/>
          <p14:tracePt t="94718" x="1049338" y="2452688"/>
          <p14:tracePt t="94727" x="1112838" y="2452688"/>
          <p14:tracePt t="94734" x="1174750" y="2436813"/>
          <p14:tracePt t="94742" x="1262063" y="2436813"/>
          <p14:tracePt t="94750" x="1355725" y="2436813"/>
          <p14:tracePt t="94758" x="1449388" y="2436813"/>
          <p14:tracePt t="94766" x="1535113" y="2436813"/>
          <p14:tracePt t="94774" x="1574800" y="2422525"/>
          <p14:tracePt t="94782" x="1652588" y="2414588"/>
          <p14:tracePt t="94790" x="1708150" y="2406650"/>
          <p14:tracePt t="94798" x="1770063" y="2406650"/>
          <p14:tracePt t="94806" x="1793875" y="2406650"/>
          <p14:tracePt t="94814" x="1801813" y="2406650"/>
          <p14:tracePt t="94822" x="1817688" y="2406650"/>
          <p14:tracePt t="94863" x="1809750" y="2406650"/>
          <p14:tracePt t="94870" x="1770063" y="2406650"/>
          <p14:tracePt t="94878" x="1708150" y="2406650"/>
          <p14:tracePt t="94886" x="1638300" y="2406650"/>
          <p14:tracePt t="94894" x="1550988" y="2406650"/>
          <p14:tracePt t="94902" x="1465263" y="2406650"/>
          <p14:tracePt t="94910" x="1371600" y="2406650"/>
          <p14:tracePt t="94919" x="1308100" y="2406650"/>
          <p14:tracePt t="94927" x="1246188" y="2406650"/>
          <p14:tracePt t="94934" x="1182688" y="2406650"/>
          <p14:tracePt t="94942" x="1136650" y="2406650"/>
          <p14:tracePt t="94950" x="1096963" y="2406650"/>
          <p14:tracePt t="94958" x="1089025" y="2406650"/>
          <p14:tracePt t="95006" x="1128713" y="2398713"/>
          <p14:tracePt t="95014" x="1206500" y="2398713"/>
          <p14:tracePt t="95022" x="1254125" y="2398713"/>
          <p14:tracePt t="95030" x="1316038" y="2398713"/>
          <p14:tracePt t="95038" x="1401763" y="2390775"/>
          <p14:tracePt t="95046" x="1457325" y="2382838"/>
          <p14:tracePt t="95054" x="1520825" y="2382838"/>
          <p14:tracePt t="95063" x="1582738" y="2382838"/>
          <p14:tracePt t="95070" x="1638300" y="2382838"/>
          <p14:tracePt t="95078" x="1676400" y="2382838"/>
          <p14:tracePt t="95086" x="1708150" y="2382838"/>
          <p14:tracePt t="95095" x="1731963" y="2382838"/>
          <p14:tracePt t="95151" x="1716088" y="2382838"/>
          <p14:tracePt t="95158" x="1676400" y="2382838"/>
          <p14:tracePt t="95167" x="1630363" y="2382838"/>
          <p14:tracePt t="95174" x="1574800" y="2390775"/>
          <p14:tracePt t="95182" x="1520825" y="2390775"/>
          <p14:tracePt t="95190" x="1481138" y="2390775"/>
          <p14:tracePt t="95198" x="1425575" y="2390775"/>
          <p14:tracePt t="95206" x="1379538" y="2390775"/>
          <p14:tracePt t="95214" x="1347788" y="2390775"/>
          <p14:tracePt t="95222" x="1316038" y="2390775"/>
          <p14:tracePt t="95244" x="1300163" y="2398713"/>
          <p14:tracePt t="95247" x="1292225" y="2398713"/>
          <p14:tracePt t="95343" x="1284288" y="2398713"/>
          <p14:tracePt t="95350" x="1270000" y="2398713"/>
          <p14:tracePt t="95358" x="1262063" y="2398713"/>
          <p14:tracePt t="95375" x="1246188" y="2398713"/>
          <p14:tracePt t="95382" x="1230313" y="2398713"/>
          <p14:tracePt t="95390" x="1198563" y="2398713"/>
          <p14:tracePt t="95398" x="1166813" y="2398713"/>
          <p14:tracePt t="95406" x="1144588" y="2398713"/>
          <p14:tracePt t="95414" x="1120775" y="2398713"/>
          <p14:tracePt t="95422" x="1096963" y="2390775"/>
          <p14:tracePt t="95430" x="1049338" y="2382838"/>
          <p14:tracePt t="95438" x="1019175" y="2382838"/>
          <p14:tracePt t="95446" x="995363" y="2374900"/>
          <p14:tracePt t="95454" x="979488" y="2374900"/>
          <p14:tracePt t="95463" x="971550" y="2374900"/>
          <p14:tracePt t="95471" x="963613" y="2374900"/>
          <p14:tracePt t="95480" x="955675" y="2366963"/>
          <p14:tracePt t="95512" x="947738" y="2366963"/>
          <p14:tracePt t="95518" x="939800" y="2351088"/>
          <p14:tracePt t="95559" x="931863" y="2343150"/>
          <p14:tracePt t="95576" x="923925" y="2335213"/>
          <p14:tracePt t="95582" x="915988" y="2335213"/>
          <p14:tracePt t="95590" x="909638" y="2335213"/>
          <p14:tracePt t="95598" x="885825" y="2327275"/>
          <p14:tracePt t="95614" x="869950" y="2319338"/>
          <p14:tracePt t="95622" x="854075" y="2319338"/>
          <p14:tracePt t="95630" x="830263" y="2319338"/>
          <p14:tracePt t="95638" x="814388" y="2305050"/>
          <p14:tracePt t="95646" x="806450" y="2305050"/>
          <p14:tracePt t="95655" x="798513" y="2305050"/>
          <p14:tracePt t="95662" x="776288" y="2297113"/>
          <p14:tracePt t="95871" x="792163" y="2289175"/>
          <p14:tracePt t="95886" x="798513" y="2289175"/>
          <p14:tracePt t="95894" x="830263" y="2289175"/>
          <p14:tracePt t="95902" x="830263" y="2281238"/>
          <p14:tracePt t="95911" x="838200" y="2273300"/>
          <p14:tracePt t="95926" x="846138" y="2273300"/>
          <p14:tracePt t="95942" x="869950" y="2273300"/>
          <p14:tracePt t="95950" x="877888" y="2273300"/>
          <p14:tracePt t="95958" x="893763" y="2273300"/>
          <p14:tracePt t="95966" x="915988" y="2273300"/>
          <p14:tracePt t="95974" x="939800" y="2273300"/>
          <p14:tracePt t="95982" x="963613" y="2273300"/>
          <p14:tracePt t="95990" x="987425" y="2273300"/>
          <p14:tracePt t="95998" x="1019175" y="2273300"/>
          <p14:tracePt t="96006" x="1041400" y="2273300"/>
          <p14:tracePt t="96014" x="1073150" y="2273300"/>
          <p14:tracePt t="96022" x="1089025" y="2273300"/>
          <p14:tracePt t="96030" x="1112838" y="2273300"/>
          <p14:tracePt t="96038" x="1136650" y="2273300"/>
          <p14:tracePt t="96047" x="1144588" y="2273300"/>
          <p14:tracePt t="96054" x="1166813" y="2273300"/>
          <p14:tracePt t="96062" x="1174750" y="2273300"/>
          <p14:tracePt t="96070" x="1190625" y="2273300"/>
          <p14:tracePt t="96078" x="1206500" y="2273300"/>
          <p14:tracePt t="96086" x="1214438" y="2273300"/>
          <p14:tracePt t="96095" x="1222375" y="2273300"/>
          <p14:tracePt t="96102" x="1238250" y="2273300"/>
          <p14:tracePt t="96111" x="1246188" y="2273300"/>
          <p14:tracePt t="96118" x="1262063" y="2273300"/>
          <p14:tracePt t="96134" x="1284288" y="2273300"/>
          <p14:tracePt t="96142" x="1300163" y="2273300"/>
          <p14:tracePt t="96150" x="1316038" y="2273300"/>
          <p14:tracePt t="96158" x="1331913" y="2273300"/>
          <p14:tracePt t="96179" x="1371600" y="2273300"/>
          <p14:tracePt t="96182" x="1387475" y="2273300"/>
          <p14:tracePt t="96190" x="1401763" y="2273300"/>
          <p14:tracePt t="96198" x="1409700" y="2273300"/>
          <p14:tracePt t="96206" x="1425575" y="2273300"/>
          <p14:tracePt t="96214" x="1433513" y="2273300"/>
          <p14:tracePt t="96230" x="1449388" y="2273300"/>
          <p14:tracePt t="96238" x="1449388" y="2265363"/>
          <p14:tracePt t="96254" x="1457325" y="2265363"/>
          <p14:tracePt t="96376" x="1473200" y="2265363"/>
          <p14:tracePt t="96518" x="1481138" y="2257425"/>
          <p14:tracePt t="97263" x="1497013" y="2257425"/>
          <p14:tracePt t="97270" x="1504950" y="2257425"/>
          <p14:tracePt t="97278" x="1520825" y="2257425"/>
          <p14:tracePt t="97295" x="1543050" y="2257425"/>
          <p14:tracePt t="97302" x="1550988" y="2257425"/>
          <p14:tracePt t="97310" x="1566863" y="2257425"/>
          <p14:tracePt t="97318" x="1590675" y="2257425"/>
          <p14:tracePt t="97326" x="1614488" y="2257425"/>
          <p14:tracePt t="97334" x="1622425" y="2257425"/>
          <p14:tracePt t="97342" x="1646238" y="2265363"/>
          <p14:tracePt t="97350" x="1660525" y="2265363"/>
          <p14:tracePt t="97358" x="1668463" y="2265363"/>
          <p14:tracePt t="97366" x="1676400" y="2265363"/>
          <p14:tracePt t="97382" x="1692275" y="2281238"/>
          <p14:tracePt t="97846" x="1692275" y="2289175"/>
          <p14:tracePt t="97855" x="1724025" y="2319338"/>
          <p14:tracePt t="97863" x="1739900" y="2335213"/>
          <p14:tracePt t="97870" x="1763713" y="2343150"/>
          <p14:tracePt t="97878" x="1770063" y="2351088"/>
          <p14:tracePt t="97886" x="1778000" y="2359025"/>
          <p14:tracePt t="97894" x="1785938" y="2359025"/>
          <p14:tracePt t="97902" x="1785938" y="2366963"/>
          <p14:tracePt t="97918" x="1801813" y="2366963"/>
          <p14:tracePt t="97926" x="1817688" y="2366963"/>
          <p14:tracePt t="97934" x="1841500" y="2366963"/>
          <p14:tracePt t="97950" x="1857375" y="2366963"/>
          <p14:tracePt t="97958" x="1865313" y="2366963"/>
          <p14:tracePt t="98046" x="1873250" y="2366963"/>
          <p14:tracePt t="98111" x="1881188" y="2359025"/>
          <p14:tracePt t="98118" x="1881188" y="2343150"/>
          <p14:tracePt t="98126" x="1881188" y="2335213"/>
          <p14:tracePt t="99183" x="1881188" y="2319338"/>
          <p14:tracePt t="102886" x="1919288" y="2319338"/>
          <p14:tracePt t="102894" x="1935163" y="2319338"/>
          <p14:tracePt t="102902" x="1951038" y="2327275"/>
          <p14:tracePt t="102910" x="1974850" y="2351088"/>
          <p14:tracePt t="102918" x="1990725" y="2351088"/>
          <p14:tracePt t="102937" x="1998663" y="2374900"/>
          <p14:tracePt t="102950" x="1998663" y="2398713"/>
          <p14:tracePt t="102958" x="1998663" y="2406650"/>
          <p14:tracePt t="102966" x="1998663" y="2422525"/>
          <p14:tracePt t="102974" x="1998663" y="2436813"/>
          <p14:tracePt t="102983" x="1974850" y="2460625"/>
          <p14:tracePt t="102990" x="1966913" y="2460625"/>
          <p14:tracePt t="102998" x="1943100" y="2468563"/>
          <p14:tracePt t="103006" x="1919288" y="2484438"/>
          <p14:tracePt t="103014" x="1895475" y="2484438"/>
          <p14:tracePt t="103023" x="1881188" y="2484438"/>
          <p14:tracePt t="103030" x="1857375" y="2492375"/>
          <p14:tracePt t="103038" x="1833563" y="2492375"/>
          <p14:tracePt t="103046" x="1825625" y="2500313"/>
          <p14:tracePt t="103054" x="1793875" y="2500313"/>
          <p14:tracePt t="103062" x="1778000" y="2508250"/>
          <p14:tracePt t="103070" x="1739900" y="2508250"/>
          <p14:tracePt t="103078" x="1708150" y="2516188"/>
          <p14:tracePt t="103086" x="1668463" y="2516188"/>
          <p14:tracePt t="103094" x="1638300" y="2524125"/>
          <p14:tracePt t="103102" x="1590675" y="2524125"/>
          <p14:tracePt t="103110" x="1558925" y="2532063"/>
          <p14:tracePt t="103119" x="1527175" y="2532063"/>
          <p14:tracePt t="103126" x="1497013" y="2532063"/>
          <p14:tracePt t="103135" x="1465263" y="2532063"/>
          <p14:tracePt t="103142" x="1441450" y="2532063"/>
          <p14:tracePt t="103150" x="1395413" y="2532063"/>
          <p14:tracePt t="103158" x="1363663" y="2532063"/>
          <p14:tracePt t="103166" x="1316038" y="2532063"/>
          <p14:tracePt t="103186" x="1230313" y="2532063"/>
          <p14:tracePt t="103190" x="1182688" y="2532063"/>
          <p14:tracePt t="103198" x="1144588" y="2532063"/>
          <p14:tracePt t="103206" x="1120775" y="2547938"/>
          <p14:tracePt t="103214" x="1112838" y="2547938"/>
          <p14:tracePt t="103222" x="1096963" y="2547938"/>
          <p14:tracePt t="103230" x="1089025" y="2555875"/>
          <p14:tracePt t="103238" x="1073150" y="2555875"/>
          <p14:tracePt t="103246" x="1057275" y="2555875"/>
          <p14:tracePt t="103255" x="1049338" y="2555875"/>
          <p14:tracePt t="103262" x="1035050" y="2555875"/>
          <p14:tracePt t="103271" x="1011238" y="2555875"/>
          <p14:tracePt t="103278" x="987425" y="2555875"/>
          <p14:tracePt t="103286" x="963613" y="2555875"/>
          <p14:tracePt t="103294" x="931863" y="2555875"/>
          <p14:tracePt t="103302" x="915988" y="2555875"/>
          <p14:tracePt t="103311" x="893763" y="2555875"/>
          <p14:tracePt t="103318" x="869950" y="2555875"/>
          <p14:tracePt t="103326" x="862013" y="2555875"/>
          <p14:tracePt t="103334" x="846138" y="2555875"/>
          <p14:tracePt t="103367" x="838200" y="2555875"/>
          <p14:tracePt t="103438" x="822325" y="2555875"/>
          <p14:tracePt t="103463" x="814388" y="2555875"/>
          <p14:tracePt t="103544" x="806450" y="2555875"/>
          <p14:tracePt t="103590" x="798513" y="2562225"/>
          <p14:tracePt t="103598" x="798513" y="2570163"/>
          <p14:tracePt t="103638" x="846138" y="2570163"/>
          <p14:tracePt t="103646" x="893763" y="2570163"/>
          <p14:tracePt t="103654" x="947738" y="2570163"/>
          <p14:tracePt t="103662" x="1019175" y="2570163"/>
          <p14:tracePt t="103670" x="1096963" y="2570163"/>
          <p14:tracePt t="103678" x="1144588" y="2570163"/>
          <p14:tracePt t="103686" x="1206500" y="2570163"/>
          <p14:tracePt t="103694" x="1246188" y="2570163"/>
          <p14:tracePt t="103702" x="1284288" y="2570163"/>
          <p14:tracePt t="103710" x="1316038" y="2570163"/>
          <p14:tracePt t="103887" x="1316038" y="2586038"/>
          <p14:tracePt t="103894" x="1316038" y="2593975"/>
          <p14:tracePt t="103902" x="1316038" y="2601913"/>
          <p14:tracePt t="103910" x="1308100" y="2609850"/>
          <p14:tracePt t="103918" x="1308100" y="2617788"/>
          <p14:tracePt t="103926" x="1300163" y="2633663"/>
          <p14:tracePt t="103935" x="1292225" y="2657475"/>
          <p14:tracePt t="103942" x="1292225" y="2665413"/>
          <p14:tracePt t="103950" x="1284288" y="2681288"/>
          <p14:tracePt t="103958" x="1284288" y="2695575"/>
          <p14:tracePt t="103966" x="1277938" y="2711450"/>
          <p14:tracePt t="103974" x="1277938" y="2727325"/>
          <p14:tracePt t="103982" x="1277938" y="2751138"/>
          <p14:tracePt t="103990" x="1277938" y="2767013"/>
          <p14:tracePt t="103998" x="1277938" y="2790825"/>
          <p14:tracePt t="104006" x="1277938" y="2820988"/>
          <p14:tracePt t="104014" x="1277938" y="2852738"/>
          <p14:tracePt t="104022" x="1277938" y="2884488"/>
          <p14:tracePt t="104030" x="1277938" y="2916238"/>
          <p14:tracePt t="104039" x="1277938" y="2946400"/>
          <p14:tracePt t="104046" x="1277938" y="3009900"/>
          <p14:tracePt t="104054" x="1277938" y="3063875"/>
          <p14:tracePt t="104062" x="1277938" y="3111500"/>
          <p14:tracePt t="104070" x="1277938" y="3175000"/>
          <p14:tracePt t="104078" x="1277938" y="3221038"/>
          <p14:tracePt t="104086" x="1277938" y="3284538"/>
          <p14:tracePt t="104094" x="1277938" y="3338513"/>
          <p14:tracePt t="104102" x="1277938" y="3402013"/>
          <p14:tracePt t="104110" x="1277938" y="3455988"/>
          <p14:tracePt t="104118" x="1277938" y="3519488"/>
          <p14:tracePt t="104126" x="1270000" y="3573463"/>
          <p14:tracePt t="104134" x="1254125" y="3652838"/>
          <p14:tracePt t="104142" x="1246188" y="3730625"/>
          <p14:tracePt t="104150" x="1238250" y="3816350"/>
          <p14:tracePt t="104158" x="1238250" y="3895725"/>
          <p14:tracePt t="104166" x="1230313" y="3957638"/>
          <p14:tracePt t="104174" x="1214438" y="4029075"/>
          <p14:tracePt t="104182" x="1206500" y="4098925"/>
          <p14:tracePt t="104190" x="1198563" y="4162425"/>
          <p14:tracePt t="104198" x="1190625" y="4216400"/>
          <p14:tracePt t="104206" x="1182688" y="4271963"/>
          <p14:tracePt t="104214" x="1166813" y="4325938"/>
          <p14:tracePt t="104237" x="1158875" y="4397375"/>
          <p14:tracePt t="104239" x="1158875" y="4427538"/>
          <p14:tracePt t="104247" x="1158875" y="4459288"/>
          <p14:tracePt t="104255" x="1158875" y="4491038"/>
          <p14:tracePt t="104262" x="1158875" y="4546600"/>
          <p14:tracePt t="104270" x="1158875" y="4568825"/>
          <p14:tracePt t="104278" x="1152525" y="4608513"/>
          <p14:tracePt t="104286" x="1152525" y="4640263"/>
          <p14:tracePt t="104294" x="1152525" y="4672013"/>
          <p14:tracePt t="104303" x="1152525" y="4702175"/>
          <p14:tracePt t="104310" x="1152525" y="4733925"/>
          <p14:tracePt t="104318" x="1152525" y="4757738"/>
          <p14:tracePt t="104326" x="1152525" y="4781550"/>
          <p14:tracePt t="104334" x="1136650" y="4827588"/>
          <p14:tracePt t="104342" x="1136650" y="4851400"/>
          <p14:tracePt t="104350" x="1136650" y="4883150"/>
          <p14:tracePt t="104358" x="1136650" y="4906963"/>
          <p14:tracePt t="104366" x="1136650" y="4937125"/>
          <p14:tracePt t="104374" x="1128713" y="4968875"/>
          <p14:tracePt t="104382" x="1128713" y="5008563"/>
          <p14:tracePt t="104390" x="1128713" y="5040313"/>
          <p14:tracePt t="104398" x="1128713" y="5078413"/>
          <p14:tracePt t="104406" x="1128713" y="5110163"/>
          <p14:tracePt t="104414" x="1128713" y="5141913"/>
          <p14:tracePt t="104422" x="1128713" y="5173663"/>
          <p14:tracePt t="104430" x="1128713" y="5195888"/>
          <p14:tracePt t="104438" x="1128713" y="5203825"/>
          <p14:tracePt t="104446" x="1136650" y="5227638"/>
          <p14:tracePt t="104454" x="1136650" y="5235575"/>
          <p14:tracePt t="104462" x="1136650" y="5259388"/>
          <p14:tracePt t="104470" x="1144588" y="5267325"/>
          <p14:tracePt t="104478" x="1144588" y="5275263"/>
          <p14:tracePt t="104487" x="1144588" y="5283200"/>
          <p14:tracePt t="104506" x="1152525" y="5305425"/>
          <p14:tracePt t="104510" x="1152525" y="5313363"/>
          <p14:tracePt t="104527" x="1158875" y="5321300"/>
          <p14:tracePt t="104551" x="1166813" y="5337175"/>
          <p14:tracePt t="105143" x="1166813" y="5329238"/>
          <p14:tracePt t="105150" x="1166813" y="5313363"/>
          <p14:tracePt t="105158" x="1166813" y="5283200"/>
          <p14:tracePt t="105166" x="1166813" y="5235575"/>
          <p14:tracePt t="105187" x="1174750" y="5118100"/>
          <p14:tracePt t="105190" x="1174750" y="5048250"/>
          <p14:tracePt t="105198" x="1190625" y="4984750"/>
          <p14:tracePt t="105206" x="1190625" y="4922838"/>
          <p14:tracePt t="105214" x="1190625" y="4835525"/>
          <p14:tracePt t="105222" x="1198563" y="4773613"/>
          <p14:tracePt t="105230" x="1198563" y="4710113"/>
          <p14:tracePt t="105238" x="1198563" y="4640263"/>
          <p14:tracePt t="105247" x="1206500" y="4560888"/>
          <p14:tracePt t="105254" x="1206500" y="4491038"/>
          <p14:tracePt t="105262" x="1206500" y="4427538"/>
          <p14:tracePt t="105271" x="1206500" y="4365625"/>
          <p14:tracePt t="105278" x="1206500" y="4295775"/>
          <p14:tracePt t="105286" x="1206500" y="4216400"/>
          <p14:tracePt t="105294" x="1206500" y="4146550"/>
          <p14:tracePt t="105302" x="1198563" y="4037013"/>
          <p14:tracePt t="105310" x="1198563" y="3957638"/>
          <p14:tracePt t="105318" x="1174750" y="3895725"/>
          <p14:tracePt t="105326" x="1166813" y="3816350"/>
          <p14:tracePt t="105334" x="1152525" y="3754438"/>
          <p14:tracePt t="105342" x="1144588" y="3698875"/>
          <p14:tracePt t="105350" x="1144588" y="3644900"/>
          <p14:tracePt t="105358" x="1136650" y="3589338"/>
          <p14:tracePt t="105366" x="1128713" y="3535363"/>
          <p14:tracePt t="105374" x="1112838" y="3471863"/>
          <p14:tracePt t="105382" x="1112838" y="3432175"/>
          <p14:tracePt t="105390" x="1104900" y="3354388"/>
          <p14:tracePt t="105398" x="1096963" y="3300413"/>
          <p14:tracePt t="105406" x="1089025" y="3228975"/>
          <p14:tracePt t="105414" x="1073150" y="3175000"/>
          <p14:tracePt t="105423" x="1065213" y="3119438"/>
          <p14:tracePt t="105430" x="1065213" y="3087688"/>
          <p14:tracePt t="105438" x="1057275" y="3041650"/>
          <p14:tracePt t="105446" x="1057275" y="3017838"/>
          <p14:tracePt t="105454" x="1057275" y="2994025"/>
          <p14:tracePt t="105462" x="1057275" y="2986088"/>
          <p14:tracePt t="105470" x="1057275" y="2962275"/>
          <p14:tracePt t="105478" x="1057275" y="2938463"/>
          <p14:tracePt t="105486" x="1057275" y="2924175"/>
          <p14:tracePt t="105494" x="1057275" y="2900363"/>
          <p14:tracePt t="105502" x="1057275" y="2884488"/>
          <p14:tracePt t="105510" x="1057275" y="2868613"/>
          <p14:tracePt t="105518" x="1057275" y="2844800"/>
          <p14:tracePt t="105526" x="1057275" y="2836863"/>
          <p14:tracePt t="105534" x="1057275" y="2828925"/>
          <p14:tracePt t="105542" x="1057275" y="2820988"/>
          <p14:tracePt t="105559" x="1057275" y="2813050"/>
          <p14:tracePt t="105566" x="1057275" y="2798763"/>
          <p14:tracePt t="105582" x="1065213" y="2798763"/>
          <p14:tracePt t="105599" x="1073150" y="2798763"/>
          <p14:tracePt t="105607" x="1081088" y="2798763"/>
          <p14:tracePt t="105622" x="1096963" y="2798763"/>
          <p14:tracePt t="105630" x="1104900" y="2798763"/>
          <p14:tracePt t="105638" x="1120775" y="2798763"/>
          <p14:tracePt t="105646" x="1136650" y="2798763"/>
          <p14:tracePt t="105654" x="1158875" y="2805113"/>
          <p14:tracePt t="105662" x="1182688" y="2813050"/>
          <p14:tracePt t="105671" x="1190625" y="2820988"/>
          <p14:tracePt t="105678" x="1198563" y="2828925"/>
          <p14:tracePt t="105686" x="1214438" y="2828925"/>
          <p14:tracePt t="105694" x="1222375" y="2828925"/>
          <p14:tracePt t="105702" x="1230313" y="2836863"/>
          <p14:tracePt t="105831" x="1238250" y="2844800"/>
          <p14:tracePt t="105846" x="1246188" y="2860675"/>
          <p14:tracePt t="105879" x="1246188" y="2868613"/>
          <p14:tracePt t="105903" x="1254125" y="2884488"/>
          <p14:tracePt t="107807" x="1254125" y="2892425"/>
          <p14:tracePt t="108119" x="1254125" y="2900363"/>
          <p14:tracePt t="108126" x="1254125" y="2908300"/>
          <p14:tracePt t="108624" x="1262063" y="2908300"/>
          <p14:tracePt t="108630" x="1270000" y="2916238"/>
          <p14:tracePt t="108734" x="1277938" y="2924175"/>
          <p14:tracePt t="108759" x="1292225" y="2924175"/>
          <p14:tracePt t="108774" x="1300163" y="2924175"/>
          <p14:tracePt t="108782" x="1308100" y="2924175"/>
          <p14:tracePt t="108799" x="1316038" y="2924175"/>
          <p14:tracePt t="108815" x="1331913" y="2924175"/>
          <p14:tracePt t="108822" x="1339850" y="2924175"/>
          <p14:tracePt t="108830" x="1347788" y="2916238"/>
          <p14:tracePt t="108838" x="1355725" y="2908300"/>
          <p14:tracePt t="108846" x="1363663" y="2900363"/>
          <p14:tracePt t="108854" x="1379538" y="2892425"/>
          <p14:tracePt t="108862" x="1379538" y="2884488"/>
          <p14:tracePt t="108870" x="1395413" y="2868613"/>
          <p14:tracePt t="108878" x="1409700" y="2844800"/>
          <p14:tracePt t="108886" x="1417638" y="2828925"/>
          <p14:tracePt t="108894" x="1441450" y="2798763"/>
          <p14:tracePt t="108902" x="1449388" y="2774950"/>
          <p14:tracePt t="108910" x="1465263" y="2751138"/>
          <p14:tracePt t="108918" x="1481138" y="2711450"/>
          <p14:tracePt t="108927" x="1504950" y="2687638"/>
          <p14:tracePt t="108934" x="1512888" y="2673350"/>
          <p14:tracePt t="108943" x="1527175" y="2641600"/>
          <p14:tracePt t="108950" x="1535113" y="2625725"/>
          <p14:tracePt t="108958" x="1535113" y="2593975"/>
          <p14:tracePt t="108966" x="1543050" y="2586038"/>
          <p14:tracePt t="108975" x="1550988" y="2570163"/>
          <p14:tracePt t="108982" x="1550988" y="2562225"/>
          <p14:tracePt t="108990" x="1550988" y="2540000"/>
          <p14:tracePt t="109014" x="1550988" y="2532063"/>
          <p14:tracePt t="109030" x="1550988" y="2516188"/>
          <p14:tracePt t="109038" x="1550988" y="2508250"/>
          <p14:tracePt t="109054" x="1550988" y="2500313"/>
          <p14:tracePt t="109062" x="1550988" y="2492375"/>
          <p14:tracePt t="109070" x="1550988" y="2484438"/>
          <p14:tracePt t="109078" x="1550988" y="2476500"/>
          <p14:tracePt t="109086" x="1550988" y="2468563"/>
          <p14:tracePt t="109094" x="1543050" y="2460625"/>
          <p14:tracePt t="109118" x="1543050" y="2436813"/>
          <p14:tracePt t="109127" x="1527175" y="2430463"/>
          <p14:tracePt t="109134" x="1527175" y="2414588"/>
          <p14:tracePt t="109150" x="1527175" y="2406650"/>
          <p14:tracePt t="109159" x="1527175" y="2382838"/>
          <p14:tracePt t="109166" x="1520825" y="2374900"/>
          <p14:tracePt t="109174" x="1520825" y="2366963"/>
          <p14:tracePt t="109183" x="1512888" y="2351088"/>
          <p14:tracePt t="109192" x="1504950" y="2351088"/>
          <p14:tracePt t="109256" x="1497013" y="2335213"/>
          <p14:tracePt t="109486" x="1497013" y="2327275"/>
          <p14:tracePt t="109503" x="1504950" y="2327275"/>
          <p14:tracePt t="109510" x="1504950" y="2319338"/>
          <p14:tracePt t="109518" x="1504950" y="2311400"/>
          <p14:tracePt t="109726" x="1504950" y="2305050"/>
          <p14:tracePt t="110870" x="1512888" y="2311400"/>
          <p14:tracePt t="110878" x="1520825" y="2311400"/>
          <p14:tracePt t="110886" x="1535113" y="2319338"/>
          <p14:tracePt t="110951" x="1535113" y="2327275"/>
          <p14:tracePt t="110958" x="1550988" y="2327275"/>
          <p14:tracePt t="110974" x="1558925" y="2327275"/>
          <p14:tracePt t="110982" x="1574800" y="2327275"/>
          <p14:tracePt t="110998" x="1606550" y="2327275"/>
          <p14:tracePt t="111007" x="1614488" y="2327275"/>
          <p14:tracePt t="111014" x="1638300" y="2327275"/>
          <p14:tracePt t="111022" x="1660525" y="2327275"/>
          <p14:tracePt t="111030" x="1708150" y="2319338"/>
          <p14:tracePt t="111038" x="1770063" y="2305050"/>
          <p14:tracePt t="111046" x="1825625" y="2289175"/>
          <p14:tracePt t="111054" x="1889125" y="2281238"/>
          <p14:tracePt t="111063" x="1958975" y="2265363"/>
          <p14:tracePt t="111071" x="2020888" y="2257425"/>
          <p14:tracePt t="111078" x="2076450" y="2249488"/>
          <p14:tracePt t="111086" x="2138363" y="2241550"/>
          <p14:tracePt t="111095" x="2178050" y="2241550"/>
          <p14:tracePt t="111102" x="2225675" y="2225675"/>
          <p14:tracePt t="111110" x="2279650" y="2217738"/>
          <p14:tracePt t="111118" x="2319338" y="2209800"/>
          <p14:tracePt t="111126" x="2374900" y="2201863"/>
          <p14:tracePt t="111134" x="2420938" y="2185988"/>
          <p14:tracePt t="111143" x="2476500" y="2179638"/>
          <p14:tracePt t="111150" x="2506663" y="2171700"/>
          <p14:tracePt t="111158" x="2562225" y="2163763"/>
          <p14:tracePt t="111166" x="2593975" y="2147888"/>
          <p14:tracePt t="111174" x="2617788" y="2139950"/>
          <p14:tracePt t="111182" x="2632075" y="2132013"/>
          <p14:tracePt t="111190" x="2647950" y="2116138"/>
          <p14:tracePt t="111431" x="2655888" y="2116138"/>
          <p14:tracePt t="111447" x="2655888" y="2100263"/>
          <p14:tracePt t="111454" x="2655888" y="2092325"/>
          <p14:tracePt t="111463" x="2655888" y="2084388"/>
          <p14:tracePt t="111470" x="2655888" y="2076450"/>
          <p14:tracePt t="111478" x="2655888" y="2068513"/>
          <p14:tracePt t="111486" x="2655888" y="2060575"/>
          <p14:tracePt t="111494" x="2655888" y="2046288"/>
          <p14:tracePt t="111510" x="2655888" y="2038350"/>
          <p14:tracePt t="111518" x="2655888" y="2022475"/>
          <p14:tracePt t="111527" x="2655888" y="2014538"/>
          <p14:tracePt t="111534" x="2655888" y="2006600"/>
          <p14:tracePt t="111623" x="2655888" y="1990725"/>
          <p14:tracePt t="111630" x="2663825" y="1982788"/>
          <p14:tracePt t="111638" x="2671763" y="1974850"/>
          <p14:tracePt t="111663" x="2671763" y="1958975"/>
          <p14:tracePt t="111670" x="2663825" y="1935163"/>
          <p14:tracePt t="111679" x="2647950" y="1935163"/>
          <p14:tracePt t="111686" x="2601913" y="1912938"/>
          <p14:tracePt t="111695" x="2530475" y="1905000"/>
          <p14:tracePt t="111702" x="2476500" y="1881188"/>
          <p14:tracePt t="111710" x="2413000" y="1865313"/>
          <p14:tracePt t="111718" x="2359025" y="1849438"/>
          <p14:tracePt t="111726" x="2295525" y="1825625"/>
          <p14:tracePt t="111734" x="2241550" y="1817688"/>
          <p14:tracePt t="111742" x="2209800" y="1817688"/>
          <p14:tracePt t="111750" x="2178050" y="1809750"/>
          <p14:tracePt t="111758" x="2146300" y="1787525"/>
          <p14:tracePt t="111766" x="2100263" y="1787525"/>
          <p14:tracePt t="111774" x="2068513" y="1771650"/>
          <p14:tracePt t="111782" x="2012950" y="1755775"/>
          <p14:tracePt t="111790" x="1998663" y="1747838"/>
          <p14:tracePt t="111798" x="1974850" y="1747838"/>
          <p14:tracePt t="111806" x="1951038" y="1739900"/>
          <p14:tracePt t="111814" x="1935163" y="1724025"/>
          <p14:tracePt t="111822" x="1911350" y="1716088"/>
          <p14:tracePt t="111830" x="1903413" y="1708150"/>
          <p14:tracePt t="111838" x="1889125" y="1708150"/>
          <p14:tracePt t="111846" x="1881188" y="1700213"/>
          <p14:tracePt t="111854" x="1873250" y="1692275"/>
          <p14:tracePt t="111862" x="1857375" y="1692275"/>
          <p14:tracePt t="111879" x="1841500" y="1692275"/>
          <p14:tracePt t="111887" x="1833563" y="1684338"/>
          <p14:tracePt t="111902" x="1817688" y="1677988"/>
          <p14:tracePt t="111918" x="1809750" y="1670050"/>
          <p14:tracePt t="112023" x="1801813" y="1670050"/>
          <p14:tracePt t="112190" x="1793875" y="1670050"/>
          <p14:tracePt t="112222" x="1785938" y="1670050"/>
          <p14:tracePt t="112238" x="1785938" y="1677988"/>
          <p14:tracePt t="112246" x="1778000" y="1684338"/>
          <p14:tracePt t="112263" x="1770063" y="1700213"/>
          <p14:tracePt t="112743" x="1763713" y="1700213"/>
          <p14:tracePt t="112750" x="1763713" y="1708150"/>
          <p14:tracePt t="112766" x="1755775" y="1716088"/>
          <p14:tracePt t="112782" x="1755775" y="1724025"/>
          <p14:tracePt t="112791" x="1755775" y="1731963"/>
          <p14:tracePt t="112798" x="1747838" y="1747838"/>
          <p14:tracePt t="112814" x="1747838" y="1763713"/>
          <p14:tracePt t="112822" x="1739900" y="1771650"/>
          <p14:tracePt t="112831" x="1739900" y="1779588"/>
          <p14:tracePt t="112838" x="1739900" y="1795463"/>
          <p14:tracePt t="112847" x="1731963" y="1803400"/>
          <p14:tracePt t="112854" x="1731963" y="1809750"/>
          <p14:tracePt t="112862" x="1731963" y="1817688"/>
          <p14:tracePt t="112886" x="1731963" y="1825625"/>
          <p14:tracePt t="112927" x="1716088" y="1833563"/>
          <p14:tracePt t="112943" x="1716088" y="1841500"/>
          <p14:tracePt t="112950" x="1708150" y="1841500"/>
          <p14:tracePt t="112958" x="1700213" y="1841500"/>
          <p14:tracePt t="112966" x="1692275" y="1841500"/>
          <p14:tracePt t="112974" x="1668463" y="1841500"/>
          <p14:tracePt t="112982" x="1646238" y="1841500"/>
          <p14:tracePt t="112990" x="1630363" y="1841500"/>
          <p14:tracePt t="112998" x="1590675" y="1841500"/>
          <p14:tracePt t="113006" x="1566863" y="1841500"/>
          <p14:tracePt t="113015" x="1535113" y="1833563"/>
          <p14:tracePt t="113023" x="1512888" y="1833563"/>
          <p14:tracePt t="113030" x="1497013" y="1833563"/>
          <p14:tracePt t="113038" x="1473200" y="1825625"/>
          <p14:tracePt t="113047" x="1457325" y="1825625"/>
          <p14:tracePt t="113054" x="1449388" y="1825625"/>
          <p14:tracePt t="113063" x="1441450" y="1825625"/>
          <p14:tracePt t="113070" x="1425575" y="1817688"/>
          <p14:tracePt t="113159" x="1409700" y="1817688"/>
          <p14:tracePt t="113182" x="1401763" y="1817688"/>
          <p14:tracePt t="113198" x="1387475" y="1817688"/>
          <p14:tracePt t="113214" x="1379538" y="1817688"/>
          <p14:tracePt t="113222" x="1363663" y="1817688"/>
          <p14:tracePt t="113238" x="1355725" y="1817688"/>
          <p14:tracePt t="113254" x="1339850" y="1817688"/>
          <p14:tracePt t="113262" x="1331913" y="1817688"/>
          <p14:tracePt t="113358" x="1316038" y="1817688"/>
          <p14:tracePt t="113374" x="1308100" y="1817688"/>
          <p14:tracePt t="113390" x="1292225" y="1817688"/>
          <p14:tracePt t="113406" x="1284288" y="1817688"/>
          <p14:tracePt t="113422" x="1270000" y="1817688"/>
          <p14:tracePt t="113438" x="1262063" y="1817688"/>
          <p14:tracePt t="113471" x="1254125" y="1817688"/>
          <p14:tracePt t="113478" x="1246188" y="1817688"/>
          <p14:tracePt t="113494" x="1238250" y="1817688"/>
          <p14:tracePt t="113510" x="1222375" y="1817688"/>
          <p14:tracePt t="113518" x="1214438" y="1817688"/>
          <p14:tracePt t="113534" x="1198563" y="1817688"/>
          <p14:tracePt t="113542" x="1190625" y="1817688"/>
          <p14:tracePt t="113639" x="1174750" y="1817688"/>
          <p14:tracePt t="113655" x="1174750" y="1825625"/>
          <p14:tracePt t="113662" x="1166813" y="1825625"/>
          <p14:tracePt t="113678" x="1158875" y="1825625"/>
          <p14:tracePt t="113686" x="1152525" y="1825625"/>
          <p14:tracePt t="113694" x="1144588" y="1825625"/>
          <p14:tracePt t="113710" x="1136650" y="1825625"/>
          <p14:tracePt t="113719" x="1120775" y="1825625"/>
          <p14:tracePt t="113726" x="1120775" y="1833563"/>
          <p14:tracePt t="113894" x="1158875" y="1841500"/>
          <p14:tracePt t="113903" x="1182688" y="1841500"/>
          <p14:tracePt t="113910" x="1222375" y="1849438"/>
          <p14:tracePt t="113918" x="1262063" y="1857375"/>
          <p14:tracePt t="113926" x="1316038" y="1857375"/>
          <p14:tracePt t="113934" x="1355725" y="1857375"/>
          <p14:tracePt t="113942" x="1433513" y="1857375"/>
          <p14:tracePt t="113950" x="1473200" y="1857375"/>
          <p14:tracePt t="113958" x="1527175" y="1857375"/>
          <p14:tracePt t="113966" x="1566863" y="1857375"/>
          <p14:tracePt t="113974" x="1622425" y="1857375"/>
          <p14:tracePt t="113982" x="1652588" y="1857375"/>
          <p14:tracePt t="113990" x="1676400" y="1857375"/>
          <p14:tracePt t="113998" x="1692275" y="1857375"/>
          <p14:tracePt t="114006" x="1716088" y="1857375"/>
          <p14:tracePt t="114014" x="1724025" y="1857375"/>
          <p14:tracePt t="114022" x="1731963" y="1857375"/>
          <p14:tracePt t="114030" x="1739900" y="1857375"/>
          <p14:tracePt t="114054" x="1747838" y="1857375"/>
          <p14:tracePt t="114063" x="1755775" y="1857375"/>
          <p14:tracePt t="114070" x="1763713" y="1857375"/>
          <p14:tracePt t="114078" x="1785938" y="1857375"/>
          <p14:tracePt t="114086" x="1809750" y="1857375"/>
          <p14:tracePt t="114094" x="1825625" y="1857375"/>
          <p14:tracePt t="114102" x="1857375" y="1857375"/>
          <p14:tracePt t="114110" x="1911350" y="1857375"/>
          <p14:tracePt t="114118" x="1966913" y="1857375"/>
          <p14:tracePt t="114126" x="2006600" y="1857375"/>
          <p14:tracePt t="114134" x="2052638" y="1857375"/>
          <p14:tracePt t="114142" x="2092325" y="1857375"/>
          <p14:tracePt t="114151" x="2138363" y="1857375"/>
          <p14:tracePt t="114158" x="2170113" y="1857375"/>
          <p14:tracePt t="114166" x="2201863" y="1857375"/>
          <p14:tracePt t="114174" x="2225675" y="1857375"/>
          <p14:tracePt t="114196" x="2255838" y="1857375"/>
          <p14:tracePt t="114198" x="2263775" y="1857375"/>
          <p14:tracePt t="114273" x="2279650" y="1857375"/>
          <p14:tracePt t="114278" x="2287588" y="1865313"/>
          <p14:tracePt t="114303" x="2311400" y="1865313"/>
          <p14:tracePt t="114318" x="2327275" y="1865313"/>
          <p14:tracePt t="114327" x="2335213" y="1865313"/>
          <p14:tracePt t="114334" x="2343150" y="1865313"/>
          <p14:tracePt t="114342" x="2359025" y="1865313"/>
          <p14:tracePt t="114350" x="2366963" y="1865313"/>
          <p14:tracePt t="114358" x="2381250" y="1865313"/>
          <p14:tracePt t="114366" x="2397125" y="1865313"/>
          <p14:tracePt t="114374" x="2413000" y="1865313"/>
          <p14:tracePt t="114390" x="2428875" y="1865313"/>
          <p14:tracePt t="114406" x="2436813" y="1865313"/>
          <p14:tracePt t="114511" x="2444750" y="1865313"/>
          <p14:tracePt t="114518" x="2452688" y="1865313"/>
          <p14:tracePt t="114526" x="2468563" y="1865313"/>
          <p14:tracePt t="114534" x="2484438" y="1865313"/>
          <p14:tracePt t="114542" x="2506663" y="1865313"/>
          <p14:tracePt t="114550" x="2530475" y="1865313"/>
          <p14:tracePt t="114558" x="2562225" y="1865313"/>
          <p14:tracePt t="114566" x="2609850" y="1865313"/>
          <p14:tracePt t="114574" x="2655888" y="1865313"/>
          <p14:tracePt t="114583" x="2703513" y="1865313"/>
          <p14:tracePt t="114590" x="2773363" y="1865313"/>
          <p14:tracePt t="114599" x="2813050" y="1865313"/>
          <p14:tracePt t="114606" x="2867025" y="1865313"/>
          <p14:tracePt t="114615" x="2890838" y="1865313"/>
          <p14:tracePt t="114622" x="2930525" y="1865313"/>
          <p14:tracePt t="114630" x="2954338" y="1865313"/>
          <p14:tracePt t="114639" x="2970213" y="1865313"/>
          <p14:tracePt t="114646" x="2978150" y="1857375"/>
          <p14:tracePt t="114654" x="3000375" y="1849438"/>
          <p14:tracePt t="114678" x="3008313" y="1841500"/>
          <p14:tracePt t="114695" x="3008313" y="1833563"/>
          <p14:tracePt t="114702" x="3016250" y="1833563"/>
          <p14:tracePt t="114718" x="3032125" y="1833563"/>
          <p14:tracePt t="114734" x="3055938" y="1833563"/>
          <p14:tracePt t="114742" x="3071813" y="1833563"/>
          <p14:tracePt t="114750" x="3095625" y="1833563"/>
          <p14:tracePt t="114758" x="3133725" y="1841500"/>
          <p14:tracePt t="114766" x="3157538" y="1849438"/>
          <p14:tracePt t="114774" x="3173413" y="1849438"/>
          <p14:tracePt t="114783" x="3205163" y="1849438"/>
          <p14:tracePt t="114790" x="3235325" y="1849438"/>
          <p14:tracePt t="114799" x="3243263" y="1849438"/>
          <p14:tracePt t="114806" x="3259138" y="1849438"/>
          <p14:tracePt t="114814" x="3267075" y="1849438"/>
          <p14:tracePt t="114919" x="3259138" y="1849438"/>
          <p14:tracePt t="114934" x="3251200" y="1849438"/>
          <p14:tracePt t="114942" x="3243263" y="1849438"/>
          <p14:tracePt t="114951" x="3235325" y="1849438"/>
          <p14:tracePt t="114958" x="3228975" y="1849438"/>
          <p14:tracePt t="114967" x="3221038" y="1849438"/>
          <p14:tracePt t="114974" x="3213100" y="1849438"/>
          <p14:tracePt t="114983" x="3213100" y="1857375"/>
          <p14:tracePt t="114990" x="3197225" y="1865313"/>
          <p14:tracePt t="114999" x="3181350" y="1873250"/>
          <p14:tracePt t="115032" x="3173413" y="1873250"/>
          <p14:tracePt t="115047" x="3157538" y="1881188"/>
          <p14:tracePt t="115054" x="3157538" y="1889125"/>
          <p14:tracePt t="115079" x="3149600" y="1889125"/>
          <p14:tracePt t="115566" x="3141663" y="1889125"/>
          <p14:tracePt t="115583" x="3125788" y="1889125"/>
          <p14:tracePt t="115598" x="3117850" y="1889125"/>
          <p14:tracePt t="115766" x="3103563" y="1897063"/>
          <p14:tracePt t="115783" x="3095625" y="1905000"/>
          <p14:tracePt t="115790" x="3087688" y="1912938"/>
          <p14:tracePt t="115806" x="3063875" y="1928813"/>
          <p14:tracePt t="115814" x="3048000" y="1928813"/>
          <p14:tracePt t="115822" x="3024188" y="1943100"/>
          <p14:tracePt t="115831" x="3016250" y="1951038"/>
          <p14:tracePt t="115839" x="2978150" y="1974850"/>
          <p14:tracePt t="115846" x="2946400" y="1990725"/>
          <p14:tracePt t="115854" x="2906713" y="2014538"/>
          <p14:tracePt t="115862" x="2860675" y="2030413"/>
          <p14:tracePt t="115870" x="2828925" y="2054225"/>
          <p14:tracePt t="115878" x="2781300" y="2068513"/>
          <p14:tracePt t="115886" x="2735263" y="2092325"/>
          <p14:tracePt t="115894" x="2687638" y="2100263"/>
          <p14:tracePt t="115902" x="2617788" y="2124075"/>
          <p14:tracePt t="115910" x="2570163" y="2124075"/>
          <p14:tracePt t="115918" x="2514600" y="2132013"/>
          <p14:tracePt t="115926" x="2476500" y="2139950"/>
          <p14:tracePt t="115935" x="2413000" y="2139950"/>
          <p14:tracePt t="115942" x="2366963" y="2139950"/>
          <p14:tracePt t="115950" x="2319338" y="2139950"/>
          <p14:tracePt t="115958" x="2271713" y="2139950"/>
          <p14:tracePt t="115966" x="2255838" y="2147888"/>
          <p14:tracePt t="115974" x="2225675" y="2147888"/>
          <p14:tracePt t="115983" x="2178050" y="2163763"/>
          <p14:tracePt t="115990" x="2162175" y="2163763"/>
          <p14:tracePt t="115998" x="2146300" y="2163763"/>
          <p14:tracePt t="116006" x="2138363" y="2163763"/>
          <p14:tracePt t="116014" x="2124075" y="2163763"/>
          <p14:tracePt t="116022" x="2108200" y="2163763"/>
          <p14:tracePt t="116030" x="2092325" y="2163763"/>
          <p14:tracePt t="116038" x="2068513" y="2163763"/>
          <p14:tracePt t="116054" x="2052638" y="2163763"/>
          <p14:tracePt t="116062" x="2036763" y="2163763"/>
          <p14:tracePt t="116070" x="2028825" y="2163763"/>
          <p14:tracePt t="116078" x="2006600" y="2163763"/>
          <p14:tracePt t="116086" x="1982788" y="2155825"/>
          <p14:tracePt t="116094" x="1958975" y="2155825"/>
          <p14:tracePt t="116102" x="1935163" y="2155825"/>
          <p14:tracePt t="116110" x="1911350" y="2139950"/>
          <p14:tracePt t="116118" x="1889125" y="2139950"/>
          <p14:tracePt t="116126" x="1865313" y="2132013"/>
          <p14:tracePt t="116134" x="1857375" y="2132013"/>
          <p14:tracePt t="116151" x="1841500" y="2132013"/>
          <p14:tracePt t="116166" x="1833563" y="2132013"/>
          <p14:tracePt t="116222" x="1817688" y="2132013"/>
          <p14:tracePt t="116230" x="1809750" y="2132013"/>
          <p14:tracePt t="116238" x="1785938" y="2124075"/>
          <p14:tracePt t="116246" x="1778000" y="2124075"/>
          <p14:tracePt t="116254" x="1763713" y="2124075"/>
          <p14:tracePt t="116262" x="1731963" y="2124075"/>
          <p14:tracePt t="116270" x="1708150" y="2124075"/>
          <p14:tracePt t="116278" x="1676400" y="2124075"/>
          <p14:tracePt t="116286" x="1660525" y="2108200"/>
          <p14:tracePt t="116294" x="1638300" y="2108200"/>
          <p14:tracePt t="116302" x="1606550" y="2100263"/>
          <p14:tracePt t="116310" x="1582738" y="2100263"/>
          <p14:tracePt t="116318" x="1574800" y="2100263"/>
          <p14:tracePt t="116326" x="1558925" y="2100263"/>
          <p14:tracePt t="116334" x="1550988" y="2100263"/>
          <p14:tracePt t="116342" x="1535113" y="2100263"/>
          <p14:tracePt t="116350" x="1520825" y="2092325"/>
          <p14:tracePt t="116367" x="1504950" y="2092325"/>
          <p14:tracePt t="116383" x="1497013" y="2092325"/>
          <p14:tracePt t="116391" x="1481138" y="2092325"/>
          <p14:tracePt t="116398" x="1465263" y="2092325"/>
          <p14:tracePt t="116406" x="1441450" y="2092325"/>
          <p14:tracePt t="116415" x="1417638" y="2092325"/>
          <p14:tracePt t="116422" x="1409700" y="2092325"/>
          <p14:tracePt t="116430" x="1387475" y="2092325"/>
          <p14:tracePt t="116438" x="1363663" y="2092325"/>
          <p14:tracePt t="116446" x="1339850" y="2092325"/>
          <p14:tracePt t="116454" x="1308100" y="2092325"/>
          <p14:tracePt t="116462" x="1292225" y="2092325"/>
          <p14:tracePt t="116470" x="1277938" y="2092325"/>
          <p14:tracePt t="116478" x="1262063" y="2092325"/>
          <p14:tracePt t="116486" x="1246188" y="2092325"/>
          <p14:tracePt t="116510" x="1238250" y="2092325"/>
          <p14:tracePt t="116518" x="1238250" y="2084388"/>
          <p14:tracePt t="116624" x="1238250" y="2092325"/>
          <p14:tracePt t="116630" x="1270000" y="2100263"/>
          <p14:tracePt t="116638" x="1300163" y="2108200"/>
          <p14:tracePt t="116646" x="1339850" y="2108200"/>
          <p14:tracePt t="116654" x="1379538" y="2116138"/>
          <p14:tracePt t="116662" x="1425575" y="2116138"/>
          <p14:tracePt t="116670" x="1465263" y="2116138"/>
          <p14:tracePt t="116678" x="1497013" y="2116138"/>
          <p14:tracePt t="116686" x="1550988" y="2116138"/>
          <p14:tracePt t="116694" x="1606550" y="2116138"/>
          <p14:tracePt t="116703" x="1638300" y="2116138"/>
          <p14:tracePt t="116710" x="1676400" y="2116138"/>
          <p14:tracePt t="116719" x="1731963" y="2116138"/>
          <p14:tracePt t="116726" x="1763713" y="2116138"/>
          <p14:tracePt t="116734" x="1793875" y="2116138"/>
          <p14:tracePt t="116742" x="1809750" y="2116138"/>
          <p14:tracePt t="116750" x="1833563" y="2116138"/>
          <p14:tracePt t="116758" x="1857375" y="2116138"/>
          <p14:tracePt t="116766" x="1881188" y="2116138"/>
          <p14:tracePt t="116774" x="1895475" y="2116138"/>
          <p14:tracePt t="116782" x="1919288" y="2116138"/>
          <p14:tracePt t="116790" x="1943100" y="2116138"/>
          <p14:tracePt t="116798" x="1958975" y="2116138"/>
          <p14:tracePt t="116806" x="1974850" y="2116138"/>
          <p14:tracePt t="116814" x="1982788" y="2116138"/>
          <p14:tracePt t="116822" x="1998663" y="2116138"/>
          <p14:tracePt t="116830" x="2006600" y="2116138"/>
          <p14:tracePt t="116838" x="2028825" y="2116138"/>
          <p14:tracePt t="116846" x="2052638" y="2116138"/>
          <p14:tracePt t="116854" x="2060575" y="2116138"/>
          <p14:tracePt t="116862" x="2092325" y="2116138"/>
          <p14:tracePt t="116870" x="2100263" y="2116138"/>
          <p14:tracePt t="116878" x="2108200" y="2116138"/>
          <p14:tracePt t="116886" x="2124075" y="2108200"/>
          <p14:tracePt t="116894" x="2138363" y="2108200"/>
          <p14:tracePt t="116902" x="2146300" y="2108200"/>
          <p14:tracePt t="116910" x="2170113" y="2108200"/>
          <p14:tracePt t="116918" x="2185988" y="2108200"/>
          <p14:tracePt t="116926" x="2193925" y="2108200"/>
          <p14:tracePt t="116934" x="2201863" y="2108200"/>
          <p14:tracePt t="116974" x="2209800" y="2100263"/>
          <p14:tracePt t="117071" x="2209800" y="2092325"/>
          <p14:tracePt t="117110" x="2209800" y="2084388"/>
          <p14:tracePt t="117126" x="2201863" y="2076450"/>
          <p14:tracePt t="117135" x="2193925" y="2068513"/>
          <p14:tracePt t="117152" x="2193925" y="2060575"/>
          <p14:tracePt t="117158" x="2185988" y="2054225"/>
          <p14:tracePt t="117174" x="2170113" y="2038350"/>
          <p14:tracePt t="117191" x="2162175" y="2030413"/>
          <p14:tracePt t="117199" x="2154238" y="2022475"/>
          <p14:tracePt t="117206" x="2138363" y="2014538"/>
          <p14:tracePt t="117214" x="2132013" y="2006600"/>
          <p14:tracePt t="117222" x="2116138" y="2006600"/>
          <p14:tracePt t="117230" x="2108200" y="1998663"/>
          <p14:tracePt t="117238" x="2100263" y="1998663"/>
          <p14:tracePt t="117246" x="2076450" y="1990725"/>
          <p14:tracePt t="117262" x="2068513" y="1990725"/>
          <p14:tracePt t="117278" x="2052638" y="1982788"/>
          <p14:tracePt t="117286" x="2044700" y="1982788"/>
          <p14:tracePt t="117294" x="2020888" y="1974850"/>
          <p14:tracePt t="117303" x="2012950" y="1974850"/>
          <p14:tracePt t="117310" x="1990725" y="1974850"/>
          <p14:tracePt t="117318" x="1966913" y="1958975"/>
          <p14:tracePt t="117326" x="1935163" y="1958975"/>
          <p14:tracePt t="117334" x="1895475" y="1958975"/>
          <p14:tracePt t="117342" x="1865313" y="1958975"/>
          <p14:tracePt t="117350" x="1825625" y="1958975"/>
          <p14:tracePt t="117358" x="1778000" y="1958975"/>
          <p14:tracePt t="117366" x="1747838" y="1958975"/>
          <p14:tracePt t="117374" x="1716088" y="1958975"/>
          <p14:tracePt t="117383" x="1684338" y="1958975"/>
          <p14:tracePt t="117390" x="1660525" y="1958975"/>
          <p14:tracePt t="117398" x="1646238" y="1958975"/>
          <p14:tracePt t="117406" x="1630363" y="1958975"/>
          <p14:tracePt t="117414" x="1614488" y="1958975"/>
          <p14:tracePt t="117422" x="1598613" y="1958975"/>
          <p14:tracePt t="117430" x="1582738" y="1958975"/>
          <p14:tracePt t="117446" x="1558925" y="1958975"/>
          <p14:tracePt t="117462" x="1543050" y="1958975"/>
          <p14:tracePt t="117470" x="1520825" y="1958975"/>
          <p14:tracePt t="117478" x="1497013" y="1958975"/>
          <p14:tracePt t="117486" x="1473200" y="1958975"/>
          <p14:tracePt t="117494" x="1457325" y="1958975"/>
          <p14:tracePt t="117502" x="1433513" y="1958975"/>
          <p14:tracePt t="117510" x="1409700" y="1958975"/>
          <p14:tracePt t="117518" x="1387475" y="1958975"/>
          <p14:tracePt t="117526" x="1371600" y="1958975"/>
          <p14:tracePt t="117535" x="1347788" y="1958975"/>
          <p14:tracePt t="117542" x="1339850" y="1958975"/>
          <p14:tracePt t="117550" x="1331913" y="1958975"/>
          <p14:tracePt t="117558" x="1323975" y="1958975"/>
          <p14:tracePt t="117566" x="1316038" y="1958975"/>
          <p14:tracePt t="117590" x="1308100" y="1958975"/>
          <p14:tracePt t="117614" x="1308100" y="1974850"/>
          <p14:tracePt t="117630" x="1308100" y="1982788"/>
          <p14:tracePt t="117638" x="1308100" y="1998663"/>
          <p14:tracePt t="117646" x="1308100" y="2014538"/>
          <p14:tracePt t="117654" x="1308100" y="2046288"/>
          <p14:tracePt t="117662" x="1308100" y="2068513"/>
          <p14:tracePt t="117670" x="1316038" y="2076450"/>
          <p14:tracePt t="117678" x="1331913" y="2108200"/>
          <p14:tracePt t="117686" x="1347788" y="2116138"/>
          <p14:tracePt t="117694" x="1363663" y="2132013"/>
          <p14:tracePt t="117703" x="1401763" y="2155825"/>
          <p14:tracePt t="117710" x="1417638" y="2163763"/>
          <p14:tracePt t="117721" x="1457325" y="2179638"/>
          <p14:tracePt t="117726" x="1504950" y="2193925"/>
          <p14:tracePt t="117735" x="1550988" y="2201863"/>
          <p14:tracePt t="117742" x="1614488" y="2201863"/>
          <p14:tracePt t="117751" x="1646238" y="2201863"/>
          <p14:tracePt t="117758" x="1692275" y="2201863"/>
          <p14:tracePt t="117766" x="1755775" y="2201863"/>
          <p14:tracePt t="117774" x="1809750" y="2201863"/>
          <p14:tracePt t="117783" x="1865313" y="2201863"/>
          <p14:tracePt t="117790" x="1903413" y="2201863"/>
          <p14:tracePt t="117798" x="1951038" y="2193925"/>
          <p14:tracePt t="117806" x="2006600" y="2179638"/>
          <p14:tracePt t="117814" x="2052638" y="2163763"/>
          <p14:tracePt t="117822" x="2076450" y="2155825"/>
          <p14:tracePt t="117830" x="2100263" y="2147888"/>
          <p14:tracePt t="117838" x="2138363" y="2124075"/>
          <p14:tracePt t="117846" x="2154238" y="2124075"/>
          <p14:tracePt t="117854" x="2162175" y="2108200"/>
          <p14:tracePt t="117870" x="2162175" y="2100263"/>
          <p14:tracePt t="117878" x="2162175" y="2092325"/>
          <p14:tracePt t="117886" x="2162175" y="2068513"/>
          <p14:tracePt t="117894" x="2162175" y="2046288"/>
          <p14:tracePt t="117903" x="2132013" y="2022475"/>
          <p14:tracePt t="117910" x="2100263" y="1990725"/>
          <p14:tracePt t="117919" x="2060575" y="1982788"/>
          <p14:tracePt t="117926" x="2028825" y="1974850"/>
          <p14:tracePt t="117935" x="1982788" y="1966913"/>
          <p14:tracePt t="117942" x="1943100" y="1958975"/>
          <p14:tracePt t="117950" x="1895475" y="1958975"/>
          <p14:tracePt t="117958" x="1841500" y="1958975"/>
          <p14:tracePt t="117966" x="1825625" y="1958975"/>
          <p14:tracePt t="117974" x="1778000" y="1958975"/>
          <p14:tracePt t="117982" x="1763713" y="1958975"/>
          <p14:tracePt t="117990" x="1739900" y="1958975"/>
          <p14:tracePt t="117998" x="1731963" y="1958975"/>
          <p14:tracePt t="118006" x="1724025" y="1958975"/>
          <p14:tracePt t="118014" x="1716088" y="1966913"/>
          <p14:tracePt t="118022" x="1716088" y="1982788"/>
          <p14:tracePt t="118030" x="1708150" y="2014538"/>
          <p14:tracePt t="118038" x="1708150" y="2030413"/>
          <p14:tracePt t="118046" x="1716088" y="2068513"/>
          <p14:tracePt t="118054" x="1724025" y="2092325"/>
          <p14:tracePt t="118062" x="1731963" y="2108200"/>
          <p14:tracePt t="118070" x="1755775" y="2132013"/>
          <p14:tracePt t="118078" x="1778000" y="2155825"/>
          <p14:tracePt t="118086" x="1809750" y="2163763"/>
          <p14:tracePt t="118094" x="1849438" y="2185988"/>
          <p14:tracePt t="118103" x="1857375" y="2185988"/>
          <p14:tracePt t="118110" x="1889125" y="2193925"/>
          <p14:tracePt t="118119" x="1919288" y="2193925"/>
          <p14:tracePt t="118126" x="1974850" y="2193925"/>
          <p14:tracePt t="118134" x="2028825" y="2193925"/>
          <p14:tracePt t="118142" x="2084388" y="2193925"/>
          <p14:tracePt t="118151" x="2132013" y="2193925"/>
          <p14:tracePt t="118158" x="2185988" y="2193925"/>
          <p14:tracePt t="118166" x="2217738" y="2193925"/>
          <p14:tracePt t="118174" x="2279650" y="2185988"/>
          <p14:tracePt t="118182" x="2295525" y="2171700"/>
          <p14:tracePt t="118190" x="2319338" y="2163763"/>
          <p14:tracePt t="118198" x="2327275" y="2147888"/>
          <p14:tracePt t="118206" x="2327275" y="2132013"/>
          <p14:tracePt t="118223" x="2327275" y="2124075"/>
          <p14:tracePt t="118230" x="2327275" y="2100263"/>
          <p14:tracePt t="118238" x="2311400" y="2084388"/>
          <p14:tracePt t="118246" x="2287588" y="2068513"/>
          <p14:tracePt t="118254" x="2241550" y="2054225"/>
          <p14:tracePt t="118262" x="2193925" y="2030413"/>
          <p14:tracePt t="118270" x="2138363" y="2022475"/>
          <p14:tracePt t="118278" x="2076450" y="1998663"/>
          <p14:tracePt t="118286" x="1990725" y="1982788"/>
          <p14:tracePt t="118294" x="1919288" y="1982788"/>
          <p14:tracePt t="118303" x="1833563" y="1982788"/>
          <p14:tracePt t="118310" x="1763713" y="1982788"/>
          <p14:tracePt t="118319" x="1731963" y="1982788"/>
          <p14:tracePt t="118326" x="1676400" y="1982788"/>
          <p14:tracePt t="118335" x="1646238" y="1990725"/>
          <p14:tracePt t="118342" x="1630363" y="1990725"/>
          <p14:tracePt t="118350" x="1606550" y="2006600"/>
          <p14:tracePt t="118367" x="1598613" y="2022475"/>
          <p14:tracePt t="118374" x="1590675" y="2022475"/>
          <p14:tracePt t="118382" x="1590675" y="2046288"/>
          <p14:tracePt t="118390" x="1606550" y="2060575"/>
          <p14:tracePt t="118398" x="1630363" y="2084388"/>
          <p14:tracePt t="118406" x="1668463" y="2124075"/>
          <p14:tracePt t="118414" x="1708150" y="2155825"/>
          <p14:tracePt t="118422" x="1724025" y="2163763"/>
          <p14:tracePt t="118430" x="1747838" y="2179638"/>
          <p14:tracePt t="118438" x="1755775" y="2179638"/>
          <p14:tracePt t="118446" x="1785938" y="2185988"/>
          <p14:tracePt t="118454" x="1801813" y="2185988"/>
          <p14:tracePt t="118462" x="1833563" y="2193925"/>
          <p14:tracePt t="118470" x="1857375" y="2193925"/>
          <p14:tracePt t="118478" x="1881188" y="2193925"/>
          <p14:tracePt t="118486" x="1903413" y="2193925"/>
          <p14:tracePt t="118494" x="1919288" y="2193925"/>
          <p14:tracePt t="118502" x="1943100" y="2193925"/>
          <p14:tracePt t="118510" x="1966913" y="2193925"/>
          <p14:tracePt t="118518" x="1974850" y="2193925"/>
          <p14:tracePt t="118526" x="1990725" y="2193925"/>
          <p14:tracePt t="118534" x="2012950" y="2185988"/>
          <p14:tracePt t="118542" x="2012950" y="2179638"/>
          <p14:tracePt t="118551" x="2020888" y="2179638"/>
          <p14:tracePt t="118558" x="2020888" y="2171700"/>
          <p14:tracePt t="118567" x="2028825" y="2163763"/>
          <p14:tracePt t="118574" x="2028825" y="2155825"/>
          <p14:tracePt t="118582" x="2028825" y="2139950"/>
          <p14:tracePt t="118590" x="2028825" y="2132013"/>
          <p14:tracePt t="118598" x="2028825" y="2116138"/>
          <p14:tracePt t="118606" x="2028825" y="2108200"/>
          <p14:tracePt t="118614" x="2020888" y="2084388"/>
          <p14:tracePt t="118622" x="1990725" y="2060575"/>
          <p14:tracePt t="118630" x="1951038" y="2038350"/>
          <p14:tracePt t="118638" x="1895475" y="2022475"/>
          <p14:tracePt t="118646" x="1833563" y="2006600"/>
          <p14:tracePt t="118654" x="1778000" y="1998663"/>
          <p14:tracePt t="118662" x="1716088" y="1998663"/>
          <p14:tracePt t="118670" x="1652588" y="1998663"/>
          <p14:tracePt t="118678" x="1598613" y="1998663"/>
          <p14:tracePt t="118686" x="1558925" y="1998663"/>
          <p14:tracePt t="118694" x="1520825" y="2006600"/>
          <p14:tracePt t="118703" x="1504950" y="2006600"/>
          <p14:tracePt t="118710" x="1497013" y="2030413"/>
          <p14:tracePt t="118722" x="1489075" y="2060575"/>
          <p14:tracePt t="118726" x="1489075" y="2092325"/>
          <p14:tracePt t="118736" x="1489075" y="2132013"/>
          <p14:tracePt t="118742" x="1543050" y="2201863"/>
          <p14:tracePt t="118750" x="1598613" y="2265363"/>
          <p14:tracePt t="118758" x="1676400" y="2335213"/>
          <p14:tracePt t="118766" x="1770063" y="2406650"/>
          <p14:tracePt t="118774" x="1873250" y="2460625"/>
          <p14:tracePt t="118782" x="2036763" y="2555875"/>
          <p14:tracePt t="118790" x="2132013" y="2586038"/>
          <p14:tracePt t="118798" x="2263775" y="2617788"/>
          <p14:tracePt t="118806" x="2405063" y="2641600"/>
          <p14:tracePt t="118814" x="2514600" y="2641600"/>
          <p14:tracePt t="118822" x="2617788" y="2641600"/>
          <p14:tracePt t="118830" x="2695575" y="2641600"/>
          <p14:tracePt t="118838" x="2749550" y="2641600"/>
          <p14:tracePt t="118846" x="2797175" y="2641600"/>
          <p14:tracePt t="118854" x="2820988" y="2641600"/>
          <p14:tracePt t="118862" x="2836863" y="2633663"/>
          <p14:tracePt t="118871" x="2844800" y="2625725"/>
          <p14:tracePt t="118879" x="2844800" y="2617788"/>
          <p14:tracePt t="118894" x="2844800" y="2601913"/>
          <p14:tracePt t="118902" x="2844800" y="2586038"/>
          <p14:tracePt t="118910" x="2844800" y="2570163"/>
          <p14:tracePt t="118918" x="2836863" y="2562225"/>
          <p14:tracePt t="118926" x="2828925" y="2540000"/>
          <p14:tracePt t="118934" x="2820988" y="2508250"/>
          <p14:tracePt t="118942" x="2813050" y="2476500"/>
          <p14:tracePt t="118951" x="2813050" y="2444750"/>
          <p14:tracePt t="118958" x="2813050" y="2398713"/>
          <p14:tracePt t="118966" x="2828925" y="2359025"/>
          <p14:tracePt t="118974" x="2836863" y="2319338"/>
          <p14:tracePt t="118982" x="2844800" y="2289175"/>
          <p14:tracePt t="118990" x="2852738" y="2273300"/>
          <p14:tracePt t="118998" x="2852738" y="2257425"/>
          <p14:tracePt t="119006" x="2852738" y="2233613"/>
          <p14:tracePt t="119015" x="2852738" y="2225675"/>
          <p14:tracePt t="119023" x="2852738" y="2209800"/>
          <p14:tracePt t="119031" x="2852738" y="2201863"/>
          <p14:tracePt t="119038" x="2852738" y="2179638"/>
          <p14:tracePt t="119056" x="2844800" y="2171700"/>
          <p14:tracePt t="119085" x="2836863" y="2155825"/>
          <p14:tracePt t="119576" x="2836863" y="2163763"/>
          <p14:tracePt t="119591" x="2844800" y="2179638"/>
          <p14:tracePt t="119639" x="2852738" y="2179638"/>
          <p14:tracePt t="119655" x="2852738" y="2185988"/>
          <p14:tracePt t="119662" x="2852738" y="2201863"/>
          <p14:tracePt t="119687" x="2844800" y="2217738"/>
          <p14:tracePt t="119694" x="2844800" y="2225675"/>
          <p14:tracePt t="119702" x="2828925" y="2225675"/>
          <p14:tracePt t="119710" x="2805113" y="2233613"/>
          <p14:tracePt t="119722" x="2765425" y="2241550"/>
          <p14:tracePt t="119727" x="2727325" y="2241550"/>
          <p14:tracePt t="119735" x="2687638" y="2241550"/>
          <p14:tracePt t="119743" x="2632075" y="2241550"/>
          <p14:tracePt t="119750" x="2586038" y="2241550"/>
          <p14:tracePt t="119758" x="2546350" y="2241550"/>
          <p14:tracePt t="119766" x="2514600" y="2241550"/>
          <p14:tracePt t="119774" x="2492375" y="2241550"/>
          <p14:tracePt t="119782" x="2484438" y="2241550"/>
          <p14:tracePt t="119790" x="2460625" y="2241550"/>
          <p14:tracePt t="119798" x="2452688" y="2241550"/>
          <p14:tracePt t="119806" x="2444750" y="2241550"/>
          <p14:tracePt t="119862" x="2436813" y="2241550"/>
          <p14:tracePt t="119870" x="2420938" y="2241550"/>
          <p14:tracePt t="119878" x="2405063" y="2241550"/>
          <p14:tracePt t="119886" x="2381250" y="2241550"/>
          <p14:tracePt t="119894" x="2343150" y="2241550"/>
          <p14:tracePt t="119902" x="2303463" y="2241550"/>
          <p14:tracePt t="119910" x="2249488" y="2241550"/>
          <p14:tracePt t="119918" x="2193925" y="2241550"/>
          <p14:tracePt t="119926" x="2154238" y="2241550"/>
          <p14:tracePt t="119935" x="2092325" y="2241550"/>
          <p14:tracePt t="119942" x="2052638" y="2241550"/>
          <p14:tracePt t="119950" x="2012950" y="2241550"/>
          <p14:tracePt t="119958" x="1982788" y="2241550"/>
          <p14:tracePt t="119966" x="1951038" y="2241550"/>
          <p14:tracePt t="119974" x="1935163" y="2257425"/>
          <p14:tracePt t="119982" x="1919288" y="2257425"/>
          <p14:tracePt t="119990" x="1903413" y="2257425"/>
          <p14:tracePt t="120006" x="1895475" y="2257425"/>
          <p14:tracePt t="120023" x="1881188" y="2265363"/>
          <p14:tracePt t="120039" x="1873250" y="2265363"/>
          <p14:tracePt t="120046" x="1849438" y="2273300"/>
          <p14:tracePt t="120054" x="1841500" y="2273300"/>
          <p14:tracePt t="120062" x="1825625" y="2281238"/>
          <p14:tracePt t="120070" x="1809750" y="2289175"/>
          <p14:tracePt t="120078" x="1778000" y="2297113"/>
          <p14:tracePt t="120095" x="1763713" y="2305050"/>
          <p14:tracePt t="120110" x="1755775" y="2319338"/>
          <p14:tracePt t="120119" x="1755775" y="2343150"/>
          <p14:tracePt t="120126" x="1755775" y="2359025"/>
          <p14:tracePt t="120134" x="1755775" y="2390775"/>
          <p14:tracePt t="120142" x="1755775" y="2406650"/>
          <p14:tracePt t="120150" x="1755775" y="2430463"/>
          <p14:tracePt t="120158" x="1770063" y="2460625"/>
          <p14:tracePt t="120166" x="1801813" y="2500313"/>
          <p14:tracePt t="120174" x="1833563" y="2540000"/>
          <p14:tracePt t="120182" x="1865313" y="2578100"/>
          <p14:tracePt t="120190" x="1919288" y="2617788"/>
          <p14:tracePt t="120198" x="1982788" y="2657475"/>
          <p14:tracePt t="120206" x="2092325" y="2695575"/>
          <p14:tracePt t="120214" x="2255838" y="2727325"/>
          <p14:tracePt t="120222" x="2420938" y="2751138"/>
          <p14:tracePt t="120230" x="2601913" y="2782888"/>
          <p14:tracePt t="120238" x="2765425" y="2805113"/>
          <p14:tracePt t="120246" x="2938463" y="2813050"/>
          <p14:tracePt t="120254" x="3095625" y="2813050"/>
          <p14:tracePt t="120262" x="3259138" y="2813050"/>
          <p14:tracePt t="120270" x="3376613" y="2813050"/>
          <p14:tracePt t="120278" x="3509963" y="2805113"/>
          <p14:tracePt t="120286" x="3603625" y="2798763"/>
          <p14:tracePt t="120294" x="3675063" y="2798763"/>
          <p14:tracePt t="120302" x="3736975" y="2774950"/>
          <p14:tracePt t="120310" x="3760788" y="2767013"/>
          <p14:tracePt t="120319" x="3784600" y="2767013"/>
          <p14:tracePt t="120367" x="3792538" y="2759075"/>
          <p14:tracePt t="120414" x="3792538" y="2751138"/>
          <p14:tracePt t="120430" x="3792538" y="2735263"/>
          <p14:tracePt t="120439" x="3776663" y="2727325"/>
          <p14:tracePt t="120446" x="3776663" y="2719388"/>
          <p14:tracePt t="120455" x="3768725" y="2719388"/>
          <p14:tracePt t="127903" x="3760788" y="2711450"/>
          <p14:tracePt t="127910" x="3736975" y="2695575"/>
          <p14:tracePt t="127918" x="3675063" y="2687638"/>
          <p14:tracePt t="127926" x="3565525" y="2673350"/>
          <p14:tracePt t="127934" x="3400425" y="2641600"/>
          <p14:tracePt t="127942" x="3109913" y="2593975"/>
          <p14:tracePt t="127950" x="2765425" y="2555875"/>
          <p14:tracePt t="127958" x="2460625" y="2540000"/>
          <p14:tracePt t="127966" x="2201863" y="2516188"/>
          <p14:tracePt t="127974" x="2060575" y="2508250"/>
          <p14:tracePt t="127982" x="1998663" y="2500313"/>
          <p14:tracePt t="127990" x="1990725" y="2500313"/>
          <p14:tracePt t="127998" x="1966913" y="2492375"/>
          <p14:tracePt t="128006" x="1935163" y="2468563"/>
          <p14:tracePt t="128014" x="1881188" y="2430463"/>
          <p14:tracePt t="128022" x="1809750" y="2414588"/>
          <p14:tracePt t="128030" x="1724025" y="2374900"/>
          <p14:tracePt t="128038" x="1630363" y="2335213"/>
          <p14:tracePt t="128046" x="1527175" y="2297113"/>
          <p14:tracePt t="128054" x="1371600" y="2257425"/>
          <p14:tracePt t="128062" x="1339850" y="2249488"/>
          <p14:tracePt t="128070" x="1277938" y="2233613"/>
          <p14:tracePt t="128079" x="1238250" y="2217738"/>
          <p14:tracePt t="128094" x="1222375" y="2209800"/>
          <p14:tracePt t="128287" x="1230313" y="2217738"/>
          <p14:tracePt t="128295" x="1238250" y="2241550"/>
          <p14:tracePt t="128302" x="1238250" y="2249488"/>
          <p14:tracePt t="128313" x="1262063" y="2273300"/>
          <p14:tracePt t="128318" x="1277938" y="2289175"/>
          <p14:tracePt t="128327" x="1284288" y="2305050"/>
          <p14:tracePt t="128334" x="1292225" y="2311400"/>
          <p14:tracePt t="128342" x="1300163" y="2319338"/>
          <p14:tracePt t="128350" x="1316038" y="2335213"/>
          <p14:tracePt t="128358" x="1323975" y="2343150"/>
          <p14:tracePt t="128366" x="1331913" y="2359025"/>
          <p14:tracePt t="128374" x="1339850" y="2366963"/>
          <p14:tracePt t="128382" x="1347788" y="2374900"/>
          <p14:tracePt t="128390" x="1355725" y="2382838"/>
          <p14:tracePt t="128398" x="1371600" y="2406650"/>
          <p14:tracePt t="128414" x="1379538" y="2414588"/>
          <p14:tracePt t="128422" x="1395413" y="2422525"/>
          <p14:tracePt t="128430" x="1401763" y="2436813"/>
          <p14:tracePt t="128438" x="1425575" y="2444750"/>
          <p14:tracePt t="128447" x="1433513" y="2460625"/>
          <p14:tracePt t="128454" x="1449388" y="2476500"/>
          <p14:tracePt t="128463" x="1473200" y="2484438"/>
          <p14:tracePt t="128470" x="1489075" y="2508250"/>
          <p14:tracePt t="128479" x="1520825" y="2532063"/>
          <p14:tracePt t="128487" x="1558925" y="2532063"/>
          <p14:tracePt t="128496" x="1598613" y="2555875"/>
          <p14:tracePt t="128502" x="1638300" y="2570163"/>
          <p14:tracePt t="128510" x="1660525" y="2578100"/>
          <p14:tracePt t="128519" x="1700213" y="2593975"/>
          <p14:tracePt t="128527" x="1731963" y="2601913"/>
          <p14:tracePt t="128534" x="1747838" y="2601913"/>
          <p14:tracePt t="128543" x="1763713" y="2601913"/>
          <p14:tracePt t="128551" x="1778000" y="2601913"/>
          <p14:tracePt t="128615" x="1785938" y="2601913"/>
          <p14:tracePt t="128623" x="1801813" y="2617788"/>
          <p14:tracePt t="128630" x="1817688" y="2641600"/>
          <p14:tracePt t="128638" x="1825625" y="2649538"/>
          <p14:tracePt t="128646" x="1849438" y="2681288"/>
          <p14:tracePt t="128654" x="1857375" y="2703513"/>
          <p14:tracePt t="128663" x="1865313" y="2751138"/>
          <p14:tracePt t="128670" x="1889125" y="2782888"/>
          <p14:tracePt t="128678" x="1911350" y="2813050"/>
          <p14:tracePt t="128687" x="1911350" y="2828925"/>
          <p14:tracePt t="128695" x="1927225" y="2876550"/>
          <p14:tracePt t="128702" x="1951038" y="2900363"/>
          <p14:tracePt t="128711" x="1951038" y="2916238"/>
          <p14:tracePt t="128718" x="1982788" y="2954338"/>
          <p14:tracePt t="128726" x="1990725" y="2970213"/>
          <p14:tracePt t="128734" x="1998663" y="2986088"/>
          <p14:tracePt t="128742" x="2006600" y="3001963"/>
          <p14:tracePt t="128750" x="2006600" y="3009900"/>
          <p14:tracePt t="128758" x="2012950" y="3017838"/>
          <p14:tracePt t="128807" x="2012950" y="3025775"/>
          <p14:tracePt t="128830" x="2006600" y="3025775"/>
          <p14:tracePt t="128846" x="1998663" y="3025775"/>
          <p14:tracePt t="128863" x="1990725" y="3025775"/>
          <p14:tracePt t="128870" x="1982788" y="3025775"/>
          <p14:tracePt t="128878" x="1974850" y="3025775"/>
          <p14:tracePt t="128886" x="1966913" y="3025775"/>
          <p14:tracePt t="128894" x="1958975" y="3025775"/>
          <p14:tracePt t="128902" x="1951038" y="3017838"/>
          <p14:tracePt t="128911" x="1935163" y="3001963"/>
          <p14:tracePt t="128926" x="1927225" y="3001963"/>
          <p14:tracePt t="128935" x="1927225" y="2994025"/>
          <p14:tracePt t="128942" x="1919288" y="2986088"/>
          <p14:tracePt t="128950" x="1903413" y="2978150"/>
          <p14:tracePt t="128958" x="1895475" y="2962275"/>
          <p14:tracePt t="128966" x="1881188" y="2962275"/>
          <p14:tracePt t="128974" x="1849438" y="2946400"/>
          <p14:tracePt t="128982" x="1825625" y="2924175"/>
          <p14:tracePt t="128990" x="1785938" y="2908300"/>
          <p14:tracePt t="128998" x="1770063" y="2892425"/>
          <p14:tracePt t="129006" x="1747838" y="2876550"/>
          <p14:tracePt t="129015" x="1708150" y="2868613"/>
          <p14:tracePt t="129022" x="1668463" y="2852738"/>
          <p14:tracePt t="129030" x="1646238" y="2828925"/>
          <p14:tracePt t="129038" x="1638300" y="2828925"/>
          <p14:tracePt t="129046" x="1630363" y="2828925"/>
          <p14:tracePt t="129055" x="1614488" y="2828925"/>
          <p14:tracePt t="129062" x="1598613" y="2828925"/>
          <p14:tracePt t="129070" x="1590675" y="2828925"/>
          <p14:tracePt t="129078" x="1582738" y="2828925"/>
          <p14:tracePt t="129086" x="1566863" y="2828925"/>
          <p14:tracePt t="129102" x="1550988" y="2828925"/>
          <p14:tracePt t="129111" x="1535113" y="2828925"/>
          <p14:tracePt t="129118" x="1520825" y="2828925"/>
          <p14:tracePt t="129134" x="1504950" y="2828925"/>
          <p14:tracePt t="129142" x="1497013" y="2828925"/>
          <p14:tracePt t="129150" x="1473200" y="2828925"/>
          <p14:tracePt t="129180" x="1449388" y="2828925"/>
          <p14:tracePt t="129183" x="1441450" y="2828925"/>
          <p14:tracePt t="129198" x="1425575" y="2828925"/>
          <p14:tracePt t="129214" x="1417638" y="2828925"/>
          <p14:tracePt t="129231" x="1409700" y="2828925"/>
          <p14:tracePt t="129254" x="1401763" y="2828925"/>
          <p14:tracePt t="129334" x="1401763" y="2844800"/>
          <p14:tracePt t="129518" x="1401763" y="2852738"/>
          <p14:tracePt t="129559" x="1409700" y="2852738"/>
          <p14:tracePt t="129575" x="1417638" y="2860675"/>
          <p14:tracePt t="129582" x="1417638" y="2868613"/>
          <p14:tracePt t="129590" x="1417638" y="2876550"/>
          <p14:tracePt t="129598" x="1417638" y="2892425"/>
          <p14:tracePt t="129606" x="1425575" y="2916238"/>
          <p14:tracePt t="129614" x="1425575" y="2924175"/>
          <p14:tracePt t="129622" x="1425575" y="2946400"/>
          <p14:tracePt t="129630" x="1433513" y="2962275"/>
          <p14:tracePt t="129638" x="1433513" y="2978150"/>
          <p14:tracePt t="129647" x="1433513" y="3001963"/>
          <p14:tracePt t="129654" x="1441450" y="3033713"/>
          <p14:tracePt t="129662" x="1457325" y="3063875"/>
          <p14:tracePt t="129670" x="1457325" y="3087688"/>
          <p14:tracePt t="129678" x="1457325" y="3111500"/>
          <p14:tracePt t="129686" x="1465263" y="3135313"/>
          <p14:tracePt t="129694" x="1481138" y="3167063"/>
          <p14:tracePt t="129702" x="1481138" y="3197225"/>
          <p14:tracePt t="129710" x="1481138" y="3228975"/>
          <p14:tracePt t="129718" x="1489075" y="3260725"/>
          <p14:tracePt t="129726" x="1497013" y="3276600"/>
          <p14:tracePt t="129734" x="1497013" y="3300413"/>
          <p14:tracePt t="129742" x="1512888" y="3322638"/>
          <p14:tracePt t="129750" x="1512888" y="3338513"/>
          <p14:tracePt t="129758" x="1512888" y="3362325"/>
          <p14:tracePt t="129766" x="1520825" y="3378200"/>
          <p14:tracePt t="129774" x="1520825" y="3386138"/>
          <p14:tracePt t="129782" x="1520825" y="3409950"/>
          <p14:tracePt t="129790" x="1520825" y="3417888"/>
          <p14:tracePt t="129798" x="1520825" y="3432175"/>
          <p14:tracePt t="129806" x="1520825" y="3440113"/>
          <p14:tracePt t="129815" x="1527175" y="3455988"/>
          <p14:tracePt t="129822" x="1535113" y="3471863"/>
          <p14:tracePt t="129830" x="1535113" y="3487738"/>
          <p14:tracePt t="129838" x="1535113" y="3503613"/>
          <p14:tracePt t="129846" x="1535113" y="3519488"/>
          <p14:tracePt t="129854" x="1535113" y="3527425"/>
          <p14:tracePt t="129862" x="1535113" y="3543300"/>
          <p14:tracePt t="129870" x="1535113" y="3565525"/>
          <p14:tracePt t="129879" x="1535113" y="3581400"/>
          <p14:tracePt t="129886" x="1543050" y="3605213"/>
          <p14:tracePt t="129894" x="1550988" y="3613150"/>
          <p14:tracePt t="129902" x="1550988" y="3629025"/>
          <p14:tracePt t="129910" x="1550988" y="3644900"/>
          <p14:tracePt t="129918" x="1550988" y="3652838"/>
          <p14:tracePt t="129926" x="1566863" y="3668713"/>
          <p14:tracePt t="129934" x="1574800" y="3683000"/>
          <p14:tracePt t="129950" x="1582738" y="3706813"/>
          <p14:tracePt t="129958" x="1582738" y="3722688"/>
          <p14:tracePt t="129966" x="1598613" y="3738563"/>
          <p14:tracePt t="129974" x="1606550" y="3762375"/>
          <p14:tracePt t="129982" x="1614488" y="3778250"/>
          <p14:tracePt t="129990" x="1614488" y="3794125"/>
          <p14:tracePt t="129998" x="1630363" y="3824288"/>
          <p14:tracePt t="130006" x="1630363" y="3848100"/>
          <p14:tracePt t="130014" x="1630363" y="3856038"/>
          <p14:tracePt t="130022" x="1638300" y="3863975"/>
          <p14:tracePt t="130030" x="1646238" y="3887788"/>
          <p14:tracePt t="130047" x="1646238" y="3903663"/>
          <p14:tracePt t="130054" x="1652588" y="3927475"/>
          <p14:tracePt t="130063" x="1660525" y="3927475"/>
          <p14:tracePt t="130070" x="1660525" y="3941763"/>
          <p14:tracePt t="130086" x="1668463" y="3949700"/>
          <p14:tracePt t="130094" x="1668463" y="3965575"/>
          <p14:tracePt t="130102" x="1684338" y="3973513"/>
          <p14:tracePt t="130110" x="1684338" y="3981450"/>
          <p14:tracePt t="130158" x="1692275" y="3981450"/>
          <p14:tracePt t="130199" x="1692275" y="3989388"/>
          <p14:tracePt t="130222" x="1692275" y="3997325"/>
          <p14:tracePt t="130246" x="1708150" y="4005263"/>
          <p14:tracePt t="130270" x="1716088" y="4021138"/>
          <p14:tracePt t="130286" x="1716088" y="4037013"/>
          <p14:tracePt t="130295" x="1731963" y="4052888"/>
          <p14:tracePt t="130311" x="1739900" y="4075113"/>
          <p14:tracePt t="130318" x="1739900" y="4083050"/>
          <p14:tracePt t="130326" x="1739900" y="4090988"/>
          <p14:tracePt t="130334" x="1739900" y="4106863"/>
          <p14:tracePt t="130350" x="1747838" y="4122738"/>
          <p14:tracePt t="130358" x="1755775" y="4130675"/>
          <p14:tracePt t="130366" x="1755775" y="4146550"/>
          <p14:tracePt t="130374" x="1770063" y="4154488"/>
          <p14:tracePt t="130391" x="1778000" y="4170363"/>
          <p14:tracePt t="130398" x="1785938" y="4170363"/>
          <p14:tracePt t="130406" x="1801813" y="4170363"/>
          <p14:tracePt t="130414" x="1817688" y="4176713"/>
          <p14:tracePt t="130422" x="1833563" y="4184650"/>
          <p14:tracePt t="130431" x="1865313" y="4192588"/>
          <p14:tracePt t="130438" x="1873250" y="4192588"/>
          <p14:tracePt t="130446" x="1895475" y="4192588"/>
          <p14:tracePt t="130454" x="1943100" y="4208463"/>
          <p14:tracePt t="130463" x="1951038" y="4216400"/>
          <p14:tracePt t="130470" x="1974850" y="4224338"/>
          <p14:tracePt t="130480" x="1990725" y="4224338"/>
          <p14:tracePt t="130486" x="2020888" y="4224338"/>
          <p14:tracePt t="130494" x="2036763" y="4224338"/>
          <p14:tracePt t="130502" x="2052638" y="4224338"/>
          <p14:tracePt t="130510" x="2084388" y="4240213"/>
          <p14:tracePt t="130518" x="2092325" y="4240213"/>
          <p14:tracePt t="130526" x="2108200" y="4240213"/>
          <p14:tracePt t="130534" x="2116138" y="4240213"/>
          <p14:tracePt t="130542" x="2132013" y="4240213"/>
          <p14:tracePt t="130550" x="2138363" y="4240213"/>
          <p14:tracePt t="130558" x="2146300" y="4240213"/>
          <p14:tracePt t="130566" x="2154238" y="4240213"/>
          <p14:tracePt t="130574" x="2162175" y="4240213"/>
          <p14:tracePt t="130582" x="2178050" y="4240213"/>
          <p14:tracePt t="130590" x="2201863" y="4232275"/>
          <p14:tracePt t="130599" x="2217738" y="4232275"/>
          <p14:tracePt t="130607" x="2249488" y="4216400"/>
          <p14:tracePt t="130614" x="2271713" y="4208463"/>
          <p14:tracePt t="130622" x="2311400" y="4200525"/>
          <p14:tracePt t="130630" x="2335213" y="4192588"/>
          <p14:tracePt t="130638" x="2351088" y="4184650"/>
          <p14:tracePt t="130646" x="2374900" y="4176713"/>
          <p14:tracePt t="130654" x="2381250" y="4176713"/>
          <p14:tracePt t="130662" x="2405063" y="4170363"/>
          <p14:tracePt t="130670" x="2444750" y="4170363"/>
          <p14:tracePt t="130678" x="2484438" y="4154488"/>
          <p14:tracePt t="130686" x="2538413" y="4154488"/>
          <p14:tracePt t="130694" x="2593975" y="4154488"/>
          <p14:tracePt t="130702" x="2663825" y="4154488"/>
          <p14:tracePt t="130710" x="2735263" y="4154488"/>
          <p14:tracePt t="130718" x="2805113" y="4146550"/>
          <p14:tracePt t="130726" x="2874963" y="4138613"/>
          <p14:tracePt t="130734" x="2954338" y="4130675"/>
          <p14:tracePt t="130742" x="3016250" y="4114800"/>
          <p14:tracePt t="130750" x="3071813" y="4098925"/>
          <p14:tracePt t="130758" x="3133725" y="4075113"/>
          <p14:tracePt t="130766" x="3181350" y="4067175"/>
          <p14:tracePt t="130774" x="3228975" y="4052888"/>
          <p14:tracePt t="130782" x="3267075" y="4052888"/>
          <p14:tracePt t="130790" x="3330575" y="4037013"/>
          <p14:tracePt t="130799" x="3400425" y="4029075"/>
          <p14:tracePt t="130806" x="3448050" y="4029075"/>
          <p14:tracePt t="130814" x="3502025" y="4021138"/>
          <p14:tracePt t="130822" x="3565525" y="4013200"/>
          <p14:tracePt t="130830" x="3627438" y="4013200"/>
          <p14:tracePt t="130838" x="3690938" y="4013200"/>
          <p14:tracePt t="130846" x="3752850" y="4013200"/>
          <p14:tracePt t="130854" x="3816350" y="4013200"/>
          <p14:tracePt t="130863" x="3894138" y="4013200"/>
          <p14:tracePt t="130870" x="3941763" y="4013200"/>
          <p14:tracePt t="130878" x="3995738" y="4013200"/>
          <p14:tracePt t="130886" x="4051300" y="4013200"/>
          <p14:tracePt t="130894" x="4083050" y="4013200"/>
          <p14:tracePt t="130902" x="4121150" y="4013200"/>
          <p14:tracePt t="130910" x="4144963" y="4013200"/>
          <p14:tracePt t="130918" x="4168775" y="4013200"/>
          <p14:tracePt t="130926" x="4176713" y="4013200"/>
          <p14:tracePt t="130999" x="4168775" y="3997325"/>
          <p14:tracePt t="131006" x="4160838" y="3997325"/>
          <p14:tracePt t="131014" x="4144963" y="3997325"/>
          <p14:tracePt t="131022" x="4105275" y="3997325"/>
          <p14:tracePt t="131030" x="4059238" y="3989388"/>
          <p14:tracePt t="131038" x="4011613" y="3989388"/>
          <p14:tracePt t="131046" x="3957638" y="3981450"/>
          <p14:tracePt t="131054" x="3902075" y="3965575"/>
          <p14:tracePt t="131063" x="3846513" y="3957638"/>
          <p14:tracePt t="131070" x="3800475" y="3957638"/>
          <p14:tracePt t="131078" x="3744913" y="3957638"/>
          <p14:tracePt t="131087" x="3690938" y="3957638"/>
          <p14:tracePt t="131095" x="3627438" y="3957638"/>
          <p14:tracePt t="131102" x="3573463" y="3949700"/>
          <p14:tracePt t="131110" x="3525838" y="3949700"/>
          <p14:tracePt t="131118" x="3463925" y="3949700"/>
          <p14:tracePt t="131126" x="3408363" y="3941763"/>
          <p14:tracePt t="131134" x="3346450" y="3941763"/>
          <p14:tracePt t="131142" x="3282950" y="3941763"/>
          <p14:tracePt t="131150" x="3228975" y="3941763"/>
          <p14:tracePt t="131158" x="3165475" y="3941763"/>
          <p14:tracePt t="131166" x="3103563" y="3941763"/>
          <p14:tracePt t="131180" x="3048000" y="3941763"/>
          <p14:tracePt t="131182" x="2992438" y="3941763"/>
          <p14:tracePt t="131190" x="2946400" y="3941763"/>
          <p14:tracePt t="131198" x="2898775" y="3941763"/>
          <p14:tracePt t="131206" x="2860675" y="3941763"/>
          <p14:tracePt t="131214" x="2813050" y="3941763"/>
          <p14:tracePt t="131222" x="2765425" y="3941763"/>
          <p14:tracePt t="131231" x="2719388" y="3941763"/>
          <p14:tracePt t="131238" x="2695575" y="3941763"/>
          <p14:tracePt t="131250" x="2647950" y="3941763"/>
          <p14:tracePt t="131254" x="2617788" y="3941763"/>
          <p14:tracePt t="131262" x="2586038" y="3941763"/>
          <p14:tracePt t="131270" x="2538413" y="3941763"/>
          <p14:tracePt t="131278" x="2506663" y="3941763"/>
          <p14:tracePt t="131286" x="2460625" y="3941763"/>
          <p14:tracePt t="131294" x="2405063" y="3941763"/>
          <p14:tracePt t="131302" x="2374900" y="3941763"/>
          <p14:tracePt t="131310" x="2343150" y="3941763"/>
          <p14:tracePt t="131318" x="2295525" y="3941763"/>
          <p14:tracePt t="131326" x="2271713" y="3941763"/>
          <p14:tracePt t="131334" x="2225675" y="3941763"/>
          <p14:tracePt t="131343" x="2185988" y="3941763"/>
          <p14:tracePt t="131350" x="2132013" y="3941763"/>
          <p14:tracePt t="131358" x="2100263" y="3941763"/>
          <p14:tracePt t="131366" x="2044700" y="3941763"/>
          <p14:tracePt t="131374" x="1990725" y="3941763"/>
          <p14:tracePt t="131382" x="1951038" y="3941763"/>
          <p14:tracePt t="131390" x="1903413" y="3941763"/>
          <p14:tracePt t="131399" x="1841500" y="3941763"/>
          <p14:tracePt t="131406" x="1809750" y="3941763"/>
          <p14:tracePt t="131414" x="1770063" y="3941763"/>
          <p14:tracePt t="131422" x="1724025" y="3941763"/>
          <p14:tracePt t="131430" x="1692275" y="3941763"/>
          <p14:tracePt t="131438" x="1660525" y="3941763"/>
          <p14:tracePt t="131446" x="1638300" y="3941763"/>
          <p14:tracePt t="131454" x="1606550" y="3941763"/>
          <p14:tracePt t="131462" x="1582738" y="3941763"/>
          <p14:tracePt t="131470" x="1574800" y="3941763"/>
          <p14:tracePt t="131478" x="1558925" y="3941763"/>
          <p14:tracePt t="131486" x="1550988" y="3941763"/>
          <p14:tracePt t="131494" x="1527175" y="3941763"/>
          <p14:tracePt t="131502" x="1504950" y="3941763"/>
          <p14:tracePt t="131510" x="1489075" y="3941763"/>
          <p14:tracePt t="131518" x="1465263" y="3941763"/>
          <p14:tracePt t="131526" x="1441450" y="3941763"/>
          <p14:tracePt t="131534" x="1417638" y="3941763"/>
          <p14:tracePt t="131542" x="1387475" y="3941763"/>
          <p14:tracePt t="131550" x="1355725" y="3941763"/>
          <p14:tracePt t="131558" x="1316038" y="3941763"/>
          <p14:tracePt t="131566" x="1292225" y="3941763"/>
          <p14:tracePt t="131574" x="1254125" y="3941763"/>
          <p14:tracePt t="131582" x="1222375" y="3949700"/>
          <p14:tracePt t="131590" x="1198563" y="3957638"/>
          <p14:tracePt t="131599" x="1174750" y="3957638"/>
          <p14:tracePt t="131606" x="1152525" y="3965575"/>
          <p14:tracePt t="131615" x="1128713" y="3965575"/>
          <p14:tracePt t="131622" x="1112838" y="3965575"/>
          <p14:tracePt t="131630" x="1096963" y="3965575"/>
          <p14:tracePt t="131638" x="1081088" y="3965575"/>
          <p14:tracePt t="131646" x="1073150" y="3965575"/>
          <p14:tracePt t="131654" x="1065213" y="3965575"/>
          <p14:tracePt t="131662" x="1049338" y="3981450"/>
          <p14:tracePt t="131679" x="1041400" y="3981450"/>
          <p14:tracePt t="131694" x="1027113" y="3981450"/>
          <p14:tracePt t="131702" x="1019175" y="3981450"/>
          <p14:tracePt t="131711" x="1011238" y="3981450"/>
          <p14:tracePt t="131734" x="1003300" y="3981450"/>
          <p14:tracePt t="131750" x="995363" y="3989388"/>
          <p14:tracePt t="131775" x="979488" y="3997325"/>
          <p14:tracePt t="131782" x="971550" y="3997325"/>
          <p14:tracePt t="131790" x="963613" y="4005263"/>
          <p14:tracePt t="131798" x="947738" y="4013200"/>
          <p14:tracePt t="131806" x="923925" y="4013200"/>
          <p14:tracePt t="131815" x="909638" y="4029075"/>
          <p14:tracePt t="131822" x="893763" y="4044950"/>
          <p14:tracePt t="131830" x="869950" y="4067175"/>
          <p14:tracePt t="131838" x="854075" y="4075113"/>
          <p14:tracePt t="131847" x="838200" y="4098925"/>
          <p14:tracePt t="131854" x="806450" y="4122738"/>
          <p14:tracePt t="131862" x="784225" y="4170363"/>
          <p14:tracePt t="131870" x="776288" y="4192588"/>
          <p14:tracePt t="131878" x="752475" y="4240213"/>
          <p14:tracePt t="131886" x="752475" y="4271963"/>
          <p14:tracePt t="131894" x="736600" y="4310063"/>
          <p14:tracePt t="131902" x="720725" y="4349750"/>
          <p14:tracePt t="131910" x="712788" y="4397375"/>
          <p14:tracePt t="131918" x="704850" y="4427538"/>
          <p14:tracePt t="131926" x="681038" y="4475163"/>
          <p14:tracePt t="131934" x="673100" y="4498975"/>
          <p14:tracePt t="131942" x="673100" y="4538663"/>
          <p14:tracePt t="131950" x="666750" y="4568825"/>
          <p14:tracePt t="131958" x="650875" y="4608513"/>
          <p14:tracePt t="131966" x="642938" y="4640263"/>
          <p14:tracePt t="131974" x="642938" y="4664075"/>
          <p14:tracePt t="131982" x="635000" y="4678363"/>
          <p14:tracePt t="131990" x="635000" y="4710113"/>
          <p14:tracePt t="131998" x="635000" y="4718050"/>
          <p14:tracePt t="132006" x="635000" y="4741863"/>
          <p14:tracePt t="132014" x="635000" y="4765675"/>
          <p14:tracePt t="132022" x="635000" y="4781550"/>
          <p14:tracePt t="132030" x="635000" y="4803775"/>
          <p14:tracePt t="132038" x="635000" y="4811713"/>
          <p14:tracePt t="132046" x="635000" y="4819650"/>
          <p14:tracePt t="132054" x="635000" y="4835525"/>
          <p14:tracePt t="132062" x="635000" y="4859338"/>
          <p14:tracePt t="132070" x="635000" y="4883150"/>
          <p14:tracePt t="132078" x="658813" y="4914900"/>
          <p14:tracePt t="132086" x="666750" y="4929188"/>
          <p14:tracePt t="132094" x="681038" y="4953000"/>
          <p14:tracePt t="132102" x="696913" y="4968875"/>
          <p14:tracePt t="132110" x="720725" y="4984750"/>
          <p14:tracePt t="132118" x="736600" y="5000625"/>
          <p14:tracePt t="132126" x="760413" y="5016500"/>
          <p14:tracePt t="132134" x="776288" y="5032375"/>
          <p14:tracePt t="132142" x="798513" y="5040313"/>
          <p14:tracePt t="132150" x="822325" y="5048250"/>
          <p14:tracePt t="132158" x="838200" y="5054600"/>
          <p14:tracePt t="132166" x="869950" y="5070475"/>
          <p14:tracePt t="132174" x="893763" y="5078413"/>
          <p14:tracePt t="132182" x="909638" y="5078413"/>
          <p14:tracePt t="132190" x="955675" y="5086350"/>
          <p14:tracePt t="132198" x="971550" y="5086350"/>
          <p14:tracePt t="132206" x="995363" y="5094288"/>
          <p14:tracePt t="132214" x="1027113" y="5094288"/>
          <p14:tracePt t="132222" x="1049338" y="5094288"/>
          <p14:tracePt t="132230" x="1081088" y="5094288"/>
          <p14:tracePt t="132238" x="1104900" y="5094288"/>
          <p14:tracePt t="132246" x="1136650" y="5094288"/>
          <p14:tracePt t="132254" x="1174750" y="5094288"/>
          <p14:tracePt t="132262" x="1206500" y="5094288"/>
          <p14:tracePt t="132270" x="1246188" y="5094288"/>
          <p14:tracePt t="132278" x="1270000" y="5094288"/>
          <p14:tracePt t="132286" x="1300163" y="5094288"/>
          <p14:tracePt t="132294" x="1308100" y="5094288"/>
          <p14:tracePt t="132302" x="1323975" y="5094288"/>
          <p14:tracePt t="132310" x="1347788" y="5094288"/>
          <p14:tracePt t="132318" x="1355725" y="5094288"/>
          <p14:tracePt t="132326" x="1363663" y="5094288"/>
          <p14:tracePt t="132334" x="1371600" y="5094288"/>
          <p14:tracePt t="132342" x="1379538" y="5094288"/>
          <p14:tracePt t="132350" x="1395413" y="5094288"/>
          <p14:tracePt t="132358" x="1401763" y="5094288"/>
          <p14:tracePt t="132367" x="1409700" y="5094288"/>
          <p14:tracePt t="132375" x="1433513" y="5102225"/>
          <p14:tracePt t="132382" x="1457325" y="5102225"/>
          <p14:tracePt t="132390" x="1473200" y="5102225"/>
          <p14:tracePt t="132398" x="1504950" y="5102225"/>
          <p14:tracePt t="132406" x="1527175" y="5102225"/>
          <p14:tracePt t="132414" x="1558925" y="5102225"/>
          <p14:tracePt t="132422" x="1582738" y="5102225"/>
          <p14:tracePt t="132431" x="1614488" y="5102225"/>
          <p14:tracePt t="132438" x="1622425" y="5102225"/>
          <p14:tracePt t="132446" x="1646238" y="5102225"/>
          <p14:tracePt t="132454" x="1668463" y="5102225"/>
          <p14:tracePt t="132462" x="1676400" y="5102225"/>
          <p14:tracePt t="132470" x="1692275" y="5102225"/>
          <p14:tracePt t="132478" x="1700213" y="5102225"/>
          <p14:tracePt t="132494" x="1716088" y="5102225"/>
          <p14:tracePt t="132502" x="1731963" y="5102225"/>
          <p14:tracePt t="132510" x="1747838" y="5102225"/>
          <p14:tracePt t="132526" x="1770063" y="5102225"/>
          <p14:tracePt t="132534" x="1778000" y="5102225"/>
          <p14:tracePt t="132542" x="1809750" y="5102225"/>
          <p14:tracePt t="132550" x="1833563" y="5102225"/>
          <p14:tracePt t="132558" x="1857375" y="5102225"/>
          <p14:tracePt t="132566" x="1889125" y="5102225"/>
          <p14:tracePt t="132574" x="1919288" y="5102225"/>
          <p14:tracePt t="132583" x="1951038" y="5102225"/>
          <p14:tracePt t="132590" x="1990725" y="5102225"/>
          <p14:tracePt t="132598" x="2020888" y="5102225"/>
          <p14:tracePt t="132606" x="2052638" y="5102225"/>
          <p14:tracePt t="132614" x="2092325" y="5102225"/>
          <p14:tracePt t="132622" x="2138363" y="5102225"/>
          <p14:tracePt t="132631" x="2185988" y="5102225"/>
          <p14:tracePt t="132638" x="2225675" y="5102225"/>
          <p14:tracePt t="132646" x="2263775" y="5102225"/>
          <p14:tracePt t="132654" x="2319338" y="5110163"/>
          <p14:tracePt t="132662" x="2351088" y="5110163"/>
          <p14:tracePt t="132670" x="2405063" y="5110163"/>
          <p14:tracePt t="132678" x="2436813" y="5110163"/>
          <p14:tracePt t="132686" x="2476500" y="5110163"/>
          <p14:tracePt t="132694" x="2530475" y="5110163"/>
          <p14:tracePt t="132702" x="2586038" y="5110163"/>
          <p14:tracePt t="132710" x="2632075" y="5110163"/>
          <p14:tracePt t="132718" x="2679700" y="5110163"/>
          <p14:tracePt t="132726" x="2743200" y="5110163"/>
          <p14:tracePt t="132734" x="2781300" y="5110163"/>
          <p14:tracePt t="132742" x="2813050" y="5110163"/>
          <p14:tracePt t="132752" x="2867025" y="5110163"/>
          <p14:tracePt t="132758" x="2922588" y="5110163"/>
          <p14:tracePt t="132766" x="2962275" y="5110163"/>
          <p14:tracePt t="132774" x="3008313" y="5110163"/>
          <p14:tracePt t="132782" x="3055938" y="5110163"/>
          <p14:tracePt t="132790" x="3103563" y="5110163"/>
          <p14:tracePt t="132798" x="3141663" y="5110163"/>
          <p14:tracePt t="132806" x="3205163" y="5110163"/>
          <p14:tracePt t="132814" x="3259138" y="5110163"/>
          <p14:tracePt t="132822" x="3322638" y="5110163"/>
          <p14:tracePt t="132830" x="3376613" y="5110163"/>
          <p14:tracePt t="132838" x="3440113" y="5110163"/>
          <p14:tracePt t="132846" x="3478213" y="5110163"/>
          <p14:tracePt t="132854" x="3541713" y="5110163"/>
          <p14:tracePt t="132862" x="3603625" y="5110163"/>
          <p14:tracePt t="132870" x="3667125" y="5110163"/>
          <p14:tracePt t="132878" x="3729038" y="5110163"/>
          <p14:tracePt t="132886" x="3808413" y="5110163"/>
          <p14:tracePt t="132894" x="3886200" y="5110163"/>
          <p14:tracePt t="132902" x="3963988" y="5110163"/>
          <p14:tracePt t="132910" x="4043363" y="5110163"/>
          <p14:tracePt t="132918" x="4097338" y="5110163"/>
          <p14:tracePt t="132926" x="4168775" y="5110163"/>
          <p14:tracePt t="132934" x="4230688" y="5110163"/>
          <p14:tracePt t="132942" x="4318000" y="5110163"/>
          <p14:tracePt t="132950" x="4379913" y="5110163"/>
          <p14:tracePt t="132958" x="4449763" y="5110163"/>
          <p14:tracePt t="132966" x="4513263" y="5110163"/>
          <p14:tracePt t="132974" x="4575175" y="5110163"/>
          <p14:tracePt t="132982" x="4630738" y="5110163"/>
          <p14:tracePt t="132990" x="4694238" y="5110163"/>
          <p14:tracePt t="132999" x="4756150" y="5110163"/>
          <p14:tracePt t="133006" x="4811713" y="5110163"/>
          <p14:tracePt t="133015" x="4881563" y="5110163"/>
          <p14:tracePt t="133022" x="4943475" y="5110163"/>
          <p14:tracePt t="133030" x="5006975" y="5110163"/>
          <p14:tracePt t="133038" x="5068888" y="5110163"/>
          <p14:tracePt t="133046" x="5124450" y="5110163"/>
          <p14:tracePt t="133054" x="5180013" y="5110163"/>
          <p14:tracePt t="133063" x="5218113" y="5110163"/>
          <p14:tracePt t="133070" x="5265738" y="5110163"/>
          <p14:tracePt t="133078" x="5297488" y="5110163"/>
          <p14:tracePt t="133086" x="5319713" y="5110163"/>
          <p14:tracePt t="133094" x="5359400" y="5110163"/>
          <p14:tracePt t="133102" x="5391150" y="5110163"/>
          <p14:tracePt t="133110" x="5407025" y="5110163"/>
          <p14:tracePt t="133118" x="5422900" y="5102225"/>
          <p14:tracePt t="133126" x="5453063" y="5094288"/>
          <p14:tracePt t="133142" x="5476875" y="5078413"/>
          <p14:tracePt t="133151" x="5476875" y="5070475"/>
          <p14:tracePt t="133158" x="5484813" y="5070475"/>
          <p14:tracePt t="133166" x="5492750" y="5054600"/>
          <p14:tracePt t="133183" x="5500688" y="5040313"/>
          <p14:tracePt t="133190" x="5508625" y="5024438"/>
          <p14:tracePt t="133198" x="5508625" y="5000625"/>
          <p14:tracePt t="133206" x="5508625" y="4968875"/>
          <p14:tracePt t="133214" x="5508625" y="4937125"/>
          <p14:tracePt t="133222" x="5508625" y="4899025"/>
          <p14:tracePt t="133230" x="5508625" y="4851400"/>
          <p14:tracePt t="133238" x="5508625" y="4803775"/>
          <p14:tracePt t="133246" x="5508625" y="4757738"/>
          <p14:tracePt t="133254" x="5508625" y="4725988"/>
          <p14:tracePt t="133262" x="5508625" y="4694238"/>
          <p14:tracePt t="133270" x="5500688" y="4672013"/>
          <p14:tracePt t="133278" x="5492750" y="4656138"/>
          <p14:tracePt t="133286" x="5476875" y="4624388"/>
          <p14:tracePt t="133294" x="5461000" y="4584700"/>
          <p14:tracePt t="133302" x="5445125" y="4568825"/>
          <p14:tracePt t="133310" x="5429250" y="4552950"/>
          <p14:tracePt t="133318" x="5414963" y="4522788"/>
          <p14:tracePt t="133326" x="5391150" y="4498975"/>
          <p14:tracePt t="133334" x="5351463" y="4459288"/>
          <p14:tracePt t="133342" x="5311775" y="4413250"/>
          <p14:tracePt t="133351" x="5289550" y="4389438"/>
          <p14:tracePt t="133358" x="5249863" y="4349750"/>
          <p14:tracePt t="133367" x="5226050" y="4333875"/>
          <p14:tracePt t="133374" x="5210175" y="4318000"/>
          <p14:tracePt t="133382" x="5194300" y="4302125"/>
          <p14:tracePt t="133390" x="5172075" y="4287838"/>
          <p14:tracePt t="133399" x="5164138" y="4287838"/>
          <p14:tracePt t="133406" x="5148263" y="4279900"/>
          <p14:tracePt t="133414" x="5140325" y="4279900"/>
          <p14:tracePt t="133422" x="5116513" y="4271963"/>
          <p14:tracePt t="133430" x="5092700" y="4271963"/>
          <p14:tracePt t="133438" x="5068888" y="4256088"/>
          <p14:tracePt t="133446" x="5046663" y="4248150"/>
          <p14:tracePt t="133454" x="5014913" y="4248150"/>
          <p14:tracePt t="133462" x="4959350" y="4232275"/>
          <p14:tracePt t="133470" x="4937125" y="4216400"/>
          <p14:tracePt t="133478" x="4865688" y="4200525"/>
          <p14:tracePt t="133486" x="4811713" y="4184650"/>
          <p14:tracePt t="133495" x="4748213" y="4170363"/>
          <p14:tracePt t="133502" x="4700588" y="4162425"/>
          <p14:tracePt t="133510" x="4630738" y="4138613"/>
          <p14:tracePt t="133518" x="4575175" y="4122738"/>
          <p14:tracePt t="133527" x="4505325" y="4090988"/>
          <p14:tracePt t="133534" x="4449763" y="4083050"/>
          <p14:tracePt t="133542" x="4403725" y="4075113"/>
          <p14:tracePt t="133551" x="4348163" y="4059238"/>
          <p14:tracePt t="133559" x="4302125" y="4052888"/>
          <p14:tracePt t="133566" x="4246563" y="4044950"/>
          <p14:tracePt t="133574" x="4206875" y="4044950"/>
          <p14:tracePt t="133582" x="4160838" y="4029075"/>
          <p14:tracePt t="133590" x="4113213" y="4021138"/>
          <p14:tracePt t="133598" x="4059238" y="4021138"/>
          <p14:tracePt t="133606" x="4027488" y="4021138"/>
          <p14:tracePt t="133614" x="3987800" y="4021138"/>
          <p14:tracePt t="133622" x="3941763" y="4021138"/>
          <p14:tracePt t="133630" x="3878263" y="4021138"/>
          <p14:tracePt t="133638" x="3832225" y="4021138"/>
          <p14:tracePt t="133646" x="3752850" y="4021138"/>
          <p14:tracePt t="133654" x="3675063" y="4021138"/>
          <p14:tracePt t="133662" x="3597275" y="4021138"/>
          <p14:tracePt t="133670" x="3494088" y="4021138"/>
          <p14:tracePt t="133678" x="3424238" y="4021138"/>
          <p14:tracePt t="133686" x="3330575" y="4021138"/>
          <p14:tracePt t="133694" x="3235325" y="4021138"/>
          <p14:tracePt t="133702" x="3133725" y="4021138"/>
          <p14:tracePt t="133710" x="3040063" y="4021138"/>
          <p14:tracePt t="133718" x="2946400" y="4021138"/>
          <p14:tracePt t="133726" x="2852738" y="4021138"/>
          <p14:tracePt t="133734" x="2727325" y="4021138"/>
          <p14:tracePt t="133742" x="2609850" y="4021138"/>
          <p14:tracePt t="133750" x="2506663" y="4021138"/>
          <p14:tracePt t="133758" x="2405063" y="4021138"/>
          <p14:tracePt t="133766" x="2311400" y="4021138"/>
          <p14:tracePt t="133774" x="2225675" y="4021138"/>
          <p14:tracePt t="133782" x="2146300" y="4021138"/>
          <p14:tracePt t="133790" x="2076450" y="4029075"/>
          <p14:tracePt t="133798" x="2006600" y="4029075"/>
          <p14:tracePt t="133806" x="1958975" y="4044950"/>
          <p14:tracePt t="133814" x="1927225" y="4044950"/>
          <p14:tracePt t="133822" x="1873250" y="4044950"/>
          <p14:tracePt t="133830" x="1841500" y="4059238"/>
          <p14:tracePt t="133838" x="1817688" y="4059238"/>
          <p14:tracePt t="133847" x="1801813" y="4059238"/>
          <p14:tracePt t="133854" x="1778000" y="4067175"/>
          <p14:tracePt t="133862" x="1770063" y="4067175"/>
          <p14:tracePt t="134095" x="1755775" y="4067175"/>
          <p14:tracePt t="134111" x="1747838" y="4067175"/>
          <p14:tracePt t="134159" x="1739900" y="4067175"/>
          <p14:tracePt t="134183" x="1724025" y="4067175"/>
          <p14:tracePt t="134190" x="1716088" y="4059238"/>
          <p14:tracePt t="134198" x="1700213" y="4052888"/>
          <p14:tracePt t="134206" x="1692275" y="4052888"/>
          <p14:tracePt t="134214" x="1676400" y="4052888"/>
          <p14:tracePt t="134222" x="1652588" y="4044950"/>
          <p14:tracePt t="134230" x="1646238" y="4044950"/>
          <p14:tracePt t="134238" x="1622425" y="4044950"/>
          <p14:tracePt t="134246" x="1590675" y="4037013"/>
          <p14:tracePt t="134254" x="1558925" y="4037013"/>
          <p14:tracePt t="134262" x="1527175" y="4037013"/>
          <p14:tracePt t="134270" x="1489075" y="4037013"/>
          <p14:tracePt t="134278" x="1449388" y="4037013"/>
          <p14:tracePt t="134286" x="1409700" y="4037013"/>
          <p14:tracePt t="134294" x="1363663" y="4037013"/>
          <p14:tracePt t="134302" x="1308100" y="4037013"/>
          <p14:tracePt t="134310" x="1262063" y="4037013"/>
          <p14:tracePt t="134318" x="1214438" y="4037013"/>
          <p14:tracePt t="134326" x="1152525" y="4037013"/>
          <p14:tracePt t="134334" x="1120775" y="4037013"/>
          <p14:tracePt t="134342" x="1089025" y="4037013"/>
          <p14:tracePt t="134350" x="1049338" y="4037013"/>
          <p14:tracePt t="134358" x="1027113" y="4037013"/>
          <p14:tracePt t="134366" x="1003300" y="4037013"/>
          <p14:tracePt t="134374" x="987425" y="4037013"/>
          <p14:tracePt t="134383" x="963613" y="4037013"/>
          <p14:tracePt t="134416" x="955675" y="4037013"/>
          <p14:tracePt t="134423" x="947738" y="4037013"/>
          <p14:tracePt t="134431" x="939800" y="4044950"/>
          <p14:tracePt t="134446" x="923925" y="4044950"/>
          <p14:tracePt t="134454" x="915988" y="4052888"/>
          <p14:tracePt t="134462" x="909638" y="4059238"/>
          <p14:tracePt t="134470" x="885825" y="4067175"/>
          <p14:tracePt t="134478" x="862013" y="4067175"/>
          <p14:tracePt t="134486" x="854075" y="4083050"/>
          <p14:tracePt t="134502" x="838200" y="4090988"/>
          <p14:tracePt t="134510" x="830263" y="4098925"/>
          <p14:tracePt t="134518" x="822325" y="4098925"/>
          <p14:tracePt t="134526" x="822325" y="4106863"/>
          <p14:tracePt t="134551" x="814388" y="4114800"/>
          <p14:tracePt t="134568" x="814388" y="4130675"/>
          <p14:tracePt t="134583" x="814388" y="4138613"/>
          <p14:tracePt t="134590" x="814388" y="4146550"/>
          <p14:tracePt t="134615" x="814388" y="4154488"/>
          <p14:tracePt t="134631" x="822325" y="4154488"/>
          <p14:tracePt t="134638" x="830263" y="4154488"/>
          <p14:tracePt t="134646" x="838200" y="4154488"/>
          <p14:tracePt t="134654" x="862013" y="4154488"/>
          <p14:tracePt t="134662" x="885825" y="4138613"/>
          <p14:tracePt t="134670" x="915988" y="4122738"/>
          <p14:tracePt t="134678" x="931863" y="4106863"/>
          <p14:tracePt t="134686" x="955675" y="4083050"/>
          <p14:tracePt t="134694" x="971550" y="4059238"/>
          <p14:tracePt t="134702" x="987425" y="4044950"/>
          <p14:tracePt t="134710" x="987425" y="4037013"/>
          <p14:tracePt t="134719" x="995363" y="4029075"/>
          <p14:tracePt t="134726" x="995363" y="4021138"/>
          <p14:tracePt t="134734" x="995363" y="4013200"/>
          <p14:tracePt t="134752" x="1003300" y="4005263"/>
          <p14:tracePt t="134911" x="1003300" y="4021138"/>
          <p14:tracePt t="134919" x="1003300" y="4029075"/>
          <p14:tracePt t="134926" x="995363" y="4044950"/>
          <p14:tracePt t="134934" x="979488" y="4059238"/>
          <p14:tracePt t="134942" x="971550" y="4075113"/>
          <p14:tracePt t="134950" x="963613" y="4098925"/>
          <p14:tracePt t="134958" x="947738" y="4114800"/>
          <p14:tracePt t="134967" x="939800" y="4122738"/>
          <p14:tracePt t="134974" x="923925" y="4146550"/>
          <p14:tracePt t="134982" x="915988" y="4170363"/>
          <p14:tracePt t="134990" x="909638" y="4176713"/>
          <p14:tracePt t="134998" x="901700" y="4208463"/>
          <p14:tracePt t="135006" x="893763" y="4224338"/>
          <p14:tracePt t="135014" x="885825" y="4248150"/>
          <p14:tracePt t="135022" x="885825" y="4279900"/>
          <p14:tracePt t="135030" x="869950" y="4302125"/>
          <p14:tracePt t="135038" x="862013" y="4333875"/>
          <p14:tracePt t="135046" x="854075" y="4373563"/>
          <p14:tracePt t="135054" x="846138" y="4405313"/>
          <p14:tracePt t="135063" x="846138" y="4451350"/>
          <p14:tracePt t="135070" x="830263" y="4483100"/>
          <p14:tracePt t="135078" x="830263" y="4538663"/>
          <p14:tracePt t="135086" x="822325" y="4576763"/>
          <p14:tracePt t="135094" x="822325" y="4624388"/>
          <p14:tracePt t="135102" x="822325" y="4664075"/>
          <p14:tracePt t="135110" x="822325" y="4725988"/>
          <p14:tracePt t="135119" x="822325" y="4773613"/>
          <p14:tracePt t="135126" x="830263" y="4803775"/>
          <p14:tracePt t="135134" x="838200" y="4851400"/>
          <p14:tracePt t="135142" x="846138" y="4867275"/>
          <p14:tracePt t="135150" x="854075" y="4906963"/>
          <p14:tracePt t="135158" x="862013" y="4922838"/>
          <p14:tracePt t="135166" x="869950" y="4960938"/>
          <p14:tracePt t="135174" x="877888" y="4968875"/>
          <p14:tracePt t="135185" x="885825" y="5000625"/>
          <p14:tracePt t="135190" x="901700" y="5024438"/>
          <p14:tracePt t="135198" x="909638" y="5054600"/>
          <p14:tracePt t="135206" x="915988" y="5078413"/>
          <p14:tracePt t="135214" x="923925" y="5094288"/>
          <p14:tracePt t="135222" x="931863" y="5126038"/>
          <p14:tracePt t="135230" x="931863" y="5133975"/>
          <p14:tracePt t="135238" x="947738" y="5157788"/>
          <p14:tracePt t="135246" x="963613" y="5165725"/>
          <p14:tracePt t="135254" x="971550" y="5173663"/>
          <p14:tracePt t="135262" x="987425" y="5187950"/>
          <p14:tracePt t="135279" x="1003300" y="5203825"/>
          <p14:tracePt t="135287" x="1011238" y="5203825"/>
          <p14:tracePt t="135294" x="1019175" y="5211763"/>
          <p14:tracePt t="135311" x="1027113" y="5211763"/>
          <p14:tracePt t="135335" x="1041400" y="5227638"/>
          <p14:tracePt t="135342" x="1049338" y="5227638"/>
          <p14:tracePt t="135350" x="1057275" y="5227638"/>
          <p14:tracePt t="135358" x="1073150" y="5227638"/>
          <p14:tracePt t="135366" x="1096963" y="5227638"/>
          <p14:tracePt t="135374" x="1112838" y="5227638"/>
          <p14:tracePt t="135382" x="1136650" y="5235575"/>
          <p14:tracePt t="135390" x="1166813" y="5235575"/>
          <p14:tracePt t="135398" x="1190625" y="5243513"/>
          <p14:tracePt t="135407" x="1206500" y="5243513"/>
          <p14:tracePt t="135414" x="1238250" y="5259388"/>
          <p14:tracePt t="135422" x="1254125" y="5259388"/>
          <p14:tracePt t="135430" x="1277938" y="5259388"/>
          <p14:tracePt t="135438" x="1284288" y="5259388"/>
          <p14:tracePt t="135446" x="1308100" y="5259388"/>
          <p14:tracePt t="135535" x="1316038" y="5259388"/>
          <p14:tracePt t="135599" x="1323975" y="5259388"/>
          <p14:tracePt t="135606" x="1323975" y="5251450"/>
          <p14:tracePt t="135614" x="1323975" y="5235575"/>
          <p14:tracePt t="135622" x="1323975" y="5211763"/>
          <p14:tracePt t="135630" x="1323975" y="5180013"/>
          <p14:tracePt t="135638" x="1323975" y="5133975"/>
          <p14:tracePt t="135646" x="1308100" y="5094288"/>
          <p14:tracePt t="135654" x="1292225" y="5024438"/>
          <p14:tracePt t="135662" x="1270000" y="4937125"/>
          <p14:tracePt t="135670" x="1262063" y="4859338"/>
          <p14:tracePt t="135678" x="1254125" y="4765675"/>
          <p14:tracePt t="135686" x="1254125" y="4686300"/>
          <p14:tracePt t="135694" x="1254125" y="4616450"/>
          <p14:tracePt t="135703" x="1254125" y="4576763"/>
          <p14:tracePt t="135710" x="1254125" y="4552950"/>
          <p14:tracePt t="135718" x="1254125" y="4522788"/>
          <p14:tracePt t="135726" x="1254125" y="4498975"/>
          <p14:tracePt t="135734" x="1254125" y="4475163"/>
          <p14:tracePt t="135742" x="1254125" y="4451350"/>
          <p14:tracePt t="135753" x="1254125" y="4427538"/>
          <p14:tracePt t="135758" x="1254125" y="4405313"/>
          <p14:tracePt t="135766" x="1254125" y="4397375"/>
          <p14:tracePt t="135774" x="1254125" y="4373563"/>
          <p14:tracePt t="135782" x="1254125" y="4357688"/>
          <p14:tracePt t="135790" x="1254125" y="4333875"/>
          <p14:tracePt t="135798" x="1254125" y="4318000"/>
          <p14:tracePt t="135806" x="1254125" y="4302125"/>
          <p14:tracePt t="135823" x="1254125" y="4287838"/>
          <p14:tracePt t="135830" x="1254125" y="4279900"/>
          <p14:tracePt t="135838" x="1262063" y="4279900"/>
          <p14:tracePt t="135846" x="1262063" y="4264025"/>
          <p14:tracePt t="135854" x="1284288" y="4248150"/>
          <p14:tracePt t="135871" x="1300163" y="4232275"/>
          <p14:tracePt t="135878" x="1316038" y="4224338"/>
          <p14:tracePt t="135886" x="1331913" y="4224338"/>
          <p14:tracePt t="135894" x="1355725" y="4216400"/>
          <p14:tracePt t="135902" x="1387475" y="4208463"/>
          <p14:tracePt t="135910" x="1409700" y="4192588"/>
          <p14:tracePt t="135918" x="1441450" y="4192588"/>
          <p14:tracePt t="135926" x="1473200" y="4192588"/>
          <p14:tracePt t="135935" x="1520825" y="4184650"/>
          <p14:tracePt t="135942" x="1574800" y="4176713"/>
          <p14:tracePt t="135950" x="1614488" y="4176713"/>
          <p14:tracePt t="135958" x="1660525" y="4176713"/>
          <p14:tracePt t="135966" x="1700213" y="4176713"/>
          <p14:tracePt t="135974" x="1731963" y="4176713"/>
          <p14:tracePt t="135982" x="1755775" y="4176713"/>
          <p14:tracePt t="135990" x="1785938" y="4176713"/>
          <p14:tracePt t="135998" x="1801813" y="4176713"/>
          <p14:tracePt t="136006" x="1809750" y="4176713"/>
          <p14:tracePt t="136014" x="1817688" y="4170363"/>
          <p14:tracePt t="136094" x="1785938" y="4170363"/>
          <p14:tracePt t="136103" x="1755775" y="4170363"/>
          <p14:tracePt t="136110" x="1708150" y="4170363"/>
          <p14:tracePt t="136118" x="1660525" y="4170363"/>
          <p14:tracePt t="136126" x="1598613" y="4170363"/>
          <p14:tracePt t="136134" x="1520825" y="4170363"/>
          <p14:tracePt t="136142" x="1457325" y="4170363"/>
          <p14:tracePt t="136151" x="1401763" y="4170363"/>
          <p14:tracePt t="136158" x="1355725" y="4170363"/>
          <p14:tracePt t="136166" x="1323975" y="4170363"/>
          <p14:tracePt t="136174" x="1284288" y="4170363"/>
          <p14:tracePt t="136182" x="1277938" y="4170363"/>
          <p14:tracePt t="136198" x="1270000" y="4170363"/>
          <p14:tracePt t="136519" x="1262063" y="4170363"/>
          <p14:tracePt t="136526" x="1254125" y="4170363"/>
          <p14:tracePt t="136534" x="1238250" y="4170363"/>
          <p14:tracePt t="136542" x="1230313" y="4170363"/>
          <p14:tracePt t="136558" x="1222375" y="4170363"/>
          <p14:tracePt t="136566" x="1214438" y="4170363"/>
          <p14:tracePt t="136574" x="1206500" y="4170363"/>
          <p14:tracePt t="136631" x="1198563" y="4170363"/>
          <p14:tracePt t="136663" x="1182688" y="4170363"/>
          <p14:tracePt t="136687" x="1174750" y="4170363"/>
          <p14:tracePt t="136799" x="1174750" y="4162425"/>
          <p14:tracePt t="136806" x="1174750" y="4154488"/>
          <p14:tracePt t="136814" x="1174750" y="4130675"/>
          <p14:tracePt t="136822" x="1190625" y="4122738"/>
          <p14:tracePt t="136830" x="1206500" y="4098925"/>
          <p14:tracePt t="136838" x="1222375" y="4075113"/>
          <p14:tracePt t="136846" x="1246188" y="4044950"/>
          <p14:tracePt t="136854" x="1270000" y="3997325"/>
          <p14:tracePt t="136862" x="1308100" y="3949700"/>
          <p14:tracePt t="136871" x="1347788" y="3879850"/>
          <p14:tracePt t="136878" x="1409700" y="3824288"/>
          <p14:tracePt t="136887" x="1449388" y="3770313"/>
          <p14:tracePt t="136894" x="1481138" y="3738563"/>
          <p14:tracePt t="136902" x="1489075" y="3722688"/>
          <p14:tracePt t="136919" x="1489075" y="3714750"/>
          <p14:tracePt t="137087" x="1481138" y="3722688"/>
          <p14:tracePt t="137094" x="1465263" y="3778250"/>
          <p14:tracePt t="137102" x="1441450" y="3856038"/>
          <p14:tracePt t="137110" x="1441450" y="3895725"/>
          <p14:tracePt t="137119" x="1433513" y="3949700"/>
          <p14:tracePt t="137127" x="1433513" y="3997325"/>
          <p14:tracePt t="137134" x="1425575" y="4037013"/>
          <p14:tracePt t="137142" x="1409700" y="4083050"/>
          <p14:tracePt t="137150" x="1409700" y="4114800"/>
          <p14:tracePt t="137158" x="1409700" y="4170363"/>
          <p14:tracePt t="137169" x="1417638" y="4200525"/>
          <p14:tracePt t="137174" x="1425575" y="4224338"/>
          <p14:tracePt t="137182" x="1449388" y="4256088"/>
          <p14:tracePt t="137190" x="1465263" y="4264025"/>
          <p14:tracePt t="137198" x="1481138" y="4279900"/>
          <p14:tracePt t="137206" x="1481138" y="4287838"/>
          <p14:tracePt t="137214" x="1497013" y="4302125"/>
          <p14:tracePt t="137230" x="1504950" y="4310063"/>
          <p14:tracePt t="137334" x="1489075" y="4318000"/>
          <p14:tracePt t="137351" x="1481138" y="4325938"/>
          <p14:tracePt t="137367" x="1473200" y="4325938"/>
          <p14:tracePt t="137374" x="1465263" y="4325938"/>
          <p14:tracePt t="137382" x="1449388" y="4325938"/>
          <p14:tracePt t="137390" x="1433513" y="4318000"/>
          <p14:tracePt t="137398" x="1417638" y="4279900"/>
          <p14:tracePt t="137406" x="1395413" y="4248150"/>
          <p14:tracePt t="137414" x="1379538" y="4200525"/>
          <p14:tracePt t="137422" x="1363663" y="4154488"/>
          <p14:tracePt t="137430" x="1331913" y="4098925"/>
          <p14:tracePt t="137438" x="1300163" y="4029075"/>
          <p14:tracePt t="137446" x="1292225" y="3989388"/>
          <p14:tracePt t="137455" x="1270000" y="3941763"/>
          <p14:tracePt t="137462" x="1246188" y="3887788"/>
          <p14:tracePt t="137470" x="1222375" y="3840163"/>
          <p14:tracePt t="137478" x="1206500" y="3794125"/>
          <p14:tracePt t="137486" x="1182688" y="3746500"/>
          <p14:tracePt t="137494" x="1174750" y="3690938"/>
          <p14:tracePt t="137502" x="1166813" y="3660775"/>
          <p14:tracePt t="137510" x="1144588" y="3613150"/>
          <p14:tracePt t="137518" x="1136650" y="3565525"/>
          <p14:tracePt t="137526" x="1128713" y="3527425"/>
          <p14:tracePt t="137534" x="1128713" y="3463925"/>
          <p14:tracePt t="137542" x="1112838" y="3417888"/>
          <p14:tracePt t="137550" x="1104900" y="3354388"/>
          <p14:tracePt t="137558" x="1096963" y="3322638"/>
          <p14:tracePt t="137566" x="1096963" y="3300413"/>
          <p14:tracePt t="137574" x="1096963" y="3276600"/>
          <p14:tracePt t="137582" x="1096963" y="3252788"/>
          <p14:tracePt t="137590" x="1096963" y="3228975"/>
          <p14:tracePt t="137598" x="1096963" y="3221038"/>
          <p14:tracePt t="137606" x="1096963" y="3205163"/>
          <p14:tracePt t="137614" x="1104900" y="3189288"/>
          <p14:tracePt t="137622" x="1104900" y="3167063"/>
          <p14:tracePt t="137630" x="1120775" y="3143250"/>
          <p14:tracePt t="137638" x="1120775" y="3127375"/>
          <p14:tracePt t="137646" x="1136650" y="3095625"/>
          <p14:tracePt t="137654" x="1152525" y="3071813"/>
          <p14:tracePt t="137662" x="1174750" y="3033713"/>
          <p14:tracePt t="137670" x="1198563" y="2986088"/>
          <p14:tracePt t="137678" x="1214438" y="2946400"/>
          <p14:tracePt t="137687" x="1238250" y="2884488"/>
          <p14:tracePt t="137694" x="1262063" y="2860675"/>
          <p14:tracePt t="137703" x="1284288" y="2798763"/>
          <p14:tracePt t="137710" x="1308100" y="2767013"/>
          <p14:tracePt t="137719" x="1323975" y="2727325"/>
          <p14:tracePt t="137726" x="1363663" y="2681288"/>
          <p14:tracePt t="137734" x="1379538" y="2657475"/>
          <p14:tracePt t="137742" x="1379538" y="2601913"/>
          <p14:tracePt t="137750" x="1409700" y="2547938"/>
          <p14:tracePt t="137758" x="1409700" y="2492375"/>
          <p14:tracePt t="137766" x="1409700" y="2422525"/>
          <p14:tracePt t="137774" x="1409700" y="2359025"/>
          <p14:tracePt t="137782" x="1409700" y="2273300"/>
          <p14:tracePt t="137790" x="1409700" y="2185988"/>
          <p14:tracePt t="137798" x="1409700" y="2100263"/>
          <p14:tracePt t="137806" x="1387475" y="2014538"/>
          <p14:tracePt t="137814" x="1355725" y="1935163"/>
          <p14:tracePt t="137822" x="1331913" y="1865313"/>
          <p14:tracePt t="137830" x="1308100" y="1795463"/>
          <p14:tracePt t="137838" x="1262063" y="1747838"/>
          <p14:tracePt t="137846" x="1246188" y="1700213"/>
          <p14:tracePt t="137854" x="1198563" y="1654175"/>
          <p14:tracePt t="137862" x="1182688" y="1622425"/>
          <p14:tracePt t="137870" x="1158875" y="1598613"/>
          <p14:tracePt t="137878" x="1128713" y="1552575"/>
          <p14:tracePt t="137886" x="1120775" y="1520825"/>
          <p14:tracePt t="137894" x="1089025" y="1497013"/>
          <p14:tracePt t="137902" x="1073150" y="1457325"/>
          <p14:tracePt t="137910" x="1049338" y="1427163"/>
          <p14:tracePt t="137918" x="1049338" y="1395413"/>
          <p14:tracePt t="137926" x="1027113" y="1379538"/>
          <p14:tracePt t="137934" x="1019175" y="1363663"/>
          <p14:tracePt t="138070" x="1019175" y="1387475"/>
          <p14:tracePt t="138078" x="1019175" y="1419225"/>
          <p14:tracePt t="138086" x="1019175" y="1449388"/>
          <p14:tracePt t="138094" x="1027113" y="1497013"/>
          <p14:tracePt t="138102" x="1041400" y="1544638"/>
          <p14:tracePt t="138110" x="1057275" y="1606550"/>
          <p14:tracePt t="138118" x="1065213" y="1662113"/>
          <p14:tracePt t="138126" x="1081088" y="1739900"/>
          <p14:tracePt t="138134" x="1104900" y="1795463"/>
          <p14:tracePt t="138142" x="1144588" y="1881188"/>
          <p14:tracePt t="138150" x="1158875" y="1951038"/>
          <p14:tracePt t="138158" x="1190625" y="2054225"/>
          <p14:tracePt t="138166" x="1230313" y="2139950"/>
          <p14:tracePt t="138174" x="1254125" y="2217738"/>
          <p14:tracePt t="138182" x="1300163" y="2319338"/>
          <p14:tracePt t="138190" x="1316038" y="2406650"/>
          <p14:tracePt t="138198" x="1339850" y="2508250"/>
          <p14:tracePt t="138206" x="1379538" y="2601913"/>
          <p14:tracePt t="138214" x="1401763" y="2703513"/>
          <p14:tracePt t="138222" x="1409700" y="2782888"/>
          <p14:tracePt t="138230" x="1417638" y="2860675"/>
          <p14:tracePt t="138238" x="1449388" y="2954338"/>
          <p14:tracePt t="138246" x="1465263" y="3033713"/>
          <p14:tracePt t="138254" x="1489075" y="3119438"/>
          <p14:tracePt t="138262" x="1497013" y="3189288"/>
          <p14:tracePt t="138270" x="1504950" y="3276600"/>
          <p14:tracePt t="138278" x="1512888" y="3354388"/>
          <p14:tracePt t="138286" x="1535113" y="3455988"/>
          <p14:tracePt t="138294" x="1550988" y="3527425"/>
          <p14:tracePt t="138302" x="1558925" y="3621088"/>
          <p14:tracePt t="138310" x="1574800" y="3706813"/>
          <p14:tracePt t="138318" x="1574800" y="3794125"/>
          <p14:tracePt t="138326" x="1574800" y="3871913"/>
          <p14:tracePt t="138334" x="1574800" y="3965575"/>
          <p14:tracePt t="138342" x="1574800" y="4067175"/>
          <p14:tracePt t="138350" x="1574800" y="4154488"/>
          <p14:tracePt t="138358" x="1574800" y="4224338"/>
          <p14:tracePt t="138366" x="1574800" y="4295775"/>
          <p14:tracePt t="138374" x="1566863" y="4365625"/>
          <p14:tracePt t="138382" x="1558925" y="4413250"/>
          <p14:tracePt t="138390" x="1543050" y="4475163"/>
          <p14:tracePt t="138398" x="1520825" y="4498975"/>
          <p14:tracePt t="138407" x="1512888" y="4538663"/>
          <p14:tracePt t="138414" x="1504950" y="4560888"/>
          <p14:tracePt t="138423" x="1497013" y="4592638"/>
          <p14:tracePt t="138430" x="1489075" y="4632325"/>
          <p14:tracePt t="138439" x="1473200" y="4664075"/>
          <p14:tracePt t="138446" x="1465263" y="4702175"/>
          <p14:tracePt t="138454" x="1465263" y="4733925"/>
          <p14:tracePt t="138462" x="1457325" y="4757738"/>
          <p14:tracePt t="138470" x="1457325" y="4781550"/>
          <p14:tracePt t="138478" x="1457325" y="4797425"/>
          <p14:tracePt t="138486" x="1457325" y="4803775"/>
          <p14:tracePt t="138494" x="1457325" y="4811713"/>
          <p14:tracePt t="138542" x="1441450" y="4819650"/>
          <p14:tracePt t="138550" x="1441450" y="4827588"/>
          <p14:tracePt t="138558" x="1441450" y="4843463"/>
          <p14:tracePt t="138566" x="1441450" y="4851400"/>
          <p14:tracePt t="138574" x="1441450" y="4859338"/>
          <p14:tracePt t="138582" x="1433513" y="4875213"/>
          <p14:tracePt t="138590" x="1433513" y="4883150"/>
          <p14:tracePt t="138598" x="1433513" y="4891088"/>
          <p14:tracePt t="138607" x="1433513" y="4906963"/>
          <p14:tracePt t="138695" x="1433513" y="4914900"/>
          <p14:tracePt t="138702" x="1433513" y="4929188"/>
          <p14:tracePt t="138727" x="1433513" y="4937125"/>
          <p14:tracePt t="138742" x="1433513" y="4953000"/>
          <p14:tracePt t="138758" x="1433513" y="4960938"/>
          <p14:tracePt t="138782" x="1433513" y="4976813"/>
          <p14:tracePt t="138798" x="1433513" y="4984750"/>
          <p14:tracePt t="138806" x="1433513" y="5000625"/>
          <p14:tracePt t="138824" x="1433513" y="5008563"/>
          <p14:tracePt t="138830" x="1425575" y="5008563"/>
          <p14:tracePt t="138838" x="1425575" y="5024438"/>
          <p14:tracePt t="138846" x="1425575" y="5032375"/>
          <p14:tracePt t="138862" x="1417638" y="5032375"/>
          <p14:tracePt t="139407" x="1425575" y="5040313"/>
          <p14:tracePt t="139414" x="1433513" y="5040313"/>
          <p14:tracePt t="139439" x="1441450" y="5040313"/>
          <p14:tracePt t="139454" x="1449388" y="5040313"/>
          <p14:tracePt t="139471" x="1465263" y="5040313"/>
          <p14:tracePt t="139487" x="1481138" y="5040313"/>
          <p14:tracePt t="139494" x="1497013" y="5040313"/>
          <p14:tracePt t="139502" x="1520825" y="5032375"/>
          <p14:tracePt t="139510" x="1535113" y="5024438"/>
          <p14:tracePt t="139518" x="1566863" y="5016500"/>
          <p14:tracePt t="139526" x="1598613" y="5008563"/>
          <p14:tracePt t="139534" x="1638300" y="4992688"/>
          <p14:tracePt t="139542" x="1668463" y="4992688"/>
          <p14:tracePt t="139550" x="1692275" y="4984750"/>
          <p14:tracePt t="139558" x="1739900" y="4976813"/>
          <p14:tracePt t="139566" x="1785938" y="4968875"/>
          <p14:tracePt t="139574" x="1793875" y="4960938"/>
          <p14:tracePt t="139582" x="1817688" y="4953000"/>
          <p14:tracePt t="139591" x="1849438" y="4953000"/>
          <p14:tracePt t="139598" x="1873250" y="4953000"/>
          <p14:tracePt t="139606" x="1895475" y="4953000"/>
          <p14:tracePt t="139614" x="1911350" y="4953000"/>
          <p14:tracePt t="139622" x="1935163" y="4953000"/>
          <p14:tracePt t="139630" x="1966913" y="4929188"/>
          <p14:tracePt t="139638" x="1982788" y="4929188"/>
          <p14:tracePt t="139646" x="2012950" y="4922838"/>
          <p14:tracePt t="139655" x="2036763" y="4922838"/>
          <p14:tracePt t="139662" x="2076450" y="4914900"/>
          <p14:tracePt t="139670" x="2100263" y="4914900"/>
          <p14:tracePt t="139678" x="2138363" y="4899025"/>
          <p14:tracePt t="139686" x="2185988" y="4899025"/>
          <p14:tracePt t="139694" x="2225675" y="4891088"/>
          <p14:tracePt t="139702" x="2263775" y="4883150"/>
          <p14:tracePt t="139710" x="2303463" y="4875213"/>
          <p14:tracePt t="139718" x="2335213" y="4851400"/>
          <p14:tracePt t="139726" x="2381250" y="4843463"/>
          <p14:tracePt t="139734" x="2397125" y="4843463"/>
          <p14:tracePt t="139742" x="2420938" y="4819650"/>
          <p14:tracePt t="139750" x="2436813" y="4819650"/>
          <p14:tracePt t="139758" x="2460625" y="4797425"/>
          <p14:tracePt t="139766" x="2484438" y="4781550"/>
          <p14:tracePt t="139774" x="2498725" y="4781550"/>
          <p14:tracePt t="139782" x="2506663" y="4757738"/>
          <p14:tracePt t="139790" x="2522538" y="4757738"/>
          <p14:tracePt t="139798" x="2538413" y="4741863"/>
          <p14:tracePt t="139806" x="2538413" y="4733925"/>
          <p14:tracePt t="139814" x="2546350" y="4718050"/>
          <p14:tracePt t="139823" x="2546350" y="4702175"/>
          <p14:tracePt t="139830" x="2546350" y="4678363"/>
          <p14:tracePt t="139838" x="2546350" y="4656138"/>
          <p14:tracePt t="139846" x="2546350" y="4624388"/>
          <p14:tracePt t="139854" x="2546350" y="4600575"/>
          <p14:tracePt t="139862" x="2546350" y="4568825"/>
          <p14:tracePt t="139870" x="2522538" y="4514850"/>
          <p14:tracePt t="139878" x="2522538" y="4475163"/>
          <p14:tracePt t="139886" x="2506663" y="4427538"/>
          <p14:tracePt t="139894" x="2506663" y="4413250"/>
          <p14:tracePt t="139902" x="2484438" y="4373563"/>
          <p14:tracePt t="139910" x="2484438" y="4341813"/>
          <p14:tracePt t="139918" x="2468563" y="4310063"/>
          <p14:tracePt t="139926" x="2452688" y="4271963"/>
          <p14:tracePt t="139934" x="2444750" y="4240213"/>
          <p14:tracePt t="139942" x="2436813" y="4208463"/>
          <p14:tracePt t="139950" x="2420938" y="4184650"/>
          <p14:tracePt t="139958" x="2420938" y="4176713"/>
          <p14:tracePt t="139966" x="2413000" y="4154488"/>
          <p14:tracePt t="139974" x="2405063" y="4138613"/>
          <p14:tracePt t="139982" x="2389188" y="4114800"/>
          <p14:tracePt t="139998" x="2389188" y="4098925"/>
          <p14:tracePt t="140006" x="2381250" y="4090988"/>
          <p14:tracePt t="140022" x="2381250" y="4067175"/>
          <p14:tracePt t="140047" x="2374900" y="4059238"/>
          <p14:tracePt t="140054" x="2366963" y="4052888"/>
          <p14:tracePt t="140062" x="2366963" y="4044950"/>
          <p14:tracePt t="140087" x="2366963" y="4037013"/>
          <p14:tracePt t="140127" x="2366963" y="4029075"/>
          <p14:tracePt t="140151" x="2359025" y="4021138"/>
          <p14:tracePt t="140159" x="2359025" y="4013200"/>
          <p14:tracePt t="140199" x="2359025" y="4005263"/>
          <p14:tracePt t="140214" x="2359025" y="3997325"/>
          <p14:tracePt t="140239" x="2359025" y="3989388"/>
          <p14:tracePt t="140254" x="2351088" y="3981450"/>
          <p14:tracePt t="140262" x="2343150" y="3981450"/>
          <p14:tracePt t="140270" x="2327275" y="3965575"/>
          <p14:tracePt t="140278" x="2311400" y="3965575"/>
          <p14:tracePt t="140286" x="2287588" y="3965575"/>
          <p14:tracePt t="140294" x="2279650" y="3965575"/>
          <p14:tracePt t="140302" x="2271713" y="3965575"/>
          <p14:tracePt t="140310" x="2255838" y="3965575"/>
          <p14:tracePt t="140326" x="2241550" y="3965575"/>
          <p14:tracePt t="140334" x="2233613" y="3965575"/>
          <p14:tracePt t="140350" x="2217738" y="3965575"/>
          <p14:tracePt t="140358" x="2209800" y="3965575"/>
          <p14:tracePt t="140391" x="2193925" y="3965575"/>
          <p14:tracePt t="140406" x="2185988" y="3965575"/>
          <p14:tracePt t="140415" x="2178050" y="3973513"/>
          <p14:tracePt t="140423" x="2162175" y="3989388"/>
          <p14:tracePt t="140430" x="2154238" y="4005263"/>
          <p14:tracePt t="140438" x="2146300" y="4029075"/>
          <p14:tracePt t="140446" x="2124075" y="4067175"/>
          <p14:tracePt t="140454" x="2124075" y="4098925"/>
          <p14:tracePt t="140462" x="2124075" y="4122738"/>
          <p14:tracePt t="140470" x="2124075" y="4146550"/>
          <p14:tracePt t="140478" x="2124075" y="4162425"/>
          <p14:tracePt t="140486" x="2124075" y="4184650"/>
          <p14:tracePt t="140494" x="2124075" y="4200525"/>
          <p14:tracePt t="140502" x="2124075" y="4216400"/>
          <p14:tracePt t="140510" x="2124075" y="4240213"/>
          <p14:tracePt t="140518" x="2132013" y="4248150"/>
          <p14:tracePt t="140526" x="2162175" y="4279900"/>
          <p14:tracePt t="140534" x="2170113" y="4287838"/>
          <p14:tracePt t="140542" x="2178050" y="4302125"/>
          <p14:tracePt t="140550" x="2185988" y="4310063"/>
          <p14:tracePt t="140559" x="2193925" y="4310063"/>
          <p14:tracePt t="140566" x="2209800" y="4310063"/>
          <p14:tracePt t="140574" x="2217738" y="4310063"/>
          <p14:tracePt t="140582" x="2241550" y="4310063"/>
          <p14:tracePt t="140590" x="2255838" y="4310063"/>
          <p14:tracePt t="140598" x="2271713" y="4310063"/>
          <p14:tracePt t="140606" x="2287588" y="4310063"/>
          <p14:tracePt t="140615" x="2303463" y="4295775"/>
          <p14:tracePt t="140622" x="2311400" y="4271963"/>
          <p14:tracePt t="140630" x="2327275" y="4264025"/>
          <p14:tracePt t="140638" x="2335213" y="4232275"/>
          <p14:tracePt t="140646" x="2343150" y="4176713"/>
          <p14:tracePt t="140654" x="2343150" y="4130675"/>
          <p14:tracePt t="140662" x="2343150" y="4098925"/>
          <p14:tracePt t="140670" x="2343150" y="4067175"/>
          <p14:tracePt t="140678" x="2319338" y="4021138"/>
          <p14:tracePt t="140686" x="2287588" y="3973513"/>
          <p14:tracePt t="140694" x="2255838" y="3941763"/>
          <p14:tracePt t="140702" x="2249488" y="3933825"/>
          <p14:tracePt t="140710" x="2225675" y="3919538"/>
          <p14:tracePt t="140718" x="2209800" y="3911600"/>
          <p14:tracePt t="140726" x="2185988" y="3911600"/>
          <p14:tracePt t="140734" x="2170113" y="3911600"/>
          <p14:tracePt t="140742" x="2162175" y="3911600"/>
          <p14:tracePt t="140751" x="2138363" y="3911600"/>
          <p14:tracePt t="140758" x="2132013" y="3911600"/>
          <p14:tracePt t="140766" x="2108200" y="3933825"/>
          <p14:tracePt t="140774" x="2100263" y="3965575"/>
          <p14:tracePt t="140782" x="2092325" y="3989388"/>
          <p14:tracePt t="140790" x="2092325" y="4044950"/>
          <p14:tracePt t="140798" x="2092325" y="4075113"/>
          <p14:tracePt t="140806" x="2108200" y="4122738"/>
          <p14:tracePt t="140814" x="2116138" y="4130675"/>
          <p14:tracePt t="140823" x="2132013" y="4162425"/>
          <p14:tracePt t="140830" x="2146300" y="4184650"/>
          <p14:tracePt t="140838" x="2162175" y="4192588"/>
          <p14:tracePt t="140846" x="2170113" y="4200525"/>
          <p14:tracePt t="140854" x="2185988" y="4216400"/>
          <p14:tracePt t="140862" x="2201863" y="4224338"/>
          <p14:tracePt t="140870" x="2225675" y="4224338"/>
          <p14:tracePt t="140878" x="2263775" y="4224338"/>
          <p14:tracePt t="140886" x="2287588" y="4224338"/>
          <p14:tracePt t="140894" x="2319338" y="4224338"/>
          <p14:tracePt t="140902" x="2351088" y="4208463"/>
          <p14:tracePt t="140910" x="2366963" y="4200525"/>
          <p14:tracePt t="140918" x="2389188" y="4184650"/>
          <p14:tracePt t="140926" x="2389188" y="4176713"/>
          <p14:tracePt t="140934" x="2389188" y="4162425"/>
          <p14:tracePt t="140942" x="2389188" y="4154488"/>
          <p14:tracePt t="140950" x="2389188" y="4138613"/>
          <p14:tracePt t="140966" x="2389188" y="4130675"/>
          <p14:tracePt t="140982" x="2389188" y="4114800"/>
          <p14:tracePt t="140999" x="2389188" y="4106863"/>
          <p14:tracePt t="141006" x="2381250" y="4106863"/>
          <p14:tracePt t="141030" x="2374900" y="4106863"/>
          <p14:tracePt t="141175" x="2366963" y="4106863"/>
          <p14:tracePt t="141192" x="2359025" y="4098925"/>
          <p14:tracePt t="141206" x="2335213" y="4090988"/>
          <p14:tracePt t="141223" x="2319338" y="4083050"/>
          <p14:tracePt t="141230" x="2303463" y="4075113"/>
          <p14:tracePt t="141238" x="2287588" y="4075113"/>
          <p14:tracePt t="141246" x="2255838" y="4075113"/>
          <p14:tracePt t="141254" x="2225675" y="4059238"/>
          <p14:tracePt t="141262" x="2193925" y="4052888"/>
          <p14:tracePt t="141270" x="2154238" y="4044950"/>
          <p14:tracePt t="141279" x="2116138" y="4037013"/>
          <p14:tracePt t="141286" x="2068513" y="4037013"/>
          <p14:tracePt t="141294" x="2012950" y="4021138"/>
          <p14:tracePt t="141302" x="1974850" y="4021138"/>
          <p14:tracePt t="141310" x="1943100" y="4021138"/>
          <p14:tracePt t="141318" x="1919288" y="4021138"/>
          <p14:tracePt t="141326" x="1903413" y="4021138"/>
          <p14:tracePt t="141334" x="1895475" y="4021138"/>
          <p14:tracePt t="141343" x="1873250" y="4037013"/>
          <p14:tracePt t="141350" x="1873250" y="4044950"/>
          <p14:tracePt t="141359" x="1873250" y="4059238"/>
          <p14:tracePt t="141366" x="1873250" y="4075113"/>
          <p14:tracePt t="141374" x="1873250" y="4098925"/>
          <p14:tracePt t="141382" x="1873250" y="4106863"/>
          <p14:tracePt t="141390" x="1873250" y="4130675"/>
          <p14:tracePt t="141398" x="1889125" y="4146550"/>
          <p14:tracePt t="141406" x="1903413" y="4170363"/>
          <p14:tracePt t="141414" x="1911350" y="4176713"/>
          <p14:tracePt t="141422" x="1935163" y="4192588"/>
          <p14:tracePt t="141430" x="1943100" y="4200525"/>
          <p14:tracePt t="141438" x="1966913" y="4216400"/>
          <p14:tracePt t="141446" x="1998663" y="4216400"/>
          <p14:tracePt t="141454" x="2036763" y="4216400"/>
          <p14:tracePt t="141462" x="2068513" y="4216400"/>
          <p14:tracePt t="141470" x="2132013" y="4216400"/>
          <p14:tracePt t="141478" x="2178050" y="4208463"/>
          <p14:tracePt t="141486" x="2217738" y="4184650"/>
          <p14:tracePt t="141494" x="2255838" y="4170363"/>
          <p14:tracePt t="141502" x="2295525" y="4146550"/>
          <p14:tracePt t="141518" x="2295525" y="4130675"/>
          <p14:tracePt t="141526" x="2295525" y="4114800"/>
          <p14:tracePt t="141534" x="2295525" y="4090988"/>
          <p14:tracePt t="141543" x="2295525" y="4067175"/>
          <p14:tracePt t="141550" x="2241550" y="4013200"/>
          <p14:tracePt t="141558" x="2170113" y="3965575"/>
          <p14:tracePt t="141566" x="2052638" y="3919538"/>
          <p14:tracePt t="141575" x="1895475" y="3856038"/>
          <p14:tracePt t="141582" x="1755775" y="3824288"/>
          <p14:tracePt t="141590" x="1638300" y="3816350"/>
          <p14:tracePt t="141598" x="1520825" y="3802063"/>
          <p14:tracePt t="141606" x="1433513" y="3802063"/>
          <p14:tracePt t="141614" x="1347788" y="3802063"/>
          <p14:tracePt t="141623" x="1277938" y="3802063"/>
          <p14:tracePt t="141630" x="1214438" y="3802063"/>
          <p14:tracePt t="141638" x="1174750" y="3802063"/>
          <p14:tracePt t="141646" x="1158875" y="3816350"/>
          <p14:tracePt t="141670" x="1158875" y="3840163"/>
          <p14:tracePt t="141678" x="1174750" y="3863975"/>
          <p14:tracePt t="141686" x="1214438" y="3919538"/>
          <p14:tracePt t="141694" x="1254125" y="3957638"/>
          <p14:tracePt t="141702" x="1323975" y="3997325"/>
          <p14:tracePt t="141710" x="1379538" y="4037013"/>
          <p14:tracePt t="141718" x="1449388" y="4059238"/>
          <p14:tracePt t="141726" x="1481138" y="4083050"/>
          <p14:tracePt t="141734" x="1535113" y="4098925"/>
          <p14:tracePt t="141743" x="1614488" y="4114800"/>
          <p14:tracePt t="141750" x="1676400" y="4130675"/>
          <p14:tracePt t="141758" x="1724025" y="4130675"/>
          <p14:tracePt t="141766" x="1770063" y="4130675"/>
          <p14:tracePt t="141774" x="1809750" y="4130675"/>
          <p14:tracePt t="141782" x="1841500" y="4130675"/>
          <p14:tracePt t="141790" x="1873250" y="4130675"/>
          <p14:tracePt t="141798" x="1889125" y="4130675"/>
          <p14:tracePt t="141807" x="1903413" y="4114800"/>
          <p14:tracePt t="141823" x="1911350" y="4114800"/>
          <p14:tracePt t="141855" x="1911350" y="4090988"/>
          <p14:tracePt t="141871" x="1889125" y="4075113"/>
          <p14:tracePt t="141878" x="1881188" y="4067175"/>
          <p14:tracePt t="141887" x="1849438" y="4059238"/>
          <p14:tracePt t="141894" x="1801813" y="4052888"/>
          <p14:tracePt t="141902" x="1793875" y="4052888"/>
          <p14:tracePt t="141910" x="1770063" y="4052888"/>
          <p14:tracePt t="141919" x="1763713" y="4052888"/>
          <p14:tracePt t="141927" x="1755775" y="4052888"/>
          <p14:tracePt t="141934" x="1739900" y="4052888"/>
          <p14:tracePt t="141943" x="1739900" y="4059238"/>
          <p14:tracePt t="141950" x="1739900" y="4067175"/>
          <p14:tracePt t="141958" x="1739900" y="4090988"/>
          <p14:tracePt t="141966" x="1739900" y="4114800"/>
          <p14:tracePt t="141974" x="1747838" y="4130675"/>
          <p14:tracePt t="141982" x="1763713" y="4154488"/>
          <p14:tracePt t="141990" x="1801813" y="4184650"/>
          <p14:tracePt t="141998" x="1841500" y="4200525"/>
          <p14:tracePt t="142006" x="1873250" y="4208463"/>
          <p14:tracePt t="142014" x="1903413" y="4216400"/>
          <p14:tracePt t="142022" x="1943100" y="4224338"/>
          <p14:tracePt t="142030" x="1982788" y="4224338"/>
          <p14:tracePt t="142038" x="2028825" y="4224338"/>
          <p14:tracePt t="142046" x="2060575" y="4224338"/>
          <p14:tracePt t="142054" x="2092325" y="4224338"/>
          <p14:tracePt t="142062" x="2124075" y="4224338"/>
          <p14:tracePt t="142070" x="2146300" y="4216400"/>
          <p14:tracePt t="142078" x="2162175" y="4200525"/>
          <p14:tracePt t="142086" x="2170113" y="4192588"/>
          <p14:tracePt t="142094" x="2170113" y="4184650"/>
          <p14:tracePt t="142102" x="2178050" y="4176713"/>
          <p14:tracePt t="142110" x="2178050" y="4170363"/>
          <p14:tracePt t="142118" x="2178050" y="4154488"/>
          <p14:tracePt t="142127" x="2170113" y="4130675"/>
          <p14:tracePt t="142134" x="2146300" y="4114800"/>
          <p14:tracePt t="142143" x="2138363" y="4106863"/>
          <p14:tracePt t="142150" x="2108200" y="4083050"/>
          <p14:tracePt t="142158" x="2100263" y="4075113"/>
          <p14:tracePt t="142166" x="2092325" y="4075113"/>
          <p14:tracePt t="142182" x="2084388" y="4075113"/>
          <p14:tracePt t="142239" x="2076450" y="4083050"/>
          <p14:tracePt t="142246" x="2076450" y="4098925"/>
          <p14:tracePt t="142254" x="2100263" y="4114800"/>
          <p14:tracePt t="142262" x="2124075" y="4146550"/>
          <p14:tracePt t="142270" x="2146300" y="4162425"/>
          <p14:tracePt t="142278" x="2178050" y="4170363"/>
          <p14:tracePt t="142286" x="2193925" y="4192588"/>
          <p14:tracePt t="142294" x="2217738" y="4200525"/>
          <p14:tracePt t="142302" x="2241550" y="4216400"/>
          <p14:tracePt t="142310" x="2263775" y="4224338"/>
          <p14:tracePt t="142318" x="2271713" y="4240213"/>
          <p14:tracePt t="142327" x="2279650" y="4240213"/>
          <p14:tracePt t="142334" x="2279650" y="4248150"/>
          <p14:tracePt t="142350" x="2279650" y="4256088"/>
          <p14:tracePt t="142358" x="2279650" y="4264025"/>
          <p14:tracePt t="142376" x="2279650" y="4271963"/>
          <p14:tracePt t="142382" x="2279650" y="4287838"/>
          <p14:tracePt t="142391" x="2279650" y="4295775"/>
          <p14:tracePt t="142398" x="2279650" y="4302125"/>
          <p14:tracePt t="142406" x="2279650" y="4318000"/>
          <p14:tracePt t="142414" x="2279650" y="4325938"/>
          <p14:tracePt t="142430" x="2271713" y="4341813"/>
          <p14:tracePt t="142446" x="2271713" y="4357688"/>
          <p14:tracePt t="142454" x="2271713" y="4365625"/>
          <p14:tracePt t="142470" x="2263775" y="4373563"/>
          <p14:tracePt t="142503" x="2255838" y="4373563"/>
          <p14:tracePt t="142518" x="2249488" y="4381500"/>
          <p14:tracePt t="142568" x="2241550" y="4381500"/>
          <p14:tracePt t="142591" x="2233613" y="4381500"/>
          <p14:tracePt t="142614" x="2217738" y="4381500"/>
          <p14:tracePt t="142647" x="2209800" y="4381500"/>
          <p14:tracePt t="142654" x="2201863" y="4381500"/>
          <p14:tracePt t="142662" x="2193925" y="4381500"/>
          <p14:tracePt t="142670" x="2185988" y="4381500"/>
          <p14:tracePt t="142678" x="2178050" y="4381500"/>
          <p14:tracePt t="142686" x="2170113" y="4381500"/>
          <p14:tracePt t="142694" x="2146300" y="4381500"/>
          <p14:tracePt t="142702" x="2132013" y="4381500"/>
          <p14:tracePt t="142710" x="2108200" y="4389438"/>
          <p14:tracePt t="142718" x="2068513" y="4397375"/>
          <p14:tracePt t="142727" x="2020888" y="4397375"/>
          <p14:tracePt t="142734" x="1966913" y="4413250"/>
          <p14:tracePt t="142743" x="1895475" y="4421188"/>
          <p14:tracePt t="142750" x="1833563" y="4427538"/>
          <p14:tracePt t="142759" x="1763713" y="4435475"/>
          <p14:tracePt t="142766" x="1684338" y="4451350"/>
          <p14:tracePt t="142774" x="1622425" y="4459288"/>
          <p14:tracePt t="142782" x="1582738" y="4467225"/>
          <p14:tracePt t="142790" x="1527175" y="4498975"/>
          <p14:tracePt t="142798" x="1497013" y="4506913"/>
          <p14:tracePt t="142806" x="1465263" y="4522788"/>
          <p14:tracePt t="142814" x="1433513" y="4538663"/>
          <p14:tracePt t="142822" x="1409700" y="4546600"/>
          <p14:tracePt t="142830" x="1401763" y="4560888"/>
          <p14:tracePt t="142838" x="1387475" y="4568825"/>
          <p14:tracePt t="142846" x="1387475" y="4576763"/>
          <p14:tracePt t="142854" x="1387475" y="4584700"/>
          <p14:tracePt t="142862" x="1379538" y="4584700"/>
          <p14:tracePt t="142878" x="1379538" y="4592638"/>
          <p14:tracePt t="142886" x="1379538" y="4600575"/>
          <p14:tracePt t="142902" x="1379538" y="4608513"/>
          <p14:tracePt t="142950" x="1379538" y="4616450"/>
          <p14:tracePt t="143127" x="1379538" y="4624388"/>
          <p14:tracePt t="143142" x="1379538" y="4632325"/>
          <p14:tracePt t="143167" x="1387475" y="4632325"/>
          <p14:tracePt t="143175" x="1417638" y="4632325"/>
          <p14:tracePt t="143182" x="1441450" y="4632325"/>
          <p14:tracePt t="143190" x="1473200" y="4632325"/>
          <p14:tracePt t="143198" x="1497013" y="4632325"/>
          <p14:tracePt t="143206" x="1520825" y="4632325"/>
          <p14:tracePt t="143214" x="1535113" y="4632325"/>
          <p14:tracePt t="143222" x="1543050" y="4632325"/>
          <p14:tracePt t="143230" x="1558925" y="4632325"/>
          <p14:tracePt t="143342" x="1566863" y="4632325"/>
          <p14:tracePt t="143366" x="1566863" y="4616450"/>
          <p14:tracePt t="143406" x="1566863" y="4608513"/>
          <p14:tracePt t="143414" x="1574800" y="4608513"/>
          <p14:tracePt t="143423" x="1582738" y="4600575"/>
          <p14:tracePt t="143430" x="1598613" y="4600575"/>
          <p14:tracePt t="143438" x="1630363" y="4600575"/>
          <p14:tracePt t="143446" x="1646238" y="4600575"/>
          <p14:tracePt t="143454" x="1676400" y="4600575"/>
          <p14:tracePt t="143462" x="1708150" y="4600575"/>
          <p14:tracePt t="143470" x="1747838" y="4600575"/>
          <p14:tracePt t="143478" x="1778000" y="4600575"/>
          <p14:tracePt t="143486" x="1809750" y="4600575"/>
          <p14:tracePt t="143495" x="1833563" y="4600575"/>
          <p14:tracePt t="143502" x="1857375" y="4600575"/>
          <p14:tracePt t="143511" x="1865313" y="4592638"/>
          <p14:tracePt t="143518" x="1873250" y="4592638"/>
          <p14:tracePt t="143534" x="1881188" y="4592638"/>
          <p14:tracePt t="143560" x="1889125" y="4584700"/>
          <p14:tracePt t="143575" x="1895475" y="4584700"/>
          <p14:tracePt t="143582" x="1903413" y="4584700"/>
          <p14:tracePt t="143590" x="1927225" y="4584700"/>
          <p14:tracePt t="143598" x="1951038" y="4584700"/>
          <p14:tracePt t="143606" x="1982788" y="4584700"/>
          <p14:tracePt t="143614" x="2006600" y="4584700"/>
          <p14:tracePt t="143622" x="2036763" y="4584700"/>
          <p14:tracePt t="143630" x="2068513" y="4584700"/>
          <p14:tracePt t="143638" x="2100263" y="4584700"/>
          <p14:tracePt t="143646" x="2132013" y="4584700"/>
          <p14:tracePt t="143654" x="2146300" y="4584700"/>
          <p14:tracePt t="143662" x="2170113" y="4584700"/>
          <p14:tracePt t="143670" x="2178050" y="4584700"/>
          <p14:tracePt t="143678" x="2185988" y="4584700"/>
          <p14:tracePt t="143686" x="2193925" y="4584700"/>
          <p14:tracePt t="143720" x="2201863" y="4584700"/>
          <p14:tracePt t="143775" x="2209800" y="4584700"/>
          <p14:tracePt t="143782" x="2225675" y="4584700"/>
          <p14:tracePt t="143790" x="2255838" y="4584700"/>
          <p14:tracePt t="143798" x="2287588" y="4584700"/>
          <p14:tracePt t="143806" x="2327275" y="4576763"/>
          <p14:tracePt t="143814" x="2359025" y="4560888"/>
          <p14:tracePt t="143822" x="2397125" y="4560888"/>
          <p14:tracePt t="143830" x="2444750" y="4552950"/>
          <p14:tracePt t="143838" x="2498725" y="4546600"/>
          <p14:tracePt t="143846" x="2538413" y="4546600"/>
          <p14:tracePt t="143854" x="2586038" y="4546600"/>
          <p14:tracePt t="143862" x="2624138" y="4546600"/>
          <p14:tracePt t="143870" x="2655888" y="4546600"/>
          <p14:tracePt t="143879" x="2711450" y="4546600"/>
          <p14:tracePt t="143886" x="2735263" y="4546600"/>
          <p14:tracePt t="143894" x="2757488" y="4546600"/>
          <p14:tracePt t="143902" x="2781300" y="4546600"/>
          <p14:tracePt t="143910" x="2805113" y="4546600"/>
          <p14:tracePt t="143918" x="2813050" y="4546600"/>
          <p14:tracePt t="143926" x="2828925" y="4546600"/>
          <p14:tracePt t="143934" x="2844800" y="4546600"/>
          <p14:tracePt t="143943" x="2860675" y="4546600"/>
          <p14:tracePt t="143951" x="2867025" y="4546600"/>
          <p14:tracePt t="143959" x="2882900" y="4538663"/>
          <p14:tracePt t="143966" x="2906713" y="4538663"/>
          <p14:tracePt t="143974" x="2930525" y="4538663"/>
          <p14:tracePt t="143982" x="2954338" y="4530725"/>
          <p14:tracePt t="143990" x="2986088" y="4522788"/>
          <p14:tracePt t="143998" x="3008313" y="4522788"/>
          <p14:tracePt t="144006" x="3024188" y="4514850"/>
          <p14:tracePt t="144014" x="3071813" y="4514850"/>
          <p14:tracePt t="144022" x="3087688" y="4506913"/>
          <p14:tracePt t="144030" x="3109913" y="4498975"/>
          <p14:tracePt t="144038" x="3133725" y="4498975"/>
          <p14:tracePt t="144046" x="3141663" y="4491038"/>
          <p14:tracePt t="144055" x="3157538" y="4491038"/>
          <p14:tracePt t="144062" x="3165475" y="4491038"/>
          <p14:tracePt t="144078" x="3181350" y="4491038"/>
          <p14:tracePt t="144119" x="3189288" y="4491038"/>
          <p14:tracePt t="144126" x="3197225" y="4491038"/>
          <p14:tracePt t="144134" x="3213100" y="4491038"/>
          <p14:tracePt t="144142" x="3221038" y="4498975"/>
          <p14:tracePt t="144150" x="3235325" y="4498975"/>
          <p14:tracePt t="144158" x="3235325" y="4506913"/>
          <p14:tracePt t="144166" x="3251200" y="4506913"/>
          <p14:tracePt t="144174" x="3259138" y="4506913"/>
          <p14:tracePt t="144182" x="3267075" y="4522788"/>
          <p14:tracePt t="144287" x="3228975" y="4522788"/>
          <p14:tracePt t="144294" x="3173413" y="4522788"/>
          <p14:tracePt t="144302" x="3095625" y="4522788"/>
          <p14:tracePt t="144310" x="2978150" y="4522788"/>
          <p14:tracePt t="144318" x="2906713" y="4530725"/>
          <p14:tracePt t="144326" x="2820988" y="4530725"/>
          <p14:tracePt t="144334" x="2765425" y="4552950"/>
          <p14:tracePt t="144343" x="2687638" y="4560888"/>
          <p14:tracePt t="144350" x="2647950" y="4568825"/>
          <p14:tracePt t="144358" x="2593975" y="4568825"/>
          <p14:tracePt t="144366" x="2570163" y="4568825"/>
          <p14:tracePt t="144374" x="2538413" y="4568825"/>
          <p14:tracePt t="144382" x="2514600" y="4584700"/>
          <p14:tracePt t="144462" x="2506663" y="4592638"/>
          <p14:tracePt t="144470" x="2498725" y="4592638"/>
          <p14:tracePt t="144567" x="2514600" y="4592638"/>
          <p14:tracePt t="144574" x="2538413" y="4592638"/>
          <p14:tracePt t="144582" x="2570163" y="4592638"/>
          <p14:tracePt t="144590" x="2609850" y="4592638"/>
          <p14:tracePt t="144598" x="2655888" y="4592638"/>
          <p14:tracePt t="144606" x="2687638" y="4592638"/>
          <p14:tracePt t="144614" x="2727325" y="4592638"/>
          <p14:tracePt t="144622" x="2773363" y="4584700"/>
          <p14:tracePt t="144630" x="2805113" y="4576763"/>
          <p14:tracePt t="144638" x="2828925" y="4576763"/>
          <p14:tracePt t="144646" x="2844800" y="4568825"/>
          <p14:tracePt t="144654" x="2844800" y="4560888"/>
          <p14:tracePt t="144767" x="2828925" y="4560888"/>
          <p14:tracePt t="144782" x="2813050" y="4560888"/>
          <p14:tracePt t="144790" x="2797175" y="4560888"/>
          <p14:tracePt t="144798" x="2773363" y="4560888"/>
          <p14:tracePt t="144806" x="2749550" y="4560888"/>
          <p14:tracePt t="144814" x="2703513" y="4560888"/>
          <p14:tracePt t="144822" x="2695575" y="4560888"/>
          <p14:tracePt t="144830" x="2671763" y="4568825"/>
          <p14:tracePt t="144838" x="2663825" y="4568825"/>
          <p14:tracePt t="144854" x="2655888" y="4568825"/>
          <p14:tracePt t="144927" x="2647950" y="4568825"/>
          <p14:tracePt t="144935" x="2640013" y="4568825"/>
          <p14:tracePt t="144942" x="2624138" y="4568825"/>
          <p14:tracePt t="144950" x="2609850" y="4568825"/>
          <p14:tracePt t="144958" x="2586038" y="4568825"/>
          <p14:tracePt t="144966" x="2554288" y="4568825"/>
          <p14:tracePt t="144974" x="2538413" y="4568825"/>
          <p14:tracePt t="144982" x="2522538" y="4568825"/>
          <p14:tracePt t="144990" x="2498725" y="4568825"/>
          <p14:tracePt t="144998" x="2484438" y="4568825"/>
          <p14:tracePt t="145006" x="2476500" y="4568825"/>
          <p14:tracePt t="145119" x="2484438" y="4568825"/>
          <p14:tracePt t="145126" x="2506663" y="4568825"/>
          <p14:tracePt t="145134" x="2546350" y="4568825"/>
          <p14:tracePt t="145142" x="2578100" y="4568825"/>
          <p14:tracePt t="145150" x="2632075" y="4568825"/>
          <p14:tracePt t="145158" x="2671763" y="4568825"/>
          <p14:tracePt t="145166" x="2703513" y="4568825"/>
          <p14:tracePt t="145174" x="2727325" y="4568825"/>
          <p14:tracePt t="145182" x="2743200" y="4568825"/>
          <p14:tracePt t="145190" x="2757488" y="4568825"/>
          <p14:tracePt t="145238" x="2765425" y="4568825"/>
          <p14:tracePt t="145247" x="2765425" y="4576763"/>
          <p14:tracePt t="145254" x="2743200" y="4600575"/>
          <p14:tracePt t="145263" x="2695575" y="4616450"/>
          <p14:tracePt t="145270" x="2655888" y="4632325"/>
          <p14:tracePt t="145279" x="2609850" y="4656138"/>
          <p14:tracePt t="145286" x="2554288" y="4678363"/>
          <p14:tracePt t="145294" x="2522538" y="4702175"/>
          <p14:tracePt t="145302" x="2484438" y="4718050"/>
          <p14:tracePt t="145311" x="2460625" y="4733925"/>
          <p14:tracePt t="145318" x="2428875" y="4749800"/>
          <p14:tracePt t="145327" x="2405063" y="4765675"/>
          <p14:tracePt t="145334" x="2381250" y="4773613"/>
          <p14:tracePt t="145342" x="2374900" y="4773613"/>
          <p14:tracePt t="145535" x="2374900" y="4781550"/>
          <p14:tracePt t="145542" x="2381250" y="4781550"/>
          <p14:tracePt t="145550" x="2397125" y="4781550"/>
          <p14:tracePt t="145559" x="2420938" y="4781550"/>
          <p14:tracePt t="145574" x="2452688" y="4781550"/>
          <p14:tracePt t="145582" x="2476500" y="4781550"/>
          <p14:tracePt t="145590" x="2492375" y="4781550"/>
          <p14:tracePt t="145598" x="2522538" y="4765675"/>
          <p14:tracePt t="145606" x="2554288" y="4765675"/>
          <p14:tracePt t="145614" x="2586038" y="4765675"/>
          <p14:tracePt t="145622" x="2624138" y="4765675"/>
          <p14:tracePt t="145630" x="2647950" y="4757738"/>
          <p14:tracePt t="145638" x="2679700" y="4757738"/>
          <p14:tracePt t="145646" x="2711450" y="4757738"/>
          <p14:tracePt t="145654" x="2757488" y="4749800"/>
          <p14:tracePt t="145663" x="2773363" y="4749800"/>
          <p14:tracePt t="145670" x="2805113" y="4749800"/>
          <p14:tracePt t="145678" x="2836863" y="4749800"/>
          <p14:tracePt t="145686" x="2844800" y="4749800"/>
          <p14:tracePt t="145694" x="2867025" y="4749800"/>
          <p14:tracePt t="145702" x="2890838" y="4749800"/>
          <p14:tracePt t="145710" x="2898775" y="4749800"/>
          <p14:tracePt t="145726" x="2906713" y="4749800"/>
          <p14:tracePt t="145734" x="2914650" y="4749800"/>
          <p14:tracePt t="145783" x="2914650" y="4757738"/>
          <p14:tracePt t="145790" x="2890838" y="4765675"/>
          <p14:tracePt t="145798" x="2844800" y="4773613"/>
          <p14:tracePt t="145806" x="2789238" y="4803775"/>
          <p14:tracePt t="145814" x="2727325" y="4819650"/>
          <p14:tracePt t="145822" x="2640013" y="4851400"/>
          <p14:tracePt t="145830" x="2586038" y="4867275"/>
          <p14:tracePt t="145838" x="2514600" y="4899025"/>
          <p14:tracePt t="145847" x="2452688" y="4922838"/>
          <p14:tracePt t="145854" x="2397125" y="4937125"/>
          <p14:tracePt t="145862" x="2351088" y="4953000"/>
          <p14:tracePt t="145871" x="2319338" y="4960938"/>
          <p14:tracePt t="145879" x="2295525" y="4968875"/>
          <p14:tracePt t="145886" x="2287588" y="4976813"/>
          <p14:tracePt t="145967" x="2287588" y="4984750"/>
          <p14:tracePt t="145982" x="2287588" y="4992688"/>
          <p14:tracePt t="145998" x="2303463" y="5000625"/>
          <p14:tracePt t="146006" x="2319338" y="5008563"/>
          <p14:tracePt t="146014" x="2335213" y="5016500"/>
          <p14:tracePt t="146022" x="2351088" y="5016500"/>
          <p14:tracePt t="146031" x="2381250" y="5016500"/>
          <p14:tracePt t="146038" x="2413000" y="5024438"/>
          <p14:tracePt t="146046" x="2452688" y="5040313"/>
          <p14:tracePt t="146054" x="2476500" y="5040313"/>
          <p14:tracePt t="146063" x="2506663" y="5040313"/>
          <p14:tracePt t="146070" x="2530475" y="5040313"/>
          <p14:tracePt t="146078" x="2554288" y="5040313"/>
          <p14:tracePt t="146086" x="2570163" y="5040313"/>
          <p14:tracePt t="146095" x="2601913" y="5040313"/>
          <p14:tracePt t="146102" x="2617788" y="5040313"/>
          <p14:tracePt t="146110" x="2640013" y="5040313"/>
          <p14:tracePt t="146118" x="2655888" y="5040313"/>
          <p14:tracePt t="146126" x="2663825" y="5040313"/>
          <p14:tracePt t="146134" x="2687638" y="5048250"/>
          <p14:tracePt t="146142" x="2711450" y="5048250"/>
          <p14:tracePt t="146150" x="2727325" y="5054600"/>
          <p14:tracePt t="146158" x="2743200" y="5054600"/>
          <p14:tracePt t="146178" x="2781300" y="5054600"/>
          <p14:tracePt t="146182" x="2797175" y="5054600"/>
          <p14:tracePt t="146190" x="2813050" y="5054600"/>
          <p14:tracePt t="146198" x="2828925" y="5054600"/>
          <p14:tracePt t="146206" x="2836863" y="5054600"/>
          <p14:tracePt t="146215" x="2852738" y="5054600"/>
          <p14:tracePt t="146327" x="2844800" y="5054600"/>
          <p14:tracePt t="146334" x="2836863" y="5054600"/>
          <p14:tracePt t="146350" x="2820988" y="5054600"/>
          <p14:tracePt t="146358" x="2813050" y="5054600"/>
          <p14:tracePt t="146374" x="2805113" y="5054600"/>
          <p14:tracePt t="146456" x="2813050" y="5054600"/>
          <p14:tracePt t="146462" x="2828925" y="5054600"/>
          <p14:tracePt t="146470" x="2860675" y="5054600"/>
          <p14:tracePt t="146479" x="2874963" y="5048250"/>
          <p14:tracePt t="146486" x="2922588" y="5048250"/>
          <p14:tracePt t="146495" x="2970213" y="5040313"/>
          <p14:tracePt t="146502" x="3000375" y="5040313"/>
          <p14:tracePt t="146510" x="3048000" y="5040313"/>
          <p14:tracePt t="146518" x="3095625" y="5032375"/>
          <p14:tracePt t="146526" x="3141663" y="5032375"/>
          <p14:tracePt t="146534" x="3181350" y="5032375"/>
          <p14:tracePt t="146542" x="3213100" y="5032375"/>
          <p14:tracePt t="146550" x="3251200" y="5016500"/>
          <p14:tracePt t="146558" x="3275013" y="5008563"/>
          <p14:tracePt t="146566" x="3306763" y="5008563"/>
          <p14:tracePt t="146574" x="3322638" y="5008563"/>
          <p14:tracePt t="146582" x="3346450" y="5000625"/>
          <p14:tracePt t="146590" x="3368675" y="5000625"/>
          <p14:tracePt t="146598" x="3384550" y="5000625"/>
          <p14:tracePt t="146606" x="3400425" y="5000625"/>
          <p14:tracePt t="146614" x="3408363" y="5000625"/>
          <p14:tracePt t="146623" x="3416300" y="5000625"/>
          <p14:tracePt t="146630" x="3432175" y="5000625"/>
          <p14:tracePt t="146638" x="3455988" y="5000625"/>
          <p14:tracePt t="146647" x="3463925" y="5000625"/>
          <p14:tracePt t="146655" x="3494088" y="5000625"/>
          <p14:tracePt t="146662" x="3525838" y="5000625"/>
          <p14:tracePt t="146670" x="3557588" y="5000625"/>
          <p14:tracePt t="146678" x="3619500" y="5000625"/>
          <p14:tracePt t="146687" x="3667125" y="5000625"/>
          <p14:tracePt t="146694" x="3706813" y="5000625"/>
          <p14:tracePt t="146702" x="3776663" y="4992688"/>
          <p14:tracePt t="146710" x="3816350" y="4976813"/>
          <p14:tracePt t="146718" x="3862388" y="4968875"/>
          <p14:tracePt t="146726" x="3925888" y="4968875"/>
          <p14:tracePt t="146734" x="3957638" y="4968875"/>
          <p14:tracePt t="146742" x="3987800" y="4968875"/>
          <p14:tracePt t="146750" x="4011613" y="4968875"/>
          <p14:tracePt t="146758" x="4019550" y="4968875"/>
          <p14:tracePt t="146766" x="4027488" y="4968875"/>
          <p14:tracePt t="146782" x="4043363" y="4968875"/>
          <p14:tracePt t="146798" x="4051300" y="4968875"/>
          <p14:tracePt t="146806" x="4059238" y="4976813"/>
          <p14:tracePt t="146814" x="4067175" y="4976813"/>
          <p14:tracePt t="146831" x="4089400" y="4976813"/>
          <p14:tracePt t="146838" x="4097338" y="4976813"/>
          <p14:tracePt t="146846" x="4121150" y="4984750"/>
          <p14:tracePt t="146854" x="4137025" y="4984750"/>
          <p14:tracePt t="146862" x="4160838" y="4984750"/>
          <p14:tracePt t="146870" x="4192588" y="4984750"/>
          <p14:tracePt t="146879" x="4206875" y="4984750"/>
          <p14:tracePt t="146886" x="4238625" y="4984750"/>
          <p14:tracePt t="146894" x="4262438" y="4984750"/>
          <p14:tracePt t="146902" x="4270375" y="4984750"/>
          <p14:tracePt t="146910" x="4294188" y="4984750"/>
          <p14:tracePt t="146918" x="4302125" y="4984750"/>
          <p14:tracePt t="146926" x="4318000" y="4984750"/>
          <p14:tracePt t="146934" x="4325938" y="4984750"/>
          <p14:tracePt t="146950" x="4340225" y="4984750"/>
          <p14:tracePt t="146967" x="4348163" y="4976813"/>
          <p14:tracePt t="146982" x="4348163" y="4968875"/>
          <p14:tracePt t="146990" x="4348163" y="4960938"/>
          <p14:tracePt t="146998" x="4348163" y="4945063"/>
          <p14:tracePt t="147006" x="4348163" y="4922838"/>
          <p14:tracePt t="147014" x="4348163" y="4891088"/>
          <p14:tracePt t="147022" x="4348163" y="4883150"/>
          <p14:tracePt t="147030" x="4340225" y="4859338"/>
          <p14:tracePt t="147038" x="4332288" y="4835525"/>
          <p14:tracePt t="147046" x="4310063" y="4797425"/>
          <p14:tracePt t="147054" x="4302125" y="4789488"/>
          <p14:tracePt t="147064" x="4286250" y="4749800"/>
          <p14:tracePt t="147070" x="4270375" y="4725988"/>
          <p14:tracePt t="147079" x="4246563" y="4686300"/>
          <p14:tracePt t="147086" x="4230688" y="4656138"/>
          <p14:tracePt t="147094" x="4200525" y="4616450"/>
          <p14:tracePt t="147102" x="4200525" y="4568825"/>
          <p14:tracePt t="147110" x="4176713" y="4530725"/>
          <p14:tracePt t="147118" x="4137025" y="4491038"/>
          <p14:tracePt t="147126" x="4113213" y="4451350"/>
          <p14:tracePt t="147134" x="4083050" y="4421188"/>
          <p14:tracePt t="147142" x="4043363" y="4381500"/>
          <p14:tracePt t="147150" x="4019550" y="4365625"/>
          <p14:tracePt t="147158" x="3995738" y="4349750"/>
          <p14:tracePt t="147166" x="3933825" y="4325938"/>
          <p14:tracePt t="147174" x="3886200" y="4318000"/>
          <p14:tracePt t="147183" x="3846513" y="4310063"/>
          <p14:tracePt t="147190" x="3832225" y="4310063"/>
          <p14:tracePt t="147198" x="3800475" y="4295775"/>
          <p14:tracePt t="147215" x="3784600" y="4295775"/>
          <p14:tracePt t="147222" x="3768725" y="4295775"/>
          <p14:tracePt t="147230" x="3760788" y="4287838"/>
          <p14:tracePt t="147238" x="3752850" y="4287838"/>
          <p14:tracePt t="147254" x="3736975" y="4287838"/>
          <p14:tracePt t="147262" x="3729038" y="4279900"/>
          <p14:tracePt t="147270" x="3706813" y="4279900"/>
          <p14:tracePt t="147279" x="3690938" y="4279900"/>
          <p14:tracePt t="147286" x="3675063" y="4279900"/>
          <p14:tracePt t="147294" x="3659188" y="4279900"/>
          <p14:tracePt t="147302" x="3643313" y="4279900"/>
          <p14:tracePt t="147310" x="3627438" y="4279900"/>
          <p14:tracePt t="147318" x="3611563" y="4279900"/>
          <p14:tracePt t="147326" x="3597275" y="4279900"/>
          <p14:tracePt t="147334" x="3589338" y="4279900"/>
          <p14:tracePt t="147342" x="3581400" y="4279900"/>
          <p14:tracePt t="147350" x="3565525" y="4279900"/>
          <p14:tracePt t="147358" x="3557588" y="4279900"/>
          <p14:tracePt t="147381" x="3533775" y="4279900"/>
          <p14:tracePt t="147382" x="3525838" y="4279900"/>
          <p14:tracePt t="147390" x="3509963" y="4279900"/>
          <p14:tracePt t="147398" x="3494088" y="4279900"/>
          <p14:tracePt t="147406" x="3486150" y="4279900"/>
          <p14:tracePt t="147414" x="3463925" y="4279900"/>
          <p14:tracePt t="147422" x="3455988" y="4279900"/>
          <p14:tracePt t="147430" x="3424238" y="4279900"/>
          <p14:tracePt t="147438" x="3400425" y="4295775"/>
          <p14:tracePt t="147446" x="3392488" y="4302125"/>
          <p14:tracePt t="147454" x="3368675" y="4341813"/>
          <p14:tracePt t="147462" x="3352800" y="4357688"/>
          <p14:tracePt t="147470" x="3352800" y="4389438"/>
          <p14:tracePt t="147479" x="3346450" y="4405313"/>
          <p14:tracePt t="147486" x="3338513" y="4421188"/>
          <p14:tracePt t="147494" x="3338513" y="4435475"/>
          <p14:tracePt t="147502" x="3338513" y="4443413"/>
          <p14:tracePt t="147510" x="3338513" y="4467225"/>
          <p14:tracePt t="147518" x="3338513" y="4491038"/>
          <p14:tracePt t="147526" x="3338513" y="4506913"/>
          <p14:tracePt t="147534" x="3338513" y="4538663"/>
          <p14:tracePt t="147542" x="3338513" y="4568825"/>
          <p14:tracePt t="147550" x="3338513" y="4624388"/>
          <p14:tracePt t="147558" x="3338513" y="4678363"/>
          <p14:tracePt t="147566" x="3338513" y="4741863"/>
          <p14:tracePt t="147574" x="3338513" y="4797425"/>
          <p14:tracePt t="147582" x="3338513" y="4867275"/>
          <p14:tracePt t="147590" x="3338513" y="4922838"/>
          <p14:tracePt t="147599" x="3338513" y="4984750"/>
          <p14:tracePt t="147606" x="3346450" y="5024438"/>
          <p14:tracePt t="147614" x="3368675" y="5086350"/>
          <p14:tracePt t="147622" x="3384550" y="5110163"/>
          <p14:tracePt t="147631" x="3424238" y="5165725"/>
          <p14:tracePt t="147638" x="3463925" y="5203825"/>
          <p14:tracePt t="147646" x="3494088" y="5235575"/>
          <p14:tracePt t="147654" x="3541713" y="5275263"/>
          <p14:tracePt t="147663" x="3589338" y="5305425"/>
          <p14:tracePt t="147670" x="3611563" y="5313363"/>
          <p14:tracePt t="147679" x="3667125" y="5329238"/>
          <p14:tracePt t="147686" x="3698875" y="5337175"/>
          <p14:tracePt t="147694" x="3714750" y="5337175"/>
          <p14:tracePt t="147702" x="3736975" y="5337175"/>
          <p14:tracePt t="147710" x="3760788" y="5337175"/>
          <p14:tracePt t="147735" x="3768725" y="5337175"/>
          <p14:tracePt t="147742" x="3768725" y="5329238"/>
          <p14:tracePt t="147751" x="3768725" y="5291138"/>
          <p14:tracePt t="147758" x="3752850" y="5243513"/>
          <p14:tracePt t="147766" x="3721100" y="5187950"/>
          <p14:tracePt t="147774" x="3675063" y="5118100"/>
          <p14:tracePt t="147782" x="3643313" y="5048250"/>
          <p14:tracePt t="147790" x="3589338" y="4960938"/>
          <p14:tracePt t="147798" x="3549650" y="4899025"/>
          <p14:tracePt t="147806" x="3517900" y="4819650"/>
          <p14:tracePt t="147814" x="3463925" y="4749800"/>
          <p14:tracePt t="147822" x="3432175" y="4702175"/>
          <p14:tracePt t="147830" x="3392488" y="4656138"/>
          <p14:tracePt t="147838" x="3352800" y="4600575"/>
          <p14:tracePt t="147846" x="3330575" y="4576763"/>
          <p14:tracePt t="147854" x="3306763" y="4560888"/>
          <p14:tracePt t="147862" x="3251200" y="4530725"/>
          <p14:tracePt t="147870" x="3243263" y="4522788"/>
          <p14:tracePt t="147887" x="3228975" y="4522788"/>
          <p14:tracePt t="147967" x="3251200" y="4546600"/>
          <p14:tracePt t="147975" x="3251200" y="4568825"/>
          <p14:tracePt t="147982" x="3275013" y="4616450"/>
          <p14:tracePt t="147990" x="3290888" y="4640263"/>
          <p14:tracePt t="147999" x="3322638" y="4710113"/>
          <p14:tracePt t="148006" x="3352800" y="4757738"/>
          <p14:tracePt t="148014" x="3392488" y="4811713"/>
          <p14:tracePt t="148022" x="3424238" y="4851400"/>
          <p14:tracePt t="148030" x="3463925" y="4891088"/>
          <p14:tracePt t="148038" x="3502025" y="4929188"/>
          <p14:tracePt t="148047" x="3549650" y="4960938"/>
          <p14:tracePt t="148054" x="3581400" y="4984750"/>
          <p14:tracePt t="148063" x="3611563" y="4992688"/>
          <p14:tracePt t="148070" x="3651250" y="5016500"/>
          <p14:tracePt t="148078" x="3667125" y="5032375"/>
          <p14:tracePt t="148086" x="3706813" y="5048250"/>
          <p14:tracePt t="148094" x="3729038" y="5054600"/>
          <p14:tracePt t="148102" x="3768725" y="5070475"/>
          <p14:tracePt t="148111" x="3816350" y="5086350"/>
          <p14:tracePt t="148118" x="3832225" y="5086350"/>
          <p14:tracePt t="148126" x="3870325" y="5094288"/>
          <p14:tracePt t="148134" x="3902075" y="5094288"/>
          <p14:tracePt t="148142" x="3925888" y="5094288"/>
          <p14:tracePt t="148150" x="3957638" y="5094288"/>
          <p14:tracePt t="148158" x="3979863" y="5094288"/>
          <p14:tracePt t="148166" x="3987800" y="5094288"/>
          <p14:tracePt t="148180" x="4003675" y="5094288"/>
          <p14:tracePt t="148182" x="4011613" y="5094288"/>
          <p14:tracePt t="148198" x="4027488" y="5094288"/>
          <p14:tracePt t="148262" x="4035425" y="5094288"/>
          <p14:tracePt t="148374" x="4035425" y="5078413"/>
          <p14:tracePt t="148383" x="4035425" y="5062538"/>
          <p14:tracePt t="148390" x="4027488" y="5040313"/>
          <p14:tracePt t="148399" x="4019550" y="5032375"/>
          <p14:tracePt t="148406" x="3995738" y="5008563"/>
          <p14:tracePt t="148415" x="3987800" y="4984750"/>
          <p14:tracePt t="148422" x="3963988" y="4968875"/>
          <p14:tracePt t="148431" x="3933825" y="4929188"/>
          <p14:tracePt t="148438" x="3925888" y="4922838"/>
          <p14:tracePt t="148446" x="3910013" y="4899025"/>
          <p14:tracePt t="148454" x="3886200" y="4883150"/>
          <p14:tracePt t="148462" x="3870325" y="4875213"/>
          <p14:tracePt t="148470" x="3854450" y="4867275"/>
          <p14:tracePt t="148478" x="3840163" y="4867275"/>
          <p14:tracePt t="148486" x="3816350" y="4851400"/>
          <p14:tracePt t="148494" x="3808413" y="4851400"/>
          <p14:tracePt t="148502" x="3800475" y="4843463"/>
          <p14:tracePt t="148519" x="3784600" y="4835525"/>
          <p14:tracePt t="148535" x="3776663" y="4827588"/>
          <p14:tracePt t="148542" x="3768725" y="4819650"/>
          <p14:tracePt t="148575" x="3752850" y="4803775"/>
          <p14:tracePt t="148583" x="3736975" y="4789488"/>
          <p14:tracePt t="148590" x="3721100" y="4773613"/>
          <p14:tracePt t="148598" x="3714750" y="4765675"/>
          <p14:tracePt t="148606" x="3667125" y="4733925"/>
          <p14:tracePt t="148614" x="3619500" y="4718050"/>
          <p14:tracePt t="148622" x="3565525" y="4686300"/>
          <p14:tracePt t="148631" x="3517900" y="4648200"/>
          <p14:tracePt t="148638" x="3471863" y="4616450"/>
          <p14:tracePt t="148646" x="3424238" y="4576763"/>
          <p14:tracePt t="148654" x="3400425" y="4560888"/>
          <p14:tracePt t="148662" x="3360738" y="4538663"/>
          <p14:tracePt t="148670" x="3322638" y="4522788"/>
          <p14:tracePt t="148678" x="3298825" y="4506913"/>
          <p14:tracePt t="148686" x="3282950" y="4498975"/>
          <p14:tracePt t="148694" x="3267075" y="4491038"/>
          <p14:tracePt t="148702" x="3235325" y="4483100"/>
          <p14:tracePt t="148710" x="3205163" y="4467225"/>
          <p14:tracePt t="148718" x="3157538" y="4443413"/>
          <p14:tracePt t="148726" x="3141663" y="4435475"/>
          <p14:tracePt t="148734" x="3087688" y="4421188"/>
          <p14:tracePt t="148742" x="3032125" y="4397375"/>
          <p14:tracePt t="148751" x="2978150" y="4389438"/>
          <p14:tracePt t="148758" x="2954338" y="4389438"/>
          <p14:tracePt t="148766" x="2922588" y="4373563"/>
          <p14:tracePt t="148774" x="2906713" y="4373563"/>
          <p14:tracePt t="148782" x="2890838" y="4373563"/>
          <p14:tracePt t="148790" x="2874963" y="4365625"/>
          <p14:tracePt t="148798" x="2867025" y="4365625"/>
          <p14:tracePt t="148806" x="2836863" y="4357688"/>
          <p14:tracePt t="148814" x="2828925" y="4357688"/>
          <p14:tracePt t="148822" x="2781300" y="4341813"/>
          <p14:tracePt t="148830" x="2757488" y="4333875"/>
          <p14:tracePt t="148838" x="2695575" y="4325938"/>
          <p14:tracePt t="148846" x="2655888" y="4302125"/>
          <p14:tracePt t="148854" x="2609850" y="4287838"/>
          <p14:tracePt t="148862" x="2578100" y="4279900"/>
          <p14:tracePt t="148870" x="2546350" y="4264025"/>
          <p14:tracePt t="148878" x="2514600" y="4264025"/>
          <p14:tracePt t="148886" x="2506663" y="4264025"/>
          <p14:tracePt t="148894" x="2492375" y="4264025"/>
          <p14:tracePt t="148902" x="2484438" y="4264025"/>
          <p14:tracePt t="148910" x="2476500" y="4256088"/>
          <p14:tracePt t="148918" x="2460625" y="4256088"/>
          <p14:tracePt t="148926" x="2436813" y="4256088"/>
          <p14:tracePt t="148934" x="2428875" y="4256088"/>
          <p14:tracePt t="148942" x="2405063" y="4256088"/>
          <p14:tracePt t="148951" x="2381250" y="4256088"/>
          <p14:tracePt t="148959" x="2366963" y="4256088"/>
          <p14:tracePt t="148966" x="2319338" y="4256088"/>
          <p14:tracePt t="148974" x="2271713" y="4256088"/>
          <p14:tracePt t="148982" x="2233613" y="4256088"/>
          <p14:tracePt t="148990" x="2178050" y="4256088"/>
          <p14:tracePt t="148998" x="2124075" y="4264025"/>
          <p14:tracePt t="149006" x="2060575" y="4271963"/>
          <p14:tracePt t="149014" x="2006600" y="4271963"/>
          <p14:tracePt t="149022" x="1974850" y="4279900"/>
          <p14:tracePt t="149031" x="1943100" y="4287838"/>
          <p14:tracePt t="149038" x="1895475" y="4287838"/>
          <p14:tracePt t="149046" x="1849438" y="4302125"/>
          <p14:tracePt t="149054" x="1817688" y="4310063"/>
          <p14:tracePt t="149062" x="1778000" y="4310063"/>
          <p14:tracePt t="149070" x="1755775" y="4310063"/>
          <p14:tracePt t="149078" x="1716088" y="4310063"/>
          <p14:tracePt t="149086" x="1684338" y="4318000"/>
          <p14:tracePt t="149094" x="1652588" y="4325938"/>
          <p14:tracePt t="149102" x="1630363" y="4333875"/>
          <p14:tracePt t="149110" x="1582738" y="4341813"/>
          <p14:tracePt t="149118" x="1566863" y="4349750"/>
          <p14:tracePt t="149126" x="1543050" y="4349750"/>
          <p14:tracePt t="149134" x="1527175" y="4349750"/>
          <p14:tracePt t="149142" x="1504950" y="4349750"/>
          <p14:tracePt t="149150" x="1489075" y="4365625"/>
          <p14:tracePt t="149158" x="1473200" y="4373563"/>
          <p14:tracePt t="149167" x="1465263" y="4373563"/>
          <p14:tracePt t="149174" x="1457325" y="4373563"/>
          <p14:tracePt t="149182" x="1441450" y="4381500"/>
          <p14:tracePt t="149190" x="1433513" y="4381500"/>
          <p14:tracePt t="149199" x="1417638" y="4389438"/>
          <p14:tracePt t="149206" x="1417638" y="4397375"/>
          <p14:tracePt t="149214" x="1409700" y="4397375"/>
          <p14:tracePt t="149222" x="1395413" y="4405313"/>
          <p14:tracePt t="149230" x="1379538" y="4421188"/>
          <p14:tracePt t="149238" x="1371600" y="4421188"/>
          <p14:tracePt t="149246" x="1363663" y="4427538"/>
          <p14:tracePt t="149254" x="1347788" y="4435475"/>
          <p14:tracePt t="149262" x="1339850" y="4443413"/>
          <p14:tracePt t="149270" x="1331913" y="4451350"/>
          <p14:tracePt t="149286" x="1323975" y="4451350"/>
          <p14:tracePt t="149294" x="1316038" y="4459288"/>
          <p14:tracePt t="149310" x="1308100" y="4467225"/>
          <p14:tracePt t="149318" x="1300163" y="4475163"/>
          <p14:tracePt t="149326" x="1292225" y="4475163"/>
          <p14:tracePt t="149334" x="1292225" y="4483100"/>
          <p14:tracePt t="149342" x="1284288" y="4491038"/>
          <p14:tracePt t="149351" x="1277938" y="4498975"/>
          <p14:tracePt t="149367" x="1277938" y="4514850"/>
          <p14:tracePt t="149374" x="1270000" y="4514850"/>
          <p14:tracePt t="149519" x="1270000" y="4522788"/>
          <p14:tracePt t="149558" x="1270000" y="4530725"/>
          <p14:tracePt t="149574" x="1262063" y="4538663"/>
          <p14:tracePt t="149590" x="1262063" y="4546600"/>
          <p14:tracePt t="149598" x="1254125" y="4552950"/>
          <p14:tracePt t="149606" x="1246188" y="4560888"/>
          <p14:tracePt t="149630" x="1246188" y="4568825"/>
          <p14:tracePt t="149638" x="1246188" y="4576763"/>
          <p14:tracePt t="149646" x="1246188" y="4584700"/>
          <p14:tracePt t="149654" x="1246188" y="4592638"/>
          <p14:tracePt t="149662" x="1246188" y="4600575"/>
          <p14:tracePt t="149670" x="1246188" y="4616450"/>
          <p14:tracePt t="149678" x="1238250" y="4616450"/>
          <p14:tracePt t="149686" x="1238250" y="4632325"/>
          <p14:tracePt t="149694" x="1238250" y="4640263"/>
          <p14:tracePt t="149702" x="1238250" y="4656138"/>
          <p14:tracePt t="149710" x="1230313" y="4664075"/>
          <p14:tracePt t="149718" x="1230313" y="4672013"/>
          <p14:tracePt t="149726" x="1222375" y="4686300"/>
          <p14:tracePt t="149734" x="1222375" y="4694238"/>
          <p14:tracePt t="149742" x="1222375" y="4710113"/>
          <p14:tracePt t="149752" x="1222375" y="4718050"/>
          <p14:tracePt t="149758" x="1214438" y="4733925"/>
          <p14:tracePt t="149766" x="1214438" y="4757738"/>
          <p14:tracePt t="149774" x="1214438" y="4765675"/>
          <p14:tracePt t="149782" x="1214438" y="4773613"/>
          <p14:tracePt t="149790" x="1214438" y="4789488"/>
          <p14:tracePt t="149798" x="1222375" y="4803775"/>
          <p14:tracePt t="149806" x="1222375" y="4811713"/>
          <p14:tracePt t="149815" x="1222375" y="4819650"/>
          <p14:tracePt t="149822" x="1230313" y="4843463"/>
          <p14:tracePt t="149830" x="1238250" y="4859338"/>
          <p14:tracePt t="149838" x="1254125" y="4875213"/>
          <p14:tracePt t="149846" x="1254125" y="4883150"/>
          <p14:tracePt t="149854" x="1270000" y="4891088"/>
          <p14:tracePt t="149862" x="1277938" y="4906963"/>
          <p14:tracePt t="149870" x="1292225" y="4922838"/>
          <p14:tracePt t="149878" x="1292225" y="4937125"/>
          <p14:tracePt t="149886" x="1308100" y="4945063"/>
          <p14:tracePt t="149894" x="1316038" y="4960938"/>
          <p14:tracePt t="149902" x="1331913" y="4976813"/>
          <p14:tracePt t="149910" x="1339850" y="4984750"/>
          <p14:tracePt t="149918" x="1347788" y="4992688"/>
          <p14:tracePt t="149926" x="1363663" y="5000625"/>
          <p14:tracePt t="149934" x="1379538" y="5016500"/>
          <p14:tracePt t="149942" x="1395413" y="5024438"/>
          <p14:tracePt t="149950" x="1409700" y="5032375"/>
          <p14:tracePt t="149958" x="1417638" y="5032375"/>
          <p14:tracePt t="149966" x="1441450" y="5040313"/>
          <p14:tracePt t="149974" x="1449388" y="5048250"/>
          <p14:tracePt t="149982" x="1473200" y="5054600"/>
          <p14:tracePt t="149990" x="1481138" y="5054600"/>
          <p14:tracePt t="149998" x="1504950" y="5054600"/>
          <p14:tracePt t="150006" x="1535113" y="5070475"/>
          <p14:tracePt t="150014" x="1543050" y="5070475"/>
          <p14:tracePt t="150022" x="1566863" y="5078413"/>
          <p14:tracePt t="150030" x="1598613" y="5078413"/>
          <p14:tracePt t="150038" x="1622425" y="5078413"/>
          <p14:tracePt t="150046" x="1638300" y="5078413"/>
          <p14:tracePt t="150054" x="1660525" y="5078413"/>
          <p14:tracePt t="150062" x="1684338" y="5078413"/>
          <p14:tracePt t="150070" x="1708150" y="5078413"/>
          <p14:tracePt t="150078" x="1731963" y="5078413"/>
          <p14:tracePt t="150086" x="1755775" y="5078413"/>
          <p14:tracePt t="150094" x="1785938" y="5078413"/>
          <p14:tracePt t="150102" x="1801813" y="5078413"/>
          <p14:tracePt t="150110" x="1825625" y="5078413"/>
          <p14:tracePt t="150118" x="1857375" y="5078413"/>
          <p14:tracePt t="150126" x="1881188" y="5078413"/>
          <p14:tracePt t="150134" x="1903413" y="5078413"/>
          <p14:tracePt t="150142" x="1927225" y="5078413"/>
          <p14:tracePt t="150150" x="1958975" y="5078413"/>
          <p14:tracePt t="150158" x="1982788" y="5078413"/>
          <p14:tracePt t="150166" x="2012950" y="5078413"/>
          <p14:tracePt t="150174" x="2052638" y="5086350"/>
          <p14:tracePt t="150182" x="2084388" y="5086350"/>
          <p14:tracePt t="150199" x="2146300" y="5086350"/>
          <p14:tracePt t="150206" x="2201863" y="5086350"/>
          <p14:tracePt t="150214" x="2255838" y="5086350"/>
          <p14:tracePt t="150222" x="2295525" y="5086350"/>
          <p14:tracePt t="150230" x="2327275" y="5086350"/>
          <p14:tracePt t="150238" x="2381250" y="5086350"/>
          <p14:tracePt t="150249" x="2413000" y="5086350"/>
          <p14:tracePt t="150254" x="2452688" y="5086350"/>
          <p14:tracePt t="150262" x="2498725" y="5086350"/>
          <p14:tracePt t="150270" x="2530475" y="5086350"/>
          <p14:tracePt t="150278" x="2570163" y="5086350"/>
          <p14:tracePt t="150286" x="2609850" y="5086350"/>
          <p14:tracePt t="150294" x="2624138" y="5086350"/>
          <p14:tracePt t="150302" x="2671763" y="5086350"/>
          <p14:tracePt t="150310" x="2703513" y="5078413"/>
          <p14:tracePt t="150318" x="2749550" y="5070475"/>
          <p14:tracePt t="150326" x="2781300" y="5070475"/>
          <p14:tracePt t="150335" x="2805113" y="5062538"/>
          <p14:tracePt t="150342" x="2844800" y="5062538"/>
          <p14:tracePt t="150351" x="2882900" y="5054600"/>
          <p14:tracePt t="150358" x="2914650" y="5048250"/>
          <p14:tracePt t="150366" x="2970213" y="5048250"/>
          <p14:tracePt t="150374" x="3000375" y="5040313"/>
          <p14:tracePt t="150382" x="3024188" y="5032375"/>
          <p14:tracePt t="150390" x="3087688" y="5032375"/>
          <p14:tracePt t="150399" x="3133725" y="5032375"/>
          <p14:tracePt t="150406" x="3165475" y="5024438"/>
          <p14:tracePt t="150414" x="3197225" y="5024438"/>
          <p14:tracePt t="150422" x="3235325" y="5008563"/>
          <p14:tracePt t="150430" x="3290888" y="5008563"/>
          <p14:tracePt t="150438" x="3330575" y="5008563"/>
          <p14:tracePt t="150446" x="3368675" y="5008563"/>
          <p14:tracePt t="150454" x="3432175" y="5008563"/>
          <p14:tracePt t="150462" x="3486150" y="5008563"/>
          <p14:tracePt t="150471" x="3533775" y="5008563"/>
          <p14:tracePt t="150478" x="3597275" y="5008563"/>
          <p14:tracePt t="150486" x="3667125" y="5008563"/>
          <p14:tracePt t="150494" x="3729038" y="5008563"/>
          <p14:tracePt t="150502" x="3824288" y="5008563"/>
          <p14:tracePt t="150510" x="3894138" y="5008563"/>
          <p14:tracePt t="150518" x="3963988" y="5008563"/>
          <p14:tracePt t="150526" x="4051300" y="5008563"/>
          <p14:tracePt t="150534" x="4137025" y="5008563"/>
          <p14:tracePt t="150542" x="4192588" y="5000625"/>
          <p14:tracePt t="150550" x="4254500" y="4992688"/>
          <p14:tracePt t="150558" x="4325938" y="4984750"/>
          <p14:tracePt t="150566" x="4371975" y="4968875"/>
          <p14:tracePt t="150574" x="4443413" y="4960938"/>
          <p14:tracePt t="150582" x="4497388" y="4960938"/>
          <p14:tracePt t="150590" x="4560888" y="4960938"/>
          <p14:tracePt t="150598" x="4638675" y="4953000"/>
          <p14:tracePt t="150606" x="4700588" y="4953000"/>
          <p14:tracePt t="150614" x="4772025" y="4953000"/>
          <p14:tracePt t="150622" x="4841875" y="4953000"/>
          <p14:tracePt t="150630" x="4897438" y="4945063"/>
          <p14:tracePt t="150638" x="4959350" y="4929188"/>
          <p14:tracePt t="150646" x="5038725" y="4922838"/>
          <p14:tracePt t="150654" x="5100638" y="4914900"/>
          <p14:tracePt t="150662" x="5164138" y="4906963"/>
          <p14:tracePt t="150670" x="5226050" y="4906963"/>
          <p14:tracePt t="150678" x="5289550" y="4906963"/>
          <p14:tracePt t="150686" x="5351463" y="4906963"/>
          <p14:tracePt t="150694" x="5414963" y="4906963"/>
          <p14:tracePt t="150702" x="5476875" y="4906963"/>
          <p14:tracePt t="150710" x="5524500" y="4891088"/>
          <p14:tracePt t="150718" x="5586413" y="4891088"/>
          <p14:tracePt t="150726" x="5634038" y="4883150"/>
          <p14:tracePt t="150735" x="5672138" y="4883150"/>
          <p14:tracePt t="150742" x="5719763" y="4883150"/>
          <p14:tracePt t="150753" x="5751513" y="4883150"/>
          <p14:tracePt t="150758" x="5783263" y="4883150"/>
          <p14:tracePt t="150766" x="5837238" y="4883150"/>
          <p14:tracePt t="150774" x="5861050" y="4883150"/>
          <p14:tracePt t="150782" x="5900738" y="4883150"/>
          <p14:tracePt t="150790" x="5915025" y="4875213"/>
          <p14:tracePt t="150798" x="5946775" y="4875213"/>
          <p14:tracePt t="150806" x="5970588" y="4875213"/>
          <p14:tracePt t="150814" x="5986463" y="4875213"/>
          <p14:tracePt t="150822" x="5994400" y="4859338"/>
          <p14:tracePt t="150830" x="6002338" y="4859338"/>
          <p14:tracePt t="150838" x="6010275" y="4859338"/>
          <p14:tracePt t="150846" x="6018213" y="4859338"/>
          <p14:tracePt t="150935" x="6018213" y="4843463"/>
          <p14:tracePt t="150942" x="6018213" y="4827588"/>
          <p14:tracePt t="150950" x="6010275" y="4819650"/>
          <p14:tracePt t="150958" x="6010275" y="4811713"/>
          <p14:tracePt t="150966" x="5994400" y="4789488"/>
          <p14:tracePt t="150974" x="5986463" y="4773613"/>
          <p14:tracePt t="150991" x="5962650" y="4749800"/>
          <p14:tracePt t="151006" x="5962650" y="4741863"/>
          <p14:tracePt t="151014" x="5954713" y="4741863"/>
          <p14:tracePt t="151022" x="5954713" y="4733925"/>
          <p14:tracePt t="151030" x="5946775" y="4718050"/>
          <p14:tracePt t="151038" x="5930900" y="4710113"/>
          <p14:tracePt t="151046" x="5930900" y="4694238"/>
          <p14:tracePt t="151054" x="5922963" y="4694238"/>
          <p14:tracePt t="151062" x="5915025" y="4686300"/>
          <p14:tracePt t="151070" x="5900738" y="4672013"/>
          <p14:tracePt t="151087" x="5900738" y="4664075"/>
          <p14:tracePt t="151102" x="5892800" y="4656138"/>
          <p14:tracePt t="151167" x="5884863" y="4656138"/>
          <p14:tracePt t="151183" x="5884863" y="4648200"/>
          <p14:tracePt t="151190" x="5876925" y="4640263"/>
          <p14:tracePt t="151206" x="5868988" y="4632325"/>
          <p14:tracePt t="151214" x="5861050" y="4624388"/>
          <p14:tracePt t="151222" x="5853113" y="4616450"/>
          <p14:tracePt t="151238" x="5845175" y="4608513"/>
          <p14:tracePt t="151246" x="5837238" y="4600575"/>
          <p14:tracePt t="151254" x="5829300" y="4592638"/>
          <p14:tracePt t="151279" x="5829300" y="4576763"/>
          <p14:tracePt t="151287" x="5813425" y="4568825"/>
          <p14:tracePt t="151294" x="5813425" y="4560888"/>
          <p14:tracePt t="151302" x="5813425" y="4552950"/>
          <p14:tracePt t="151311" x="5805488" y="4546600"/>
          <p14:tracePt t="151318" x="5797550" y="4530725"/>
          <p14:tracePt t="151342" x="5791200" y="4530725"/>
          <p14:tracePt t="151359" x="5791200" y="4522788"/>
          <p14:tracePt t="151387" x="5783263" y="4514850"/>
          <p14:tracePt t="151399" x="5775325" y="4506913"/>
          <p14:tracePt t="151415" x="5759450" y="4506913"/>
          <p14:tracePt t="151422" x="5759450" y="4498975"/>
          <p14:tracePt t="151430" x="5751513" y="4498975"/>
          <p14:tracePt t="151438" x="5735638" y="4498975"/>
          <p14:tracePt t="151446" x="5735638" y="4475163"/>
          <p14:tracePt t="151454" x="5711825" y="4467225"/>
          <p14:tracePt t="151462" x="5680075" y="4459288"/>
          <p14:tracePt t="151470" x="5641975" y="4451350"/>
          <p14:tracePt t="151478" x="5618163" y="4451350"/>
          <p14:tracePt t="151486" x="5546725" y="4435475"/>
          <p14:tracePt t="151494" x="5484813" y="4427538"/>
          <p14:tracePt t="151502" x="5391150" y="4421188"/>
          <p14:tracePt t="151510" x="5297488" y="4421188"/>
          <p14:tracePt t="151518" x="5186363" y="4421188"/>
          <p14:tracePt t="151526" x="5068888" y="4421188"/>
          <p14:tracePt t="151534" x="4967288" y="4421188"/>
          <p14:tracePt t="151542" x="4826000" y="4421188"/>
          <p14:tracePt t="151550" x="4670425" y="4421188"/>
          <p14:tracePt t="151558" x="4505325" y="4421188"/>
          <p14:tracePt t="151566" x="4310063" y="4421188"/>
          <p14:tracePt t="151574" x="4097338" y="4421188"/>
          <p14:tracePt t="151582" x="3862388" y="4421188"/>
          <p14:tracePt t="151590" x="3627438" y="4421188"/>
          <p14:tracePt t="151598" x="3392488" y="4421188"/>
          <p14:tracePt t="151606" x="3197225" y="4421188"/>
          <p14:tracePt t="151614" x="3008313" y="4421188"/>
          <p14:tracePt t="151623" x="2906713" y="4421188"/>
          <p14:tracePt t="151630" x="2820988" y="4421188"/>
          <p14:tracePt t="151638" x="2781300" y="4421188"/>
          <p14:tracePt t="151646" x="2757488" y="4421188"/>
          <p14:tracePt t="151654" x="2727325" y="4413250"/>
          <p14:tracePt t="151695" x="2719388" y="4413250"/>
          <p14:tracePt t="151703" x="2711450" y="4397375"/>
          <p14:tracePt t="151711" x="2695575" y="4389438"/>
          <p14:tracePt t="151718" x="2679700" y="4373563"/>
          <p14:tracePt t="151726" x="2663825" y="4365625"/>
          <p14:tracePt t="151734" x="2640013" y="4349750"/>
          <p14:tracePt t="151742" x="2601913" y="4325938"/>
          <p14:tracePt t="151751" x="2562225" y="4302125"/>
          <p14:tracePt t="151758" x="2538413" y="4287838"/>
          <p14:tracePt t="151767" x="2492375" y="4264025"/>
          <p14:tracePt t="151774" x="2444750" y="4248150"/>
          <p14:tracePt t="151782" x="2389188" y="4232275"/>
          <p14:tracePt t="151790" x="2343150" y="4208463"/>
          <p14:tracePt t="151798" x="2287588" y="4192588"/>
          <p14:tracePt t="151806" x="2209800" y="4176713"/>
          <p14:tracePt t="151814" x="2138363" y="4162425"/>
          <p14:tracePt t="151822" x="2084388" y="4138613"/>
          <p14:tracePt t="151830" x="2012950" y="4106863"/>
          <p14:tracePt t="151838" x="1958975" y="4059238"/>
          <p14:tracePt t="151846" x="1881188" y="4021138"/>
          <p14:tracePt t="151854" x="1793875" y="3965575"/>
          <p14:tracePt t="151862" x="1716088" y="3919538"/>
          <p14:tracePt t="151870" x="1614488" y="3848100"/>
          <p14:tracePt t="151878" x="1535113" y="3794125"/>
          <p14:tracePt t="151886" x="1489075" y="3754438"/>
          <p14:tracePt t="151894" x="1417638" y="3683000"/>
          <p14:tracePt t="151902" x="1371600" y="3629025"/>
          <p14:tracePt t="151910" x="1308100" y="3573463"/>
          <p14:tracePt t="151918" x="1270000" y="3519488"/>
          <p14:tracePt t="151926" x="1230313" y="3455988"/>
          <p14:tracePt t="151934" x="1190625" y="3386138"/>
          <p14:tracePt t="151942" x="1174750" y="3338513"/>
          <p14:tracePt t="151950" x="1158875" y="3284538"/>
          <p14:tracePt t="151958" x="1144588" y="3228975"/>
          <p14:tracePt t="151967" x="1120775" y="3151188"/>
          <p14:tracePt t="151974" x="1096963" y="3087688"/>
          <p14:tracePt t="151982" x="1081088" y="3017838"/>
          <p14:tracePt t="151990" x="1057275" y="2946400"/>
          <p14:tracePt t="151998" x="1041400" y="2892425"/>
          <p14:tracePt t="152006" x="1027113" y="2836863"/>
          <p14:tracePt t="152014" x="1019175" y="2790825"/>
          <p14:tracePt t="152022" x="995363" y="2751138"/>
          <p14:tracePt t="152030" x="979488" y="2727325"/>
          <p14:tracePt t="152038" x="971550" y="2703513"/>
          <p14:tracePt t="152046" x="955675" y="2687638"/>
          <p14:tracePt t="152054" x="955675" y="2681288"/>
          <p14:tracePt t="152062" x="955675" y="2673350"/>
          <p14:tracePt t="152070" x="939800" y="2657475"/>
          <p14:tracePt t="152110" x="939800" y="2641600"/>
          <p14:tracePt t="152118" x="939800" y="2617788"/>
          <p14:tracePt t="152126" x="939800" y="2601913"/>
          <p14:tracePt t="152134" x="939800" y="2586038"/>
          <p14:tracePt t="152142" x="939800" y="2570163"/>
          <p14:tracePt t="152151" x="939800" y="2547938"/>
          <p14:tracePt t="152158" x="939800" y="2532063"/>
          <p14:tracePt t="152166" x="939800" y="2524125"/>
          <p14:tracePt t="152183" x="939800" y="2500313"/>
          <p14:tracePt t="152206" x="939800" y="2492375"/>
          <p14:tracePt t="152222" x="939800" y="2476500"/>
          <p14:tracePt t="152230" x="939800" y="2468563"/>
          <p14:tracePt t="152246" x="939800" y="2452688"/>
          <p14:tracePt t="152254" x="939800" y="2444750"/>
          <p14:tracePt t="152262" x="939800" y="2430463"/>
          <p14:tracePt t="152278" x="939800" y="2422525"/>
          <p14:tracePt t="152286" x="939800" y="2414588"/>
          <p14:tracePt t="152294" x="939800" y="2406650"/>
          <p14:tracePt t="152323" x="947738" y="2398713"/>
          <p14:tracePt t="152382" x="947738" y="2390775"/>
          <p14:tracePt t="152463" x="947738" y="2382838"/>
          <p14:tracePt t="152478" x="947738" y="2374900"/>
          <p14:tracePt t="152487" x="947738" y="2359025"/>
          <p14:tracePt t="152494" x="947738" y="2351088"/>
          <p14:tracePt t="152503" x="947738" y="2343150"/>
          <p14:tracePt t="152510" x="947738" y="2327275"/>
          <p14:tracePt t="152518" x="947738" y="2319338"/>
          <p14:tracePt t="152526" x="947738" y="2305050"/>
          <p14:tracePt t="152542" x="947738" y="2289175"/>
          <p14:tracePt t="152552" x="947738" y="2281238"/>
          <p14:tracePt t="152558" x="947738" y="2273300"/>
          <p14:tracePt t="152566" x="947738" y="2257425"/>
          <p14:tracePt t="152574" x="963613" y="2241550"/>
          <p14:tracePt t="152582" x="963613" y="2217738"/>
          <p14:tracePt t="152590" x="963613" y="2193925"/>
          <p14:tracePt t="152606" x="971550" y="2171700"/>
          <p14:tracePt t="152614" x="971550" y="2163763"/>
          <p14:tracePt t="152623" x="971550" y="2155825"/>
          <p14:tracePt t="152630" x="971550" y="2139950"/>
          <p14:tracePt t="152638" x="971550" y="2124075"/>
          <p14:tracePt t="152646" x="979488" y="2124075"/>
          <p14:tracePt t="152654" x="979488" y="2116138"/>
          <p14:tracePt t="152662" x="979488" y="2108200"/>
          <p14:tracePt t="152671" x="979488" y="2100263"/>
          <p14:tracePt t="152686" x="987425" y="2084388"/>
          <p14:tracePt t="152791" x="987425" y="2060575"/>
          <p14:tracePt t="152807" x="987425" y="2046288"/>
          <p14:tracePt t="152814" x="987425" y="2038350"/>
          <p14:tracePt t="152822" x="987425" y="2030413"/>
          <p14:tracePt t="152830" x="979488" y="2014538"/>
          <p14:tracePt t="152838" x="979488" y="2006600"/>
          <p14:tracePt t="152846" x="979488" y="1982788"/>
          <p14:tracePt t="152854" x="979488" y="1958975"/>
          <p14:tracePt t="152862" x="979488" y="1935163"/>
          <p14:tracePt t="152870" x="979488" y="1928813"/>
          <p14:tracePt t="152878" x="979488" y="1912938"/>
          <p14:tracePt t="152886" x="979488" y="1905000"/>
          <p14:tracePt t="152910" x="979488" y="1897063"/>
          <p14:tracePt t="152942" x="979488" y="1889125"/>
          <p14:tracePt t="152950" x="979488" y="1873250"/>
          <p14:tracePt t="152958" x="995363" y="1873250"/>
          <p14:tracePt t="152966" x="1035050" y="1865313"/>
          <p14:tracePt t="152974" x="1065213" y="1849438"/>
          <p14:tracePt t="152982" x="1089025" y="1841500"/>
          <p14:tracePt t="152990" x="1112838" y="1841500"/>
          <p14:tracePt t="152998" x="1136650" y="1833563"/>
          <p14:tracePt t="153006" x="1152525" y="1833563"/>
          <p14:tracePt t="153014" x="1174750" y="1833563"/>
          <p14:tracePt t="153022" x="1182688" y="1833563"/>
          <p14:tracePt t="153030" x="1198563" y="1833563"/>
          <p14:tracePt t="153038" x="1222375" y="1833563"/>
          <p14:tracePt t="153046" x="1230313" y="1833563"/>
          <p14:tracePt t="153054" x="1254125" y="1833563"/>
          <p14:tracePt t="153062" x="1277938" y="1833563"/>
          <p14:tracePt t="153071" x="1308100" y="1833563"/>
          <p14:tracePt t="153078" x="1331913" y="1833563"/>
          <p14:tracePt t="153086" x="1355725" y="1833563"/>
          <p14:tracePt t="153094" x="1371600" y="1833563"/>
          <p14:tracePt t="153102" x="1401763" y="1833563"/>
          <p14:tracePt t="153110" x="1441450" y="1833563"/>
          <p14:tracePt t="153118" x="1489075" y="1833563"/>
          <p14:tracePt t="153126" x="1543050" y="1833563"/>
          <p14:tracePt t="153135" x="1598613" y="1833563"/>
          <p14:tracePt t="153142" x="1652588" y="1825625"/>
          <p14:tracePt t="153151" x="1700213" y="1825625"/>
          <p14:tracePt t="153158" x="1739900" y="1817688"/>
          <p14:tracePt t="153166" x="1770063" y="1809750"/>
          <p14:tracePt t="153185" x="1809750" y="1803400"/>
          <p14:tracePt t="153190" x="1825625" y="1795463"/>
          <p14:tracePt t="153207" x="1841500" y="1795463"/>
          <p14:tracePt t="153214" x="1857375" y="1787525"/>
          <p14:tracePt t="153230" x="1865313" y="1787525"/>
          <p14:tracePt t="153238" x="1889125" y="1787525"/>
          <p14:tracePt t="153247" x="1903413" y="1787525"/>
          <p14:tracePt t="153254" x="1919288" y="1787525"/>
          <p14:tracePt t="153262" x="1951038" y="1787525"/>
          <p14:tracePt t="153271" x="1990725" y="1779588"/>
          <p14:tracePt t="153278" x="2012950" y="1779588"/>
          <p14:tracePt t="153286" x="2036763" y="1779588"/>
          <p14:tracePt t="153294" x="2060575" y="1779588"/>
          <p14:tracePt t="153302" x="2076450" y="1779588"/>
          <p14:tracePt t="153310" x="2084388" y="1779588"/>
          <p14:tracePt t="153318" x="2092325" y="1771650"/>
          <p14:tracePt t="153446" x="2068513" y="1771650"/>
          <p14:tracePt t="153455" x="2028825" y="1771650"/>
          <p14:tracePt t="153462" x="1990725" y="1771650"/>
          <p14:tracePt t="153471" x="1927225" y="1771650"/>
          <p14:tracePt t="153478" x="1841500" y="1787525"/>
          <p14:tracePt t="153486" x="1755775" y="1803400"/>
          <p14:tracePt t="153494" x="1660525" y="1809750"/>
          <p14:tracePt t="153502" x="1543050" y="1825625"/>
          <p14:tracePt t="153510" x="1441450" y="1841500"/>
          <p14:tracePt t="153518" x="1347788" y="1849438"/>
          <p14:tracePt t="153526" x="1238250" y="1873250"/>
          <p14:tracePt t="153535" x="1158875" y="1881188"/>
          <p14:tracePt t="153542" x="1104900" y="1889125"/>
          <p14:tracePt t="153550" x="1057275" y="1897063"/>
          <p14:tracePt t="153558" x="1011238" y="1912938"/>
          <p14:tracePt t="153566" x="1003300" y="1912938"/>
          <p14:tracePt t="153678" x="1019175" y="1920875"/>
          <p14:tracePt t="153686" x="1049338" y="1920875"/>
          <p14:tracePt t="153694" x="1104900" y="1920875"/>
          <p14:tracePt t="153702" x="1174750" y="1920875"/>
          <p14:tracePt t="153710" x="1246188" y="1920875"/>
          <p14:tracePt t="153719" x="1308100" y="1920875"/>
          <p14:tracePt t="153726" x="1371600" y="1920875"/>
          <p14:tracePt t="153734" x="1417638" y="1920875"/>
          <p14:tracePt t="153743" x="1449388" y="1920875"/>
          <p14:tracePt t="153750" x="1481138" y="1920875"/>
          <p14:tracePt t="153758" x="1489075" y="1920875"/>
          <p14:tracePt t="153871" x="1497013" y="1920875"/>
          <p14:tracePt t="153886" x="1504950" y="1920875"/>
          <p14:tracePt t="153904" x="1504950" y="1928813"/>
          <p14:tracePt t="153935" x="1504950" y="1935163"/>
          <p14:tracePt t="153942" x="1504950" y="1951038"/>
          <p14:tracePt t="153966" x="1504950" y="1958975"/>
          <p14:tracePt t="153975" x="1504950" y="1966913"/>
          <p14:tracePt t="153990" x="1497013" y="1974850"/>
          <p14:tracePt t="153998" x="1481138" y="1974850"/>
          <p14:tracePt t="154006" x="1449388" y="1982788"/>
          <p14:tracePt t="154014" x="1425575" y="1990725"/>
          <p14:tracePt t="154022" x="1395413" y="1990725"/>
          <p14:tracePt t="154030" x="1387475" y="1998663"/>
          <p14:tracePt t="154038" x="1379538" y="1998663"/>
          <p14:tracePt t="154046" x="1363663" y="1998663"/>
          <p14:tracePt t="154054" x="1363663" y="2006600"/>
          <p14:tracePt t="154105" x="1355725" y="2006600"/>
          <p14:tracePt t="154112" x="1355725" y="2022475"/>
          <p14:tracePt t="154118" x="1347788" y="2038350"/>
          <p14:tracePt t="154127" x="1339850" y="2068513"/>
          <p14:tracePt t="154134" x="1323975" y="2108200"/>
          <p14:tracePt t="154142" x="1292225" y="2124075"/>
          <p14:tracePt t="154150" x="1277938" y="2171700"/>
          <p14:tracePt t="154158" x="1254125" y="2193925"/>
          <p14:tracePt t="154166" x="1230313" y="2225675"/>
          <p14:tracePt t="154174" x="1190625" y="2257425"/>
          <p14:tracePt t="154182" x="1144588" y="2289175"/>
          <p14:tracePt t="154190" x="1128713" y="2297113"/>
          <p14:tracePt t="154198" x="1104900" y="2319338"/>
          <p14:tracePt t="154206" x="1089025" y="2327275"/>
          <p14:tracePt t="154214" x="1073150" y="2343150"/>
          <p14:tracePt t="154222" x="1065213" y="2343150"/>
          <p14:tracePt t="154230" x="1057275" y="2359025"/>
          <p14:tracePt t="154270" x="1057275" y="2366963"/>
          <p14:tracePt t="154278" x="1049338" y="2366963"/>
          <p14:tracePt t="154286" x="1049338" y="2374900"/>
          <p14:tracePt t="154294" x="1041400" y="2382838"/>
          <p14:tracePt t="154303" x="1035050" y="2398713"/>
          <p14:tracePt t="154326" x="1035050" y="2406650"/>
          <p14:tracePt t="154334" x="1035050" y="2422525"/>
          <p14:tracePt t="154374" x="1035050" y="2430463"/>
          <p14:tracePt t="154398" x="1035050" y="2436813"/>
          <p14:tracePt t="154406" x="1057275" y="2444750"/>
          <p14:tracePt t="154414" x="1089025" y="2444750"/>
          <p14:tracePt t="154423" x="1144588" y="2444750"/>
          <p14:tracePt t="154430" x="1198563" y="2444750"/>
          <p14:tracePt t="154438" x="1262063" y="2444750"/>
          <p14:tracePt t="154446" x="1331913" y="2444750"/>
          <p14:tracePt t="154455" x="1425575" y="2444750"/>
          <p14:tracePt t="154462" x="1512888" y="2444750"/>
          <p14:tracePt t="154470" x="1598613" y="2444750"/>
          <p14:tracePt t="154478" x="1676400" y="2444750"/>
          <p14:tracePt t="154486" x="1739900" y="2444750"/>
          <p14:tracePt t="154494" x="1793875" y="2436813"/>
          <p14:tracePt t="154503" x="1817688" y="2436813"/>
          <p14:tracePt t="154510" x="1825625" y="2430463"/>
          <p14:tracePt t="154574" x="1793875" y="2430463"/>
          <p14:tracePt t="154582" x="1755775" y="2430463"/>
          <p14:tracePt t="154590" x="1708150" y="2430463"/>
          <p14:tracePt t="154598" x="1652588" y="2430463"/>
          <p14:tracePt t="154606" x="1606550" y="2430463"/>
          <p14:tracePt t="154614" x="1527175" y="2430463"/>
          <p14:tracePt t="154622" x="1433513" y="2436813"/>
          <p14:tracePt t="154630" x="1339850" y="2460625"/>
          <p14:tracePt t="154638" x="1206500" y="2476500"/>
          <p14:tracePt t="154646" x="1128713" y="2500313"/>
          <p14:tracePt t="154654" x="1057275" y="2532063"/>
          <p14:tracePt t="154662" x="987425" y="2547938"/>
          <p14:tracePt t="154670" x="931863" y="2570163"/>
          <p14:tracePt t="154678" x="901700" y="2578100"/>
          <p14:tracePt t="154688" x="885825" y="2601913"/>
          <p14:tracePt t="154694" x="869950" y="2609850"/>
          <p14:tracePt t="154702" x="854075" y="2625725"/>
          <p14:tracePt t="154710" x="846138" y="2657475"/>
          <p14:tracePt t="154718" x="846138" y="2673350"/>
          <p14:tracePt t="154726" x="830263" y="2703513"/>
          <p14:tracePt t="154734" x="822325" y="2735263"/>
          <p14:tracePt t="154742" x="806450" y="2805113"/>
          <p14:tracePt t="154750" x="792163" y="2860675"/>
          <p14:tracePt t="154758" x="776288" y="2930525"/>
          <p14:tracePt t="154766" x="752475" y="3017838"/>
          <p14:tracePt t="154774" x="736600" y="3103563"/>
          <p14:tracePt t="154782" x="728663" y="3189288"/>
          <p14:tracePt t="154790" x="712788" y="3284538"/>
          <p14:tracePt t="154798" x="712788" y="3386138"/>
          <p14:tracePt t="154807" x="712788" y="3479800"/>
          <p14:tracePt t="154814" x="696913" y="3573463"/>
          <p14:tracePt t="154823" x="696913" y="3668713"/>
          <p14:tracePt t="154830" x="712788" y="3754438"/>
          <p14:tracePt t="154839" x="736600" y="3871913"/>
          <p14:tracePt t="154846" x="752475" y="3957638"/>
          <p14:tracePt t="154854" x="752475" y="4044950"/>
          <p14:tracePt t="154862" x="792163" y="4138613"/>
          <p14:tracePt t="154870" x="792163" y="4200525"/>
          <p14:tracePt t="154878" x="798513" y="4287838"/>
          <p14:tracePt t="154886" x="798513" y="4349750"/>
          <p14:tracePt t="154894" x="798513" y="4421188"/>
          <p14:tracePt t="154902" x="798513" y="4491038"/>
          <p14:tracePt t="154910" x="798513" y="4538663"/>
          <p14:tracePt t="154918" x="806450" y="4576763"/>
          <p14:tracePt t="154926" x="814388" y="4624388"/>
          <p14:tracePt t="154934" x="814388" y="4632325"/>
          <p14:tracePt t="154942" x="830263" y="4672013"/>
          <p14:tracePt t="154966" x="838200" y="4672013"/>
          <p14:tracePt t="154974" x="838200" y="4678363"/>
          <p14:tracePt t="154991" x="854075" y="4678363"/>
          <p14:tracePt t="154998" x="862013" y="4694238"/>
          <p14:tracePt t="155014" x="869950" y="4694238"/>
          <p14:tracePt t="155023" x="869950" y="4702175"/>
          <p14:tracePt t="155030" x="877888" y="4702175"/>
          <p14:tracePt t="155046" x="885825" y="4718050"/>
          <p14:tracePt t="155054" x="893763" y="4718050"/>
          <p14:tracePt t="155078" x="909638" y="4725988"/>
          <p14:tracePt t="155110" x="923925" y="4725988"/>
          <p14:tracePt t="155142" x="931863" y="4725988"/>
          <p14:tracePt t="155150" x="947738" y="4725988"/>
          <p14:tracePt t="155158" x="963613" y="4725988"/>
          <p14:tracePt t="155166" x="971550" y="4725988"/>
          <p14:tracePt t="155187" x="987425" y="4725988"/>
          <p14:tracePt t="155190" x="1003300" y="4725988"/>
          <p14:tracePt t="155198" x="1011238" y="4725988"/>
          <p14:tracePt t="155206" x="1027113" y="4718050"/>
          <p14:tracePt t="155214" x="1035050" y="4718050"/>
          <p14:tracePt t="155222" x="1041400" y="4718050"/>
          <p14:tracePt t="155230" x="1049338" y="4710113"/>
          <p14:tracePt t="155238" x="1065213" y="4702175"/>
          <p14:tracePt t="155246" x="1089025" y="4702175"/>
          <p14:tracePt t="155254" x="1104900" y="4686300"/>
          <p14:tracePt t="155262" x="1120775" y="4678363"/>
          <p14:tracePt t="155270" x="1152525" y="4678363"/>
          <p14:tracePt t="155278" x="1198563" y="4664075"/>
          <p14:tracePt t="155286" x="1246188" y="4656138"/>
          <p14:tracePt t="155294" x="1300163" y="4640263"/>
          <p14:tracePt t="155302" x="1331913" y="4632325"/>
          <p14:tracePt t="155311" x="1371600" y="4608513"/>
          <p14:tracePt t="155318" x="1395413" y="4608513"/>
          <p14:tracePt t="155326" x="1433513" y="4592638"/>
          <p14:tracePt t="155334" x="1473200" y="4584700"/>
          <p14:tracePt t="155342" x="1504950" y="4576763"/>
          <p14:tracePt t="155350" x="1550988" y="4568825"/>
          <p14:tracePt t="155358" x="1574800" y="4568825"/>
          <p14:tracePt t="155366" x="1598613" y="4552950"/>
          <p14:tracePt t="155374" x="1622425" y="4552950"/>
          <p14:tracePt t="155382" x="1638300" y="4552950"/>
          <p14:tracePt t="155390" x="1652588" y="4546600"/>
          <p14:tracePt t="155407" x="1660525" y="4546600"/>
          <p14:tracePt t="155415" x="1676400" y="4546600"/>
          <p14:tracePt t="155423" x="1684338" y="4546600"/>
          <p14:tracePt t="155439" x="1700213" y="4546600"/>
          <p14:tracePt t="155446" x="1708150" y="4546600"/>
          <p14:tracePt t="155463" x="1716088" y="4546600"/>
          <p14:tracePt t="155471" x="1724025" y="4546600"/>
          <p14:tracePt t="155478" x="1731963" y="4546600"/>
          <p14:tracePt t="155486" x="1739900" y="4546600"/>
          <p14:tracePt t="155494" x="1755775" y="4546600"/>
          <p14:tracePt t="155519" x="1763713" y="4546600"/>
          <p14:tracePt t="155526" x="1770063" y="4546600"/>
          <p14:tracePt t="155559" x="1778000" y="4546600"/>
          <p14:tracePt t="155599" x="1785938" y="4546600"/>
          <p14:tracePt t="155607" x="1793875" y="4546600"/>
          <p14:tracePt t="155615" x="1801813" y="4546600"/>
          <p14:tracePt t="155630" x="1801813" y="4552950"/>
          <p14:tracePt t="155638" x="1809750" y="4552950"/>
          <p14:tracePt t="155654" x="1809750" y="4560888"/>
          <p14:tracePt t="155679" x="1809750" y="4568825"/>
          <p14:tracePt t="155726" x="1817688" y="4584700"/>
          <p14:tracePt t="155734" x="1825625" y="4584700"/>
          <p14:tracePt t="155912" x="1825625" y="4592638"/>
          <p14:tracePt t="155919" x="1825625" y="4600575"/>
          <p14:tracePt t="155934" x="1825625" y="4608513"/>
          <p14:tracePt t="155999" x="1825625" y="4616450"/>
          <p14:tracePt t="156039" x="1833563" y="4616450"/>
          <p14:tracePt t="156046" x="1841500" y="4616450"/>
          <p14:tracePt t="156054" x="1849438" y="4616450"/>
          <p14:tracePt t="156062" x="1873250" y="4608513"/>
          <p14:tracePt t="156070" x="1889125" y="4592638"/>
          <p14:tracePt t="156078" x="1895475" y="4592638"/>
          <p14:tracePt t="156086" x="1911350" y="4576763"/>
          <p14:tracePt t="156094" x="1911350" y="4568825"/>
          <p14:tracePt t="156102" x="1919288" y="4538663"/>
          <p14:tracePt t="156110" x="1935163" y="4459288"/>
          <p14:tracePt t="156118" x="1935163" y="4365625"/>
          <p14:tracePt t="156126" x="1943100" y="4256088"/>
          <p14:tracePt t="156134" x="1943100" y="4098925"/>
          <p14:tracePt t="156142" x="1943100" y="3941763"/>
          <p14:tracePt t="156150" x="1943100" y="3754438"/>
          <p14:tracePt t="156158" x="1943100" y="3581400"/>
          <p14:tracePt t="156166" x="1943100" y="3432175"/>
          <p14:tracePt t="156191" x="1927225" y="3151188"/>
          <p14:tracePt t="156198" x="1903413" y="3079750"/>
          <p14:tracePt t="156206" x="1889125" y="3017838"/>
          <p14:tracePt t="156214" x="1881188" y="2970213"/>
          <p14:tracePt t="156222" x="1865313" y="2916238"/>
          <p14:tracePt t="156230" x="1857375" y="2884488"/>
          <p14:tracePt t="156238" x="1857375" y="2868613"/>
          <p14:tracePt t="156246" x="1857375" y="2844800"/>
          <p14:tracePt t="156254" x="1857375" y="2813050"/>
          <p14:tracePt t="156262" x="1857375" y="2798763"/>
          <p14:tracePt t="156270" x="1865313" y="2774950"/>
          <p14:tracePt t="156278" x="1889125" y="2767013"/>
          <p14:tracePt t="156286" x="1903413" y="2751138"/>
          <p14:tracePt t="156294" x="1927225" y="2743200"/>
          <p14:tracePt t="156302" x="1974850" y="2735263"/>
          <p14:tracePt t="156310" x="1998663" y="2727325"/>
          <p14:tracePt t="156318" x="2028825" y="2727325"/>
          <p14:tracePt t="156326" x="2092325" y="2719388"/>
          <p14:tracePt t="156334" x="2124075" y="2711450"/>
          <p14:tracePt t="156342" x="2170113" y="2703513"/>
          <p14:tracePt t="156351" x="2249488" y="2687638"/>
          <p14:tracePt t="156358" x="2303463" y="2673350"/>
          <p14:tracePt t="156366" x="2359025" y="2665413"/>
          <p14:tracePt t="156375" x="2389188" y="2641600"/>
          <p14:tracePt t="156382" x="2428875" y="2633663"/>
          <p14:tracePt t="156390" x="2444750" y="2609850"/>
          <p14:tracePt t="156398" x="2452688" y="2593975"/>
          <p14:tracePt t="156406" x="2452688" y="2578100"/>
          <p14:tracePt t="156414" x="2452688" y="2562225"/>
          <p14:tracePt t="156422" x="2452688" y="2547938"/>
          <p14:tracePt t="156430" x="2452688" y="2532063"/>
          <p14:tracePt t="156438" x="2444750" y="2524125"/>
          <p14:tracePt t="156446" x="2405063" y="2516188"/>
          <p14:tracePt t="156455" x="2351088" y="2500313"/>
          <p14:tracePt t="156462" x="2287588" y="2500313"/>
          <p14:tracePt t="156470" x="2225675" y="2500313"/>
          <p14:tracePt t="156478" x="2132013" y="2500313"/>
          <p14:tracePt t="156486" x="2052638" y="2500313"/>
          <p14:tracePt t="156494" x="1958975" y="2500313"/>
          <p14:tracePt t="156502" x="1889125" y="2524125"/>
          <p14:tracePt t="156510" x="1817688" y="2547938"/>
          <p14:tracePt t="156518" x="1778000" y="2570163"/>
          <p14:tracePt t="156526" x="1724025" y="2586038"/>
          <p14:tracePt t="156534" x="1684338" y="2609850"/>
          <p14:tracePt t="156542" x="1652588" y="2625725"/>
          <p14:tracePt t="156550" x="1614488" y="2649538"/>
          <p14:tracePt t="156558" x="1598613" y="2665413"/>
          <p14:tracePt t="156566" x="1566863" y="2687638"/>
          <p14:tracePt t="156574" x="1520825" y="2727325"/>
          <p14:tracePt t="156582" x="1489075" y="2759075"/>
          <p14:tracePt t="156590" x="1465263" y="2798763"/>
          <p14:tracePt t="156598" x="1417638" y="2860675"/>
          <p14:tracePt t="156607" x="1401763" y="2892425"/>
          <p14:tracePt t="156614" x="1371600" y="2946400"/>
          <p14:tracePt t="156622" x="1363663" y="2986088"/>
          <p14:tracePt t="156630" x="1339850" y="3033713"/>
          <p14:tracePt t="156639" x="1331913" y="3063875"/>
          <p14:tracePt t="156646" x="1323975" y="3111500"/>
          <p14:tracePt t="156654" x="1308100" y="3143250"/>
          <p14:tracePt t="156662" x="1300163" y="3197225"/>
          <p14:tracePt t="156670" x="1300163" y="3228975"/>
          <p14:tracePt t="156678" x="1300163" y="3260725"/>
          <p14:tracePt t="156686" x="1300163" y="3300413"/>
          <p14:tracePt t="156695" x="1300163" y="3314700"/>
          <p14:tracePt t="156702" x="1308100" y="3362325"/>
          <p14:tracePt t="156710" x="1323975" y="3409950"/>
          <p14:tracePt t="156718" x="1347788" y="3455988"/>
          <p14:tracePt t="156726" x="1379538" y="3495675"/>
          <p14:tracePt t="156734" x="1425575" y="3565525"/>
          <p14:tracePt t="156742" x="1465263" y="3605213"/>
          <p14:tracePt t="156751" x="1504950" y="3644900"/>
          <p14:tracePt t="156758" x="1550988" y="3690938"/>
          <p14:tracePt t="156767" x="1614488" y="3754438"/>
          <p14:tracePt t="156775" x="1660525" y="3794125"/>
          <p14:tracePt t="156782" x="1708150" y="3832225"/>
          <p14:tracePt t="156791" x="1778000" y="3863975"/>
          <p14:tracePt t="156798" x="1841500" y="3903663"/>
          <p14:tracePt t="156807" x="1919288" y="3911600"/>
          <p14:tracePt t="156814" x="1990725" y="3911600"/>
          <p14:tracePt t="156823" x="2060575" y="3911600"/>
          <p14:tracePt t="156830" x="2124075" y="3911600"/>
          <p14:tracePt t="156838" x="2209800" y="3911600"/>
          <p14:tracePt t="156846" x="2279650" y="3911600"/>
          <p14:tracePt t="156854" x="2359025" y="3903663"/>
          <p14:tracePt t="156862" x="2444750" y="3871913"/>
          <p14:tracePt t="156870" x="2506663" y="3832225"/>
          <p14:tracePt t="156879" x="2578100" y="3778250"/>
          <p14:tracePt t="156886" x="2624138" y="3730625"/>
          <p14:tracePt t="156894" x="2655888" y="3676650"/>
          <p14:tracePt t="156903" x="2671763" y="3589338"/>
          <p14:tracePt t="156911" x="2695575" y="3519488"/>
          <p14:tracePt t="156918" x="2695575" y="3425825"/>
          <p14:tracePt t="156926" x="2671763" y="3314700"/>
          <p14:tracePt t="156934" x="2647950" y="3197225"/>
          <p14:tracePt t="156942" x="2578100" y="3055938"/>
          <p14:tracePt t="156950" x="2460625" y="2884488"/>
          <p14:tracePt t="156958" x="2351088" y="2735263"/>
          <p14:tracePt t="156966" x="2225675" y="2593975"/>
          <p14:tracePt t="156974" x="2124075" y="2492375"/>
          <p14:tracePt t="156982" x="2044700" y="2422525"/>
          <p14:tracePt t="156991" x="1990725" y="2390775"/>
          <p14:tracePt t="156998" x="1935163" y="2366963"/>
          <p14:tracePt t="157007" x="1889125" y="2351088"/>
          <p14:tracePt t="157014" x="1841500" y="2343150"/>
          <p14:tracePt t="157022" x="1809750" y="2343150"/>
          <p14:tracePt t="157030" x="1778000" y="2343150"/>
          <p14:tracePt t="157039" x="1747838" y="2343150"/>
          <p14:tracePt t="157046" x="1724025" y="2343150"/>
          <p14:tracePt t="157054" x="1692275" y="2343150"/>
          <p14:tracePt t="157062" x="1676400" y="2343150"/>
          <p14:tracePt t="157070" x="1652588" y="2351088"/>
          <p14:tracePt t="157078" x="1638300" y="2359025"/>
          <p14:tracePt t="157086" x="1614488" y="2366963"/>
          <p14:tracePt t="157094" x="1598613" y="2382838"/>
          <p14:tracePt t="157102" x="1558925" y="2406650"/>
          <p14:tracePt t="157110" x="1535113" y="2436813"/>
          <p14:tracePt t="157118" x="1520825" y="2468563"/>
          <p14:tracePt t="157126" x="1497013" y="2508250"/>
          <p14:tracePt t="157134" x="1465263" y="2547938"/>
          <p14:tracePt t="157142" x="1457325" y="2570163"/>
          <p14:tracePt t="157150" x="1433513" y="2617788"/>
          <p14:tracePt t="157158" x="1417638" y="2649538"/>
          <p14:tracePt t="157166" x="1409700" y="2687638"/>
          <p14:tracePt t="157175" x="1395413" y="2719388"/>
          <p14:tracePt t="157189" x="1395413" y="2743200"/>
          <p14:tracePt t="157191" x="1395413" y="2774950"/>
          <p14:tracePt t="157198" x="1395413" y="2798763"/>
          <p14:tracePt t="157206" x="1395413" y="2820988"/>
          <p14:tracePt t="157214" x="1395413" y="2844800"/>
          <p14:tracePt t="157222" x="1395413" y="2860675"/>
          <p14:tracePt t="157230" x="1395413" y="2884488"/>
          <p14:tracePt t="157238" x="1395413" y="2908300"/>
          <p14:tracePt t="157246" x="1395413" y="2924175"/>
          <p14:tracePt t="157254" x="1395413" y="2946400"/>
          <p14:tracePt t="157262" x="1395413" y="2970213"/>
          <p14:tracePt t="157270" x="1395413" y="2994025"/>
          <p14:tracePt t="157278" x="1395413" y="3001963"/>
          <p14:tracePt t="157286" x="1395413" y="3025775"/>
          <p14:tracePt t="157294" x="1395413" y="3049588"/>
          <p14:tracePt t="157302" x="1395413" y="3055938"/>
          <p14:tracePt t="157310" x="1395413" y="3071813"/>
          <p14:tracePt t="157318" x="1395413" y="3079750"/>
          <p14:tracePt t="157326" x="1401763" y="3103563"/>
          <p14:tracePt t="157334" x="1401763" y="3111500"/>
          <p14:tracePt t="157342" x="1401763" y="3135313"/>
          <p14:tracePt t="157350" x="1401763" y="3143250"/>
          <p14:tracePt t="157358" x="1417638" y="3159125"/>
          <p14:tracePt t="157366" x="1417638" y="3167063"/>
          <p14:tracePt t="157374" x="1417638" y="3189288"/>
          <p14:tracePt t="157382" x="1433513" y="3213100"/>
          <p14:tracePt t="157390" x="1449388" y="3236913"/>
          <p14:tracePt t="157398" x="1457325" y="3252788"/>
          <p14:tracePt t="157406" x="1473200" y="3268663"/>
          <p14:tracePt t="157414" x="1489075" y="3284538"/>
          <p14:tracePt t="157422" x="1497013" y="3300413"/>
          <p14:tracePt t="157430" x="1512888" y="3306763"/>
          <p14:tracePt t="157439" x="1527175" y="3322638"/>
          <p14:tracePt t="157446" x="1543050" y="3322638"/>
          <p14:tracePt t="157455" x="1566863" y="3346450"/>
          <p14:tracePt t="157462" x="1590675" y="3354388"/>
          <p14:tracePt t="157470" x="1606550" y="3354388"/>
          <p14:tracePt t="157478" x="1652588" y="3386138"/>
          <p14:tracePt t="157486" x="1676400" y="3386138"/>
          <p14:tracePt t="157495" x="1716088" y="3394075"/>
          <p14:tracePt t="157502" x="1763713" y="3409950"/>
          <p14:tracePt t="157510" x="1801813" y="3417888"/>
          <p14:tracePt t="157518" x="1849438" y="3425825"/>
          <p14:tracePt t="157526" x="1911350" y="3425825"/>
          <p14:tracePt t="157534" x="1966913" y="3432175"/>
          <p14:tracePt t="157542" x="2028825" y="3432175"/>
          <p14:tracePt t="157550" x="2084388" y="3432175"/>
          <p14:tracePt t="157559" x="2138363" y="3432175"/>
          <p14:tracePt t="157566" x="2178050" y="3432175"/>
          <p14:tracePt t="157574" x="2233613" y="3432175"/>
          <p14:tracePt t="157582" x="2295525" y="3432175"/>
          <p14:tracePt t="157590" x="2343150" y="3432175"/>
          <p14:tracePt t="157598" x="2374900" y="3417888"/>
          <p14:tracePt t="157606" x="2420938" y="3402013"/>
          <p14:tracePt t="157614" x="2444750" y="3394075"/>
          <p14:tracePt t="157623" x="2476500" y="3386138"/>
          <p14:tracePt t="157630" x="2498725" y="3370263"/>
          <p14:tracePt t="157639" x="2514600" y="3354388"/>
          <p14:tracePt t="157646" x="2522538" y="3338513"/>
          <p14:tracePt t="157654" x="2538413" y="3322638"/>
          <p14:tracePt t="157662" x="2554288" y="3292475"/>
          <p14:tracePt t="157670" x="2554288" y="3268663"/>
          <p14:tracePt t="157678" x="2554288" y="3252788"/>
          <p14:tracePt t="157686" x="2554288" y="3221038"/>
          <p14:tracePt t="157694" x="2554288" y="3189288"/>
          <p14:tracePt t="157703" x="2554288" y="3143250"/>
          <p14:tracePt t="157710" x="2554288" y="3119438"/>
          <p14:tracePt t="157718" x="2554288" y="3079750"/>
          <p14:tracePt t="157726" x="2538413" y="3055938"/>
          <p14:tracePt t="157734" x="2514600" y="3025775"/>
          <p14:tracePt t="157742" x="2514600" y="3001963"/>
          <p14:tracePt t="157751" x="2492375" y="2986088"/>
          <p14:tracePt t="157758" x="2476500" y="2962275"/>
          <p14:tracePt t="157766" x="2460625" y="2946400"/>
          <p14:tracePt t="157774" x="2428875" y="2924175"/>
          <p14:tracePt t="157782" x="2397125" y="2892425"/>
          <p14:tracePt t="157791" x="2381250" y="2860675"/>
          <p14:tracePt t="157798" x="2351088" y="2844800"/>
          <p14:tracePt t="157806" x="2327275" y="2813050"/>
          <p14:tracePt t="157814" x="2287588" y="2790825"/>
          <p14:tracePt t="157823" x="2241550" y="2759075"/>
          <p14:tracePt t="157830" x="2217738" y="2743200"/>
          <p14:tracePt t="157839" x="2146300" y="2711450"/>
          <p14:tracePt t="157846" x="2100263" y="2665413"/>
          <p14:tracePt t="157854" x="2036763" y="2641600"/>
          <p14:tracePt t="157862" x="1951038" y="2625725"/>
          <p14:tracePt t="157870" x="1881188" y="2601913"/>
          <p14:tracePt t="157878" x="1809750" y="2601913"/>
          <p14:tracePt t="157886" x="1739900" y="2593975"/>
          <p14:tracePt t="157894" x="1692275" y="2593975"/>
          <p14:tracePt t="157902" x="1652588" y="2593975"/>
          <p14:tracePt t="157910" x="1622425" y="2593975"/>
          <p14:tracePt t="157918" x="1598613" y="2593975"/>
          <p14:tracePt t="157926" x="1574800" y="2593975"/>
          <p14:tracePt t="157934" x="1566863" y="2593975"/>
          <p14:tracePt t="157942" x="1550988" y="2593975"/>
          <p14:tracePt t="157950" x="1543050" y="2601913"/>
          <p14:tracePt t="157959" x="1527175" y="2609850"/>
          <p14:tracePt t="157966" x="1520825" y="2609850"/>
          <p14:tracePt t="157975" x="1504950" y="2625725"/>
          <p14:tracePt t="157982" x="1489075" y="2625725"/>
          <p14:tracePt t="157990" x="1457325" y="2641600"/>
          <p14:tracePt t="157998" x="1449388" y="2657475"/>
          <p14:tracePt t="158006" x="1401763" y="2665413"/>
          <p14:tracePt t="158014" x="1339850" y="2703513"/>
          <p14:tracePt t="158022" x="1292225" y="2727325"/>
          <p14:tracePt t="158030" x="1262063" y="2735263"/>
          <p14:tracePt t="158038" x="1214438" y="2767013"/>
          <p14:tracePt t="158046" x="1190625" y="2782888"/>
          <p14:tracePt t="158054" x="1152525" y="2813050"/>
          <p14:tracePt t="158062" x="1120775" y="2836863"/>
          <p14:tracePt t="158070" x="1120775" y="2844800"/>
          <p14:tracePt t="158078" x="1104900" y="2852738"/>
          <p14:tracePt t="158086" x="1089025" y="2868613"/>
          <p14:tracePt t="158094" x="1081088" y="2892425"/>
          <p14:tracePt t="158102" x="1073150" y="2916238"/>
          <p14:tracePt t="158110" x="1057275" y="2954338"/>
          <p14:tracePt t="158118" x="1035050" y="2986088"/>
          <p14:tracePt t="158127" x="1027113" y="3033713"/>
          <p14:tracePt t="158134" x="1019175" y="3071813"/>
          <p14:tracePt t="158142" x="1011238" y="3119438"/>
          <p14:tracePt t="158150" x="995363" y="3181350"/>
          <p14:tracePt t="158158" x="995363" y="3236913"/>
          <p14:tracePt t="158166" x="979488" y="3284538"/>
          <p14:tracePt t="158174" x="979488" y="3322638"/>
          <p14:tracePt t="158182" x="979488" y="3354388"/>
          <p14:tracePt t="158190" x="979488" y="3378200"/>
          <p14:tracePt t="158198" x="979488" y="3409950"/>
          <p14:tracePt t="158206" x="979488" y="3432175"/>
          <p14:tracePt t="158223" x="979488" y="3455988"/>
          <p14:tracePt t="158230" x="979488" y="3471863"/>
          <p14:tracePt t="158238" x="987425" y="3487738"/>
          <p14:tracePt t="158246" x="987425" y="3495675"/>
          <p14:tracePt t="158254" x="995363" y="3511550"/>
          <p14:tracePt t="158262" x="1003300" y="3527425"/>
          <p14:tracePt t="158270" x="1011238" y="3535363"/>
          <p14:tracePt t="158278" x="1027113" y="3551238"/>
          <p14:tracePt t="158286" x="1035050" y="3551238"/>
          <p14:tracePt t="158294" x="1065213" y="3565525"/>
          <p14:tracePt t="158302" x="1104900" y="3573463"/>
          <p14:tracePt t="158310" x="1136650" y="3573463"/>
          <p14:tracePt t="158318" x="1190625" y="3573463"/>
          <p14:tracePt t="158326" x="1238250" y="3573463"/>
          <p14:tracePt t="158334" x="1300163" y="3573463"/>
          <p14:tracePt t="158342" x="1371600" y="3573463"/>
          <p14:tracePt t="158350" x="1433513" y="3573463"/>
          <p14:tracePt t="158358" x="1520825" y="3573463"/>
          <p14:tracePt t="158366" x="1598613" y="3573463"/>
          <p14:tracePt t="158374" x="1716088" y="3573463"/>
          <p14:tracePt t="158382" x="1793875" y="3573463"/>
          <p14:tracePt t="158390" x="1889125" y="3573463"/>
          <p14:tracePt t="158398" x="2006600" y="3573463"/>
          <p14:tracePt t="158407" x="2100263" y="3573463"/>
          <p14:tracePt t="158414" x="2193925" y="3573463"/>
          <p14:tracePt t="158422" x="2295525" y="3565525"/>
          <p14:tracePt t="158430" x="2374900" y="3543300"/>
          <p14:tracePt t="158438" x="2444750" y="3519488"/>
          <p14:tracePt t="158446" x="2522538" y="3495675"/>
          <p14:tracePt t="158454" x="2601913" y="3471863"/>
          <p14:tracePt t="158462" x="2640013" y="3463925"/>
          <p14:tracePt t="158470" x="2655888" y="3463925"/>
          <p14:tracePt t="158478" x="2671763" y="3463925"/>
          <p14:tracePt t="158486" x="2679700" y="3455988"/>
          <p14:tracePt t="158590" x="2679700" y="3448050"/>
          <p14:tracePt t="158598" x="2671763" y="3448050"/>
          <p14:tracePt t="158614" x="2663825" y="3448050"/>
          <p14:tracePt t="158622" x="2647950" y="3455988"/>
          <p14:tracePt t="158630" x="2640013" y="3471863"/>
          <p14:tracePt t="158638" x="2640013" y="3503613"/>
          <p14:tracePt t="158646" x="2640013" y="3535363"/>
          <p14:tracePt t="158654" x="2640013" y="3581400"/>
          <p14:tracePt t="158662" x="2640013" y="3621088"/>
          <p14:tracePt t="158670" x="2640013" y="3690938"/>
          <p14:tracePt t="158678" x="2663825" y="3762375"/>
          <p14:tracePt t="158686" x="2695575" y="3824288"/>
          <p14:tracePt t="158694" x="2765425" y="3895725"/>
          <p14:tracePt t="158702" x="2852738" y="3957638"/>
          <p14:tracePt t="158710" x="3008313" y="4044950"/>
          <p14:tracePt t="158718" x="3149600" y="4098925"/>
          <p14:tracePt t="158727" x="3322638" y="4170363"/>
          <p14:tracePt t="158734" x="3440113" y="4200525"/>
          <p14:tracePt t="158743" x="3557588" y="4224338"/>
          <p14:tracePt t="158750" x="3651250" y="4232275"/>
          <p14:tracePt t="158758" x="3752850" y="4232275"/>
          <p14:tracePt t="158766" x="3854450" y="4232275"/>
          <p14:tracePt t="158774" x="3949700" y="4232275"/>
          <p14:tracePt t="158782" x="4027488" y="4232275"/>
          <p14:tracePt t="158791" x="4097338" y="4232275"/>
          <p14:tracePt t="158798" x="4152900" y="4232275"/>
          <p14:tracePt t="158806" x="4200525" y="4232275"/>
          <p14:tracePt t="158814" x="4262438" y="4208463"/>
          <p14:tracePt t="158822" x="4278313" y="4200525"/>
          <p14:tracePt t="158830" x="4294188" y="4184650"/>
          <p14:tracePt t="158838" x="4310063" y="4170363"/>
          <p14:tracePt t="158846" x="4318000" y="4162425"/>
          <p14:tracePt t="158854" x="4325938" y="4154488"/>
          <p14:tracePt t="158870" x="4325938" y="4146550"/>
          <p14:tracePt t="158886" x="4318000" y="4122738"/>
          <p14:tracePt t="158902" x="4310063" y="4114800"/>
          <p14:tracePt t="158910" x="4302125" y="4114800"/>
          <p14:tracePt t="158918" x="4286250" y="4098925"/>
          <p14:tracePt t="158926" x="4262438" y="4090988"/>
          <p14:tracePt t="158934" x="4254500" y="4090988"/>
          <p14:tracePt t="158942" x="4222750" y="4075113"/>
          <p14:tracePt t="158950" x="4206875" y="4067175"/>
          <p14:tracePt t="158958" x="4184650" y="4067175"/>
          <p14:tracePt t="158966" x="4168775" y="4067175"/>
          <p14:tracePt t="158974" x="4144963" y="4059238"/>
          <p14:tracePt t="158982" x="4105275" y="4052888"/>
          <p14:tracePt t="158991" x="4105275" y="4044950"/>
          <p14:tracePt t="158998" x="4083050" y="4044950"/>
          <p14:tracePt t="159006" x="4051300" y="4037013"/>
          <p14:tracePt t="159014" x="4035425" y="4029075"/>
          <p14:tracePt t="159022" x="4011613" y="4021138"/>
          <p14:tracePt t="159030" x="3995738" y="4021138"/>
          <p14:tracePt t="159046" x="3987800" y="4021138"/>
          <p14:tracePt t="159054" x="3979863" y="4021138"/>
          <p14:tracePt t="159062" x="3971925" y="4021138"/>
          <p14:tracePt t="159094" x="3963988" y="4021138"/>
          <p14:tracePt t="159110" x="3949700" y="4021138"/>
          <p14:tracePt t="159118" x="3941763" y="4021138"/>
          <p14:tracePt t="159126" x="3925888" y="4021138"/>
          <p14:tracePt t="159134" x="3902075" y="4021138"/>
          <p14:tracePt t="159143" x="3886200" y="4021138"/>
          <p14:tracePt t="159150" x="3862388" y="4021138"/>
          <p14:tracePt t="159158" x="3832225" y="4021138"/>
          <p14:tracePt t="159166" x="3808413" y="4021138"/>
          <p14:tracePt t="159174" x="3776663" y="4029075"/>
          <p14:tracePt t="159182" x="3760788" y="4029075"/>
          <p14:tracePt t="159190" x="3729038" y="4037013"/>
          <p14:tracePt t="159208" x="3675063" y="4044950"/>
          <p14:tracePt t="159214" x="3643313" y="4044950"/>
          <p14:tracePt t="159222" x="3619500" y="4044950"/>
          <p14:tracePt t="159230" x="3581400" y="4044950"/>
          <p14:tracePt t="159238" x="3541713" y="4044950"/>
          <p14:tracePt t="159246" x="3502025" y="4044950"/>
          <p14:tracePt t="159254" x="3448050" y="4044950"/>
          <p14:tracePt t="159262" x="3400425" y="4044950"/>
          <p14:tracePt t="159270" x="3352800" y="4044950"/>
          <p14:tracePt t="159278" x="3298825" y="4044950"/>
          <p14:tracePt t="159286" x="3251200" y="4044950"/>
          <p14:tracePt t="159294" x="3205163" y="4044950"/>
          <p14:tracePt t="159302" x="3173413" y="4044950"/>
          <p14:tracePt t="159310" x="3141663" y="4044950"/>
          <p14:tracePt t="159318" x="3109913" y="4044950"/>
          <p14:tracePt t="159327" x="3087688" y="4044950"/>
          <p14:tracePt t="159334" x="3063875" y="4044950"/>
          <p14:tracePt t="159342" x="3055938" y="4044950"/>
          <p14:tracePt t="159350" x="3040063" y="4044950"/>
          <p14:tracePt t="159358" x="3024188" y="4044950"/>
          <p14:tracePt t="159366" x="3016250" y="4044950"/>
          <p14:tracePt t="159382" x="3000375" y="4044950"/>
          <p14:tracePt t="159390" x="2992438" y="4044950"/>
          <p14:tracePt t="159398" x="2978150" y="4044950"/>
          <p14:tracePt t="159406" x="2962275" y="4037013"/>
          <p14:tracePt t="159414" x="2954338" y="4037013"/>
          <p14:tracePt t="159422" x="2930525" y="4037013"/>
          <p14:tracePt t="159430" x="2906713" y="4037013"/>
          <p14:tracePt t="159438" x="2882900" y="4029075"/>
          <p14:tracePt t="159446" x="2860675" y="4029075"/>
          <p14:tracePt t="159463" x="2828925" y="4021138"/>
          <p14:tracePt t="159470" x="2805113" y="4021138"/>
          <p14:tracePt t="159478" x="2765425" y="4013200"/>
          <p14:tracePt t="159486" x="2735263" y="4005263"/>
          <p14:tracePt t="159494" x="2703513" y="4005263"/>
          <p14:tracePt t="159502" x="2632075" y="3997325"/>
          <p14:tracePt t="159510" x="2593975" y="3981450"/>
          <p14:tracePt t="159518" x="2570163" y="3981450"/>
          <p14:tracePt t="159527" x="2538413" y="3981450"/>
          <p14:tracePt t="159534" x="2492375" y="3973513"/>
          <p14:tracePt t="159542" x="2444750" y="3965575"/>
          <p14:tracePt t="159550" x="2405063" y="3957638"/>
          <p14:tracePt t="159558" x="2359025" y="3949700"/>
          <p14:tracePt t="159566" x="2319338" y="3941763"/>
          <p14:tracePt t="159575" x="2263775" y="3933825"/>
          <p14:tracePt t="159582" x="2193925" y="3927475"/>
          <p14:tracePt t="159590" x="2146300" y="3927475"/>
          <p14:tracePt t="159598" x="2068513" y="3895725"/>
          <p14:tracePt t="159606" x="2020888" y="3887788"/>
          <p14:tracePt t="159614" x="1951038" y="3887788"/>
          <p14:tracePt t="159622" x="1881188" y="3887788"/>
          <p14:tracePt t="159630" x="1817688" y="3887788"/>
          <p14:tracePt t="159638" x="1763713" y="3887788"/>
          <p14:tracePt t="159646" x="1724025" y="3887788"/>
          <p14:tracePt t="159654" x="1692275" y="3887788"/>
          <p14:tracePt t="159662" x="1652588" y="3887788"/>
          <p14:tracePt t="159670" x="1606550" y="3887788"/>
          <p14:tracePt t="159678" x="1590675" y="3887788"/>
          <p14:tracePt t="159686" x="1566863" y="3887788"/>
          <p14:tracePt t="159694" x="1558925" y="3887788"/>
          <p14:tracePt t="159727" x="1543050" y="3887788"/>
          <p14:tracePt t="159742" x="1535113" y="3887788"/>
          <p14:tracePt t="159751" x="1520825" y="3887788"/>
          <p14:tracePt t="159759" x="1497013" y="3887788"/>
          <p14:tracePt t="159766" x="1489075" y="3895725"/>
          <p14:tracePt t="159775" x="1473200" y="3903663"/>
          <p14:tracePt t="159782" x="1449388" y="3903663"/>
          <p14:tracePt t="159790" x="1425575" y="3911600"/>
          <p14:tracePt t="159798" x="1371600" y="3911600"/>
          <p14:tracePt t="159806" x="1323975" y="3927475"/>
          <p14:tracePt t="159814" x="1292225" y="3927475"/>
          <p14:tracePt t="159822" x="1277938" y="3933825"/>
          <p14:tracePt t="159830" x="1246188" y="3941763"/>
          <p14:tracePt t="159838" x="1222375" y="3941763"/>
          <p14:tracePt t="159846" x="1198563" y="3941763"/>
          <p14:tracePt t="159854" x="1190625" y="3941763"/>
          <p14:tracePt t="159870" x="1174750" y="3941763"/>
          <p14:tracePt t="159878" x="1158875" y="3941763"/>
          <p14:tracePt t="159886" x="1152525" y="3941763"/>
          <p14:tracePt t="159894" x="1136650" y="3941763"/>
          <p14:tracePt t="159902" x="1128713" y="3941763"/>
          <p14:tracePt t="159910" x="1112838" y="3941763"/>
          <p14:tracePt t="159918" x="1096963" y="3941763"/>
          <p14:tracePt t="159926" x="1089025" y="3941763"/>
          <p14:tracePt t="159934" x="1073150" y="3941763"/>
          <p14:tracePt t="159942" x="1057275" y="3941763"/>
          <p14:tracePt t="159950" x="1041400" y="3941763"/>
          <p14:tracePt t="159958" x="1035050" y="3941763"/>
          <p14:tracePt t="159966" x="1019175" y="3941763"/>
          <p14:tracePt t="159974" x="1011238" y="3941763"/>
          <p14:tracePt t="159982" x="1003300" y="3957638"/>
          <p14:tracePt t="160006" x="995363" y="3965575"/>
          <p14:tracePt t="160014" x="987425" y="3973513"/>
          <p14:tracePt t="160022" x="987425" y="3981450"/>
          <p14:tracePt t="160030" x="987425" y="3989388"/>
          <p14:tracePt t="160038" x="979488" y="4005263"/>
          <p14:tracePt t="160046" x="971550" y="4013200"/>
          <p14:tracePt t="160054" x="963613" y="4044950"/>
          <p14:tracePt t="160062" x="955675" y="4067175"/>
          <p14:tracePt t="160070" x="931863" y="4098925"/>
          <p14:tracePt t="160078" x="923925" y="4122738"/>
          <p14:tracePt t="160086" x="893763" y="4154488"/>
          <p14:tracePt t="160095" x="885825" y="4170363"/>
          <p14:tracePt t="160102" x="885825" y="4192588"/>
          <p14:tracePt t="160110" x="877888" y="4216400"/>
          <p14:tracePt t="160118" x="862013" y="4232275"/>
          <p14:tracePt t="160126" x="862013" y="4256088"/>
          <p14:tracePt t="160134" x="854075" y="4264025"/>
          <p14:tracePt t="160142" x="854075" y="4279900"/>
          <p14:tracePt t="160151" x="846138" y="4310063"/>
          <p14:tracePt t="160159" x="838200" y="4325938"/>
          <p14:tracePt t="160166" x="838200" y="4341813"/>
          <p14:tracePt t="160174" x="838200" y="4365625"/>
          <p14:tracePt t="160182" x="838200" y="4381500"/>
          <p14:tracePt t="160190" x="838200" y="4405313"/>
          <p14:tracePt t="160198" x="830263" y="4427538"/>
          <p14:tracePt t="160206" x="822325" y="4451350"/>
          <p14:tracePt t="160214" x="814388" y="4475163"/>
          <p14:tracePt t="160222" x="814388" y="4491038"/>
          <p14:tracePt t="160230" x="814388" y="4514850"/>
          <p14:tracePt t="160238" x="814388" y="4530725"/>
          <p14:tracePt t="160246" x="814388" y="4560888"/>
          <p14:tracePt t="160254" x="814388" y="4568825"/>
          <p14:tracePt t="160262" x="814388" y="4576763"/>
          <p14:tracePt t="160270" x="814388" y="4584700"/>
          <p14:tracePt t="160278" x="814388" y="4600575"/>
          <p14:tracePt t="160295" x="806450" y="4600575"/>
          <p14:tracePt t="160302" x="806450" y="4624388"/>
          <p14:tracePt t="160310" x="806450" y="4632325"/>
          <p14:tracePt t="160318" x="806450" y="4648200"/>
          <p14:tracePt t="160326" x="806450" y="4672013"/>
          <p14:tracePt t="160334" x="806450" y="4686300"/>
          <p14:tracePt t="160342" x="798513" y="4702175"/>
          <p14:tracePt t="160350" x="798513" y="4710113"/>
          <p14:tracePt t="160359" x="798513" y="4733925"/>
          <p14:tracePt t="160366" x="798513" y="4741863"/>
          <p14:tracePt t="160374" x="798513" y="4757738"/>
          <p14:tracePt t="160382" x="798513" y="4765675"/>
          <p14:tracePt t="160390" x="798513" y="4789488"/>
          <p14:tracePt t="160398" x="798513" y="4797425"/>
          <p14:tracePt t="160406" x="798513" y="4811713"/>
          <p14:tracePt t="160414" x="806450" y="4827588"/>
          <p14:tracePt t="160422" x="830263" y="4859338"/>
          <p14:tracePt t="160430" x="854075" y="4891088"/>
          <p14:tracePt t="160438" x="885825" y="4914900"/>
          <p14:tracePt t="160446" x="923925" y="4937125"/>
          <p14:tracePt t="160454" x="947738" y="4960938"/>
          <p14:tracePt t="160462" x="979488" y="4984750"/>
          <p14:tracePt t="160470" x="1003300" y="5008563"/>
          <p14:tracePt t="160478" x="1035050" y="5032375"/>
          <p14:tracePt t="160486" x="1057275" y="5062538"/>
          <p14:tracePt t="160494" x="1089025" y="5078413"/>
          <p14:tracePt t="160502" x="1120775" y="5102225"/>
          <p14:tracePt t="160510" x="1152525" y="5110163"/>
          <p14:tracePt t="160518" x="1158875" y="5110163"/>
          <p14:tracePt t="160526" x="1182688" y="5110163"/>
          <p14:tracePt t="160534" x="1198563" y="5126038"/>
          <p14:tracePt t="160543" x="1206500" y="5126038"/>
          <p14:tracePt t="160551" x="1238250" y="5126038"/>
          <p14:tracePt t="160567" x="1254125" y="5126038"/>
          <p14:tracePt t="160577" x="1262063" y="5126038"/>
          <p14:tracePt t="160582" x="1284288" y="5126038"/>
          <p14:tracePt t="160590" x="1292225" y="5126038"/>
          <p14:tracePt t="160598" x="1308100" y="5126038"/>
          <p14:tracePt t="160606" x="1331913" y="5126038"/>
          <p14:tracePt t="160614" x="1371600" y="5126038"/>
          <p14:tracePt t="160622" x="1401763" y="5126038"/>
          <p14:tracePt t="160630" x="1441450" y="5126038"/>
          <p14:tracePt t="160638" x="1489075" y="5118100"/>
          <p14:tracePt t="160646" x="1550988" y="5118100"/>
          <p14:tracePt t="160654" x="1614488" y="5118100"/>
          <p14:tracePt t="160662" x="1700213" y="5118100"/>
          <p14:tracePt t="160670" x="1778000" y="5118100"/>
          <p14:tracePt t="160678" x="1865313" y="5118100"/>
          <p14:tracePt t="160686" x="1974850" y="5118100"/>
          <p14:tracePt t="160695" x="2084388" y="5118100"/>
          <p14:tracePt t="160702" x="2193925" y="5118100"/>
          <p14:tracePt t="160710" x="2311400" y="5118100"/>
          <p14:tracePt t="160718" x="2436813" y="5118100"/>
          <p14:tracePt t="160726" x="2538413" y="5118100"/>
          <p14:tracePt t="160734" x="2640013" y="5118100"/>
          <p14:tracePt t="160742" x="2781300" y="5118100"/>
          <p14:tracePt t="160750" x="2938463" y="5118100"/>
          <p14:tracePt t="160758" x="3063875" y="5118100"/>
          <p14:tracePt t="160766" x="3165475" y="5118100"/>
          <p14:tracePt t="160774" x="3275013" y="5118100"/>
          <p14:tracePt t="160782" x="3400425" y="5118100"/>
          <p14:tracePt t="160790" x="3509963" y="5118100"/>
          <p14:tracePt t="160798" x="3651250" y="5118100"/>
          <p14:tracePt t="160806" x="3760788" y="5118100"/>
          <p14:tracePt t="160814" x="3902075" y="5118100"/>
          <p14:tracePt t="160822" x="4003675" y="5118100"/>
          <p14:tracePt t="160830" x="4129088" y="5118100"/>
          <p14:tracePt t="160838" x="4246563" y="5118100"/>
          <p14:tracePt t="160846" x="4371975" y="5118100"/>
          <p14:tracePt t="160854" x="4481513" y="5118100"/>
          <p14:tracePt t="160862" x="4591050" y="5118100"/>
          <p14:tracePt t="160870" x="4686300" y="5118100"/>
          <p14:tracePt t="160878" x="4772025" y="5118100"/>
          <p14:tracePt t="160886" x="4849813" y="5102225"/>
          <p14:tracePt t="160894" x="4913313" y="5078413"/>
          <p14:tracePt t="160902" x="4991100" y="5048250"/>
          <p14:tracePt t="160910" x="5054600" y="5032375"/>
          <p14:tracePt t="160918" x="5132388" y="5016500"/>
          <p14:tracePt t="160927" x="5180013" y="5000625"/>
          <p14:tracePt t="160934" x="5233988" y="4984750"/>
          <p14:tracePt t="160943" x="5281613" y="4960938"/>
          <p14:tracePt t="160950" x="5303838" y="4953000"/>
          <p14:tracePt t="160958" x="5327650" y="4945063"/>
          <p14:tracePt t="160966" x="5359400" y="4922838"/>
          <p14:tracePt t="160974" x="5375275" y="4914900"/>
          <p14:tracePt t="160982" x="5399088" y="4906963"/>
          <p14:tracePt t="160990" x="5414963" y="4891088"/>
          <p14:tracePt t="160998" x="5437188" y="4891088"/>
          <p14:tracePt t="161006" x="5453063" y="4875213"/>
          <p14:tracePt t="161014" x="5468938" y="4867275"/>
          <p14:tracePt t="161030" x="5484813" y="4867275"/>
          <p14:tracePt t="161038" x="5492750" y="4859338"/>
          <p14:tracePt t="161046" x="5500688" y="4851400"/>
          <p14:tracePt t="161158" x="5516563" y="4851400"/>
          <p14:tracePt t="161270" x="5484813" y="4851400"/>
          <p14:tracePt t="161279" x="5414963" y="4851400"/>
          <p14:tracePt t="161286" x="5359400" y="4851400"/>
          <p14:tracePt t="161294" x="5289550" y="4851400"/>
          <p14:tracePt t="161302" x="5218113" y="4859338"/>
          <p14:tracePt t="161310" x="5164138" y="4859338"/>
          <p14:tracePt t="161318" x="5092700" y="4859338"/>
          <p14:tracePt t="161326" x="5030788" y="4859338"/>
          <p14:tracePt t="161334" x="4975225" y="4859338"/>
          <p14:tracePt t="161343" x="4913313" y="4859338"/>
          <p14:tracePt t="161350" x="4857750" y="4859338"/>
          <p14:tracePt t="161358" x="4826000" y="4859338"/>
          <p14:tracePt t="161366" x="4795838" y="4859338"/>
          <p14:tracePt t="161374" x="4772025" y="4859338"/>
          <p14:tracePt t="161382" x="4748213" y="4859338"/>
          <p14:tracePt t="161390" x="4732338" y="4851400"/>
          <p14:tracePt t="161398" x="4708525" y="4851400"/>
          <p14:tracePt t="161406" x="4686300" y="4843463"/>
          <p14:tracePt t="161414" x="4678363" y="4835525"/>
          <p14:tracePt t="161422" x="4670425" y="4835525"/>
          <p14:tracePt t="161430" x="4654550" y="4835525"/>
          <p14:tracePt t="161438" x="4646613" y="4819650"/>
          <p14:tracePt t="161446" x="4630738" y="4819650"/>
          <p14:tracePt t="161454" x="4614863" y="4811713"/>
          <p14:tracePt t="161462" x="4598988" y="4803775"/>
          <p14:tracePt t="161470" x="4575175" y="4797425"/>
          <p14:tracePt t="161479" x="4568825" y="4797425"/>
          <p14:tracePt t="161487" x="4545013" y="4781550"/>
          <p14:tracePt t="161495" x="4529138" y="4773613"/>
          <p14:tracePt t="161503" x="4489450" y="4757738"/>
          <p14:tracePt t="161510" x="4465638" y="4749800"/>
          <p14:tracePt t="161518" x="4427538" y="4741863"/>
          <p14:tracePt t="161526" x="4403725" y="4741863"/>
          <p14:tracePt t="161534" x="4340225" y="4741863"/>
          <p14:tracePt t="161542" x="4310063" y="4741863"/>
          <p14:tracePt t="161550" x="4286250" y="4741863"/>
          <p14:tracePt t="161558" x="4278313" y="4741863"/>
          <p14:tracePt t="161574" x="4262438" y="4741863"/>
          <p14:tracePt t="161582" x="4254500" y="4741863"/>
          <p14:tracePt t="161590" x="4246563" y="4741863"/>
          <p14:tracePt t="161598" x="4222750" y="4733925"/>
          <p14:tracePt t="161614" x="4214813" y="4725988"/>
          <p14:tracePt t="161622" x="4206875" y="4718050"/>
          <p14:tracePt t="161630" x="4192588" y="4710113"/>
          <p14:tracePt t="161638" x="4176713" y="4694238"/>
          <p14:tracePt t="161647" x="4144963" y="4672013"/>
          <p14:tracePt t="161654" x="4097338" y="4656138"/>
          <p14:tracePt t="161663" x="4067175" y="4632325"/>
          <p14:tracePt t="161670" x="4027488" y="4632325"/>
          <p14:tracePt t="161679" x="3949700" y="4616450"/>
          <p14:tracePt t="161686" x="3894138" y="4608513"/>
          <p14:tracePt t="161694" x="3824288" y="4584700"/>
          <p14:tracePt t="161702" x="3768725" y="4576763"/>
          <p14:tracePt t="161710" x="3721100" y="4568825"/>
          <p14:tracePt t="161718" x="3698875" y="4568825"/>
          <p14:tracePt t="161727" x="3675063" y="4568825"/>
          <p14:tracePt t="161734" x="3659188" y="4568825"/>
          <p14:tracePt t="161742" x="3651250" y="4568825"/>
          <p14:tracePt t="161750" x="3643313" y="4568825"/>
          <p14:tracePt t="161758" x="3627438" y="4568825"/>
          <p14:tracePt t="161766" x="3597275" y="4560888"/>
          <p14:tracePt t="161774" x="3565525" y="4552950"/>
          <p14:tracePt t="161782" x="3533775" y="4546600"/>
          <p14:tracePt t="161790" x="3478213" y="4538663"/>
          <p14:tracePt t="161798" x="3384550" y="4522788"/>
          <p14:tracePt t="161806" x="3298825" y="4514850"/>
          <p14:tracePt t="161814" x="3235325" y="4506913"/>
          <p14:tracePt t="161822" x="3141663" y="4506913"/>
          <p14:tracePt t="161830" x="3063875" y="4506913"/>
          <p14:tracePt t="161838" x="2986088" y="4506913"/>
          <p14:tracePt t="161846" x="2906713" y="4506913"/>
          <p14:tracePt t="161854" x="2836863" y="4506913"/>
          <p14:tracePt t="161863" x="2773363" y="4506913"/>
          <p14:tracePt t="161870" x="2703513" y="4506913"/>
          <p14:tracePt t="161878" x="2640013" y="4506913"/>
          <p14:tracePt t="161886" x="2578100" y="4506913"/>
          <p14:tracePt t="161894" x="2498725" y="4498975"/>
          <p14:tracePt t="161902" x="2428875" y="4475163"/>
          <p14:tracePt t="161910" x="2343150" y="4467225"/>
          <p14:tracePt t="161918" x="2255838" y="4459288"/>
          <p14:tracePt t="161927" x="2185988" y="4451350"/>
          <p14:tracePt t="161934" x="2124075" y="4451350"/>
          <p14:tracePt t="161942" x="2060575" y="4451350"/>
          <p14:tracePt t="161950" x="2012950" y="4451350"/>
          <p14:tracePt t="161958" x="1990725" y="4451350"/>
          <p14:tracePt t="161966" x="1958975" y="4451350"/>
          <p14:tracePt t="161974" x="1935163" y="4451350"/>
          <p14:tracePt t="161982" x="1919288" y="4451350"/>
          <p14:tracePt t="161990" x="1903413" y="4451350"/>
          <p14:tracePt t="161998" x="1895475" y="4443413"/>
          <p14:tracePt t="162006" x="1889125" y="4435475"/>
          <p14:tracePt t="162022" x="1873250" y="4421188"/>
          <p14:tracePt t="162030" x="1857375" y="4413250"/>
          <p14:tracePt t="162038" x="1849438" y="4405313"/>
          <p14:tracePt t="162046" x="1801813" y="4365625"/>
          <p14:tracePt t="162054" x="1778000" y="4357688"/>
          <p14:tracePt t="162062" x="1763713" y="4349750"/>
          <p14:tracePt t="162070" x="1747838" y="4333875"/>
          <p14:tracePt t="162079" x="1716088" y="4318000"/>
          <p14:tracePt t="162086" x="1692275" y="4302125"/>
          <p14:tracePt t="162095" x="1660525" y="4295775"/>
          <p14:tracePt t="162102" x="1646238" y="4279900"/>
          <p14:tracePt t="162110" x="1630363" y="4271963"/>
          <p14:tracePt t="162118" x="1614488" y="4256088"/>
          <p14:tracePt t="162126" x="1598613" y="4248150"/>
          <p14:tracePt t="162134" x="1590675" y="4232275"/>
          <p14:tracePt t="162142" x="1574800" y="4224338"/>
          <p14:tracePt t="162150" x="1558925" y="4200525"/>
          <p14:tracePt t="162159" x="1550988" y="4192588"/>
          <p14:tracePt t="162166" x="1543050" y="4184650"/>
          <p14:tracePt t="162174" x="1535113" y="4176713"/>
          <p14:tracePt t="162195" x="1512888" y="4170363"/>
          <p14:tracePt t="162198" x="1497013" y="4162425"/>
          <p14:tracePt t="162206" x="1489075" y="4154488"/>
          <p14:tracePt t="162214" x="1465263" y="4146550"/>
          <p14:tracePt t="162222" x="1449388" y="4138613"/>
          <p14:tracePt t="162230" x="1433513" y="4138613"/>
          <p14:tracePt t="162238" x="1409700" y="4122738"/>
          <p14:tracePt t="162248" x="1401763" y="4114800"/>
          <p14:tracePt t="162254" x="1379538" y="4114800"/>
          <p14:tracePt t="162270" x="1371600" y="4114800"/>
          <p14:tracePt t="162278" x="1347788" y="4106863"/>
          <p14:tracePt t="162295" x="1339850" y="4090988"/>
          <p14:tracePt t="162313" x="1323975" y="4090988"/>
          <p14:tracePt t="162367" x="1308100" y="4075113"/>
          <p14:tracePt t="162375" x="1308100" y="4067175"/>
          <p14:tracePt t="162382" x="1308100" y="4037013"/>
          <p14:tracePt t="162390" x="1277938" y="3965575"/>
          <p14:tracePt t="162398" x="1262063" y="3895725"/>
          <p14:tracePt t="162406" x="1214438" y="3786188"/>
          <p14:tracePt t="162414" x="1174750" y="3683000"/>
          <p14:tracePt t="162422" x="1128713" y="3613150"/>
          <p14:tracePt t="162430" x="1089025" y="3543300"/>
          <p14:tracePt t="162438" x="1057275" y="3503613"/>
          <p14:tracePt t="162446" x="1035050" y="3463925"/>
          <p14:tracePt t="162454" x="1019175" y="3448050"/>
          <p14:tracePt t="162463" x="987425" y="3425825"/>
          <p14:tracePt t="162470" x="987425" y="3417888"/>
          <p14:tracePt t="162478" x="971550" y="3386138"/>
          <p14:tracePt t="162486" x="955675" y="3362325"/>
          <p14:tracePt t="162494" x="915988" y="3322638"/>
          <p14:tracePt t="162502" x="893763" y="3284538"/>
          <p14:tracePt t="162510" x="877888" y="3244850"/>
          <p14:tracePt t="162518" x="854075" y="3181350"/>
          <p14:tracePt t="162526" x="846138" y="3119438"/>
          <p14:tracePt t="162534" x="838200" y="3079750"/>
          <p14:tracePt t="162542" x="822325" y="3041650"/>
          <p14:tracePt t="162550" x="822325" y="3025775"/>
          <p14:tracePt t="162558" x="814388" y="3017838"/>
          <p14:tracePt t="162614" x="814388" y="3041650"/>
          <p14:tracePt t="162622" x="814388" y="3103563"/>
          <p14:tracePt t="162630" x="814388" y="3181350"/>
          <p14:tracePt t="162638" x="822325" y="3276600"/>
          <p14:tracePt t="162646" x="854075" y="3370263"/>
          <p14:tracePt t="162654" x="877888" y="3455988"/>
          <p14:tracePt t="162663" x="893763" y="3543300"/>
          <p14:tracePt t="162670" x="923925" y="3613150"/>
          <p14:tracePt t="162678" x="947738" y="3683000"/>
          <p14:tracePt t="162686" x="971550" y="3762375"/>
          <p14:tracePt t="162694" x="971550" y="3808413"/>
          <p14:tracePt t="162702" x="1019175" y="3879850"/>
          <p14:tracePt t="162711" x="1057275" y="3941763"/>
          <p14:tracePt t="162718" x="1089025" y="3989388"/>
          <p14:tracePt t="162726" x="1120775" y="4044950"/>
          <p14:tracePt t="162734" x="1136650" y="4059238"/>
          <p14:tracePt t="162742" x="1152525" y="4083050"/>
          <p14:tracePt t="162750" x="1158875" y="4083050"/>
          <p14:tracePt t="162840" x="1158875" y="4098925"/>
          <p14:tracePt t="162847" x="1158875" y="4106863"/>
          <p14:tracePt t="162855" x="1174750" y="4122738"/>
          <p14:tracePt t="162862" x="1174750" y="4138613"/>
          <p14:tracePt t="162871" x="1174750" y="4162425"/>
          <p14:tracePt t="162878" x="1174750" y="4184650"/>
          <p14:tracePt t="162886" x="1182688" y="4208463"/>
          <p14:tracePt t="162894" x="1190625" y="4240213"/>
          <p14:tracePt t="162902" x="1206500" y="4279900"/>
          <p14:tracePt t="162910" x="1214438" y="4295775"/>
          <p14:tracePt t="162918" x="1222375" y="4325938"/>
          <p14:tracePt t="162926" x="1246188" y="4357688"/>
          <p14:tracePt t="162934" x="1254125" y="4365625"/>
          <p14:tracePt t="162942" x="1270000" y="4381500"/>
          <p14:tracePt t="162950" x="1284288" y="4405313"/>
          <p14:tracePt t="162958" x="1292225" y="4413250"/>
          <p14:tracePt t="162966" x="1300163" y="4421188"/>
          <p14:tracePt t="162974" x="1316038" y="4435475"/>
          <p14:tracePt t="163079" x="1323975" y="4435475"/>
          <p14:tracePt t="163135" x="1323975" y="4421188"/>
          <p14:tracePt t="163142" x="1323975" y="4405313"/>
          <p14:tracePt t="163159" x="1323975" y="4397375"/>
          <p14:tracePt t="163166" x="1323975" y="4389438"/>
          <p14:tracePt t="163200" x="1323975" y="4381500"/>
          <p14:tracePt t="163327" x="1339850" y="4381500"/>
          <p14:tracePt t="163334" x="1347788" y="4389438"/>
          <p14:tracePt t="163342" x="1355725" y="4405313"/>
          <p14:tracePt t="163350" x="1379538" y="4421188"/>
          <p14:tracePt t="163358" x="1401763" y="4427538"/>
          <p14:tracePt t="163366" x="1425575" y="4443413"/>
          <p14:tracePt t="163374" x="1441450" y="4451350"/>
          <p14:tracePt t="163382" x="1473200" y="4459288"/>
          <p14:tracePt t="163390" x="1512888" y="4483100"/>
          <p14:tracePt t="163398" x="1558925" y="4491038"/>
          <p14:tracePt t="163406" x="1582738" y="4498975"/>
          <p14:tracePt t="163414" x="1630363" y="4498975"/>
          <p14:tracePt t="163422" x="1692275" y="4530725"/>
          <p14:tracePt t="163431" x="1747838" y="4546600"/>
          <p14:tracePt t="163438" x="1825625" y="4568825"/>
          <p14:tracePt t="163446" x="1857375" y="4576763"/>
          <p14:tracePt t="163454" x="1903413" y="4584700"/>
          <p14:tracePt t="163462" x="1958975" y="4600575"/>
          <p14:tracePt t="163470" x="1990725" y="4600575"/>
          <p14:tracePt t="163478" x="2020888" y="4608513"/>
          <p14:tracePt t="163486" x="2068513" y="4608513"/>
          <p14:tracePt t="163494" x="2100263" y="4608513"/>
          <p14:tracePt t="163502" x="2124075" y="4608513"/>
          <p14:tracePt t="163510" x="2138363" y="4608513"/>
          <p14:tracePt t="163518" x="2162175" y="4608513"/>
          <p14:tracePt t="163526" x="2185988" y="4608513"/>
          <p14:tracePt t="163534" x="2193925" y="4608513"/>
          <p14:tracePt t="163542" x="2209800" y="4608513"/>
          <p14:tracePt t="163550" x="2217738" y="4608513"/>
          <p14:tracePt t="163558" x="2233613" y="4608513"/>
          <p14:tracePt t="163566" x="2241550" y="4608513"/>
          <p14:tracePt t="163687" x="2225675" y="4608513"/>
          <p14:tracePt t="163694" x="2201863" y="4600575"/>
          <p14:tracePt t="163702" x="2185988" y="4584700"/>
          <p14:tracePt t="163710" x="2170113" y="4568825"/>
          <p14:tracePt t="163718" x="2146300" y="4546600"/>
          <p14:tracePt t="163726" x="2132013" y="4530725"/>
          <p14:tracePt t="167895" x="2124075" y="4530725"/>
          <p14:tracePt t="167902" x="2100263" y="4530725"/>
          <p14:tracePt t="167910" x="2076450" y="4530725"/>
          <p14:tracePt t="167918" x="2044700" y="4530725"/>
          <p14:tracePt t="167926" x="2012950" y="4530725"/>
          <p14:tracePt t="167934" x="1982788" y="4530725"/>
          <p14:tracePt t="167942" x="1966913" y="4530725"/>
          <p14:tracePt t="167958" x="1958975" y="4530725"/>
          <p14:tracePt t="167974" x="1951038" y="4530725"/>
          <p14:tracePt t="168007" x="1943100" y="4514850"/>
          <p14:tracePt t="168358" x="1943100" y="4522788"/>
          <p14:tracePt t="168366" x="1951038" y="4530725"/>
          <p14:tracePt t="168374" x="1958975" y="4538663"/>
          <p14:tracePt t="168407" x="1966913" y="4546600"/>
          <p14:tracePt t="168414" x="1966913" y="4552950"/>
          <p14:tracePt t="168422" x="1974850" y="4552950"/>
          <p14:tracePt t="168430" x="1982788" y="4560888"/>
          <p14:tracePt t="168438" x="1982788" y="4576763"/>
          <p14:tracePt t="168446" x="1998663" y="4576763"/>
          <p14:tracePt t="168454" x="2006600" y="4592638"/>
          <p14:tracePt t="168462" x="2006600" y="4608513"/>
          <p14:tracePt t="168470" x="2012950" y="4616450"/>
          <p14:tracePt t="168478" x="2020888" y="4624388"/>
          <p14:tracePt t="168494" x="2028825" y="4624388"/>
          <p14:tracePt t="168502" x="2028825" y="4640263"/>
          <p14:tracePt t="168510" x="2036763" y="4640263"/>
          <p14:tracePt t="168518" x="2036763" y="4648200"/>
          <p14:tracePt t="168695" x="2044700" y="4648200"/>
          <p14:tracePt t="168703" x="2052638" y="4664075"/>
          <p14:tracePt t="170190" x="2060575" y="4664075"/>
          <p14:tracePt t="170206" x="2076450" y="4664075"/>
          <p14:tracePt t="170214" x="2100263" y="4672013"/>
          <p14:tracePt t="170222" x="2100263" y="4678363"/>
          <p14:tracePt t="170230" x="2116138" y="4686300"/>
          <p14:tracePt t="170238" x="2132013" y="4694238"/>
          <p14:tracePt t="170246" x="2146300" y="4694238"/>
          <p14:tracePt t="170254" x="2146300" y="4702175"/>
          <p14:tracePt t="170262" x="2154238" y="4702175"/>
          <p14:tracePt t="170271" x="2154238" y="4710113"/>
          <p14:tracePt t="170294" x="2162175" y="4710113"/>
          <p14:tracePt t="170302" x="2170113" y="4718050"/>
          <p14:tracePt t="170343" x="2178050" y="4718050"/>
          <p14:tracePt t="170358" x="2193925" y="4725988"/>
          <p14:tracePt t="170374" x="2201863" y="4733925"/>
          <p14:tracePt t="170382" x="2217738" y="4741863"/>
          <p14:tracePt t="170399" x="2217738" y="4749800"/>
          <p14:tracePt t="170406" x="2225675" y="4749800"/>
          <p14:tracePt t="170679" x="2241550" y="4765675"/>
          <p14:tracePt t="170695" x="2249488" y="4765675"/>
          <p14:tracePt t="170734" x="2255838" y="4765675"/>
          <p14:tracePt t="170754" x="2263775" y="4765675"/>
          <p14:tracePt t="170767" x="2271713" y="4765675"/>
          <p14:tracePt t="170774" x="2279650" y="4765675"/>
          <p14:tracePt t="170782" x="2287588" y="4765675"/>
          <p14:tracePt t="170790" x="2295525" y="4765675"/>
          <p14:tracePt t="170798" x="2303463" y="4765675"/>
          <p14:tracePt t="170806" x="2319338" y="4765675"/>
          <p14:tracePt t="170814" x="2327275" y="4765675"/>
          <p14:tracePt t="170822" x="2335213" y="4765675"/>
          <p14:tracePt t="170830" x="2351088" y="4765675"/>
          <p14:tracePt t="170838" x="2366963" y="4765675"/>
          <p14:tracePt t="170846" x="2374900" y="4765675"/>
          <p14:tracePt t="170854" x="2381250" y="4765675"/>
          <p14:tracePt t="170862" x="2389188" y="4765675"/>
          <p14:tracePt t="170878" x="2397125" y="4765675"/>
          <p14:tracePt t="170999" x="2413000" y="4765675"/>
          <p14:tracePt t="171014" x="2420938" y="4773613"/>
          <p14:tracePt t="171030" x="2428875" y="4773613"/>
          <p14:tracePt t="171039" x="2436813" y="4773613"/>
          <p14:tracePt t="171046" x="2444750" y="4773613"/>
          <p14:tracePt t="171061" x="2460625" y="4773613"/>
          <p14:tracePt t="171063" x="2468563" y="4773613"/>
          <p14:tracePt t="171070" x="2498725" y="4773613"/>
          <p14:tracePt t="171078" x="2522538" y="4773613"/>
          <p14:tracePt t="171087" x="2554288" y="4773613"/>
          <p14:tracePt t="171094" x="2593975" y="4773613"/>
          <p14:tracePt t="171103" x="2632075" y="4773613"/>
          <p14:tracePt t="171110" x="2671763" y="4773613"/>
          <p14:tracePt t="171118" x="2727325" y="4773613"/>
          <p14:tracePt t="171126" x="2773363" y="4773613"/>
          <p14:tracePt t="171134" x="2820988" y="4773613"/>
          <p14:tracePt t="171142" x="2874963" y="4773613"/>
          <p14:tracePt t="171150" x="2914650" y="4773613"/>
          <p14:tracePt t="171158" x="2962275" y="4773613"/>
          <p14:tracePt t="171166" x="3000375" y="4773613"/>
          <p14:tracePt t="171174" x="3048000" y="4773613"/>
          <p14:tracePt t="171182" x="3079750" y="4773613"/>
          <p14:tracePt t="171191" x="3109913" y="4773613"/>
          <p14:tracePt t="171198" x="3133725" y="4773613"/>
          <p14:tracePt t="171206" x="3157538" y="4773613"/>
          <p14:tracePt t="171215" x="3173413" y="4773613"/>
          <p14:tracePt t="171223" x="3189288" y="4773613"/>
          <p14:tracePt t="171230" x="3205163" y="4773613"/>
          <p14:tracePt t="171239" x="3221038" y="4773613"/>
          <p14:tracePt t="171246" x="3243263" y="4781550"/>
          <p14:tracePt t="171254" x="3267075" y="4781550"/>
          <p14:tracePt t="171262" x="3290888" y="4789488"/>
          <p14:tracePt t="171270" x="3306763" y="4797425"/>
          <p14:tracePt t="171278" x="3330575" y="4803775"/>
          <p14:tracePt t="171287" x="3376613" y="4803775"/>
          <p14:tracePt t="171294" x="3400425" y="4803775"/>
          <p14:tracePt t="171303" x="3432175" y="4803775"/>
          <p14:tracePt t="171310" x="3463925" y="4803775"/>
          <p14:tracePt t="171318" x="3494088" y="4803775"/>
          <p14:tracePt t="171326" x="3525838" y="4811713"/>
          <p14:tracePt t="171334" x="3573463" y="4811713"/>
          <p14:tracePt t="171342" x="3603625" y="4811713"/>
          <p14:tracePt t="171350" x="3627438" y="4811713"/>
          <p14:tracePt t="171358" x="3659188" y="4811713"/>
          <p14:tracePt t="171366" x="3683000" y="4811713"/>
          <p14:tracePt t="171374" x="3714750" y="4811713"/>
          <p14:tracePt t="171382" x="3721100" y="4811713"/>
          <p14:tracePt t="171390" x="3744913" y="4811713"/>
          <p14:tracePt t="171398" x="3768725" y="4819650"/>
          <p14:tracePt t="171407" x="3776663" y="4819650"/>
          <p14:tracePt t="171414" x="3792538" y="4819650"/>
          <p14:tracePt t="171430" x="3800475" y="4827588"/>
          <p14:tracePt t="171503" x="3816350" y="4827588"/>
          <p14:tracePt t="171511" x="3824288" y="4827588"/>
          <p14:tracePt t="171518" x="3840163" y="4827588"/>
          <p14:tracePt t="171526" x="3846513" y="4827588"/>
          <p14:tracePt t="171534" x="3862388" y="4827588"/>
          <p14:tracePt t="171542" x="3870325" y="4827588"/>
          <p14:tracePt t="171550" x="3894138" y="4827588"/>
          <p14:tracePt t="171558" x="3910013" y="4827588"/>
          <p14:tracePt t="171566" x="3933825" y="4827588"/>
          <p14:tracePt t="171574" x="3957638" y="4827588"/>
          <p14:tracePt t="171582" x="3963988" y="4827588"/>
          <p14:tracePt t="171590" x="3979863" y="4827588"/>
          <p14:tracePt t="171598" x="4003675" y="4827588"/>
          <p14:tracePt t="171606" x="4011613" y="4827588"/>
          <p14:tracePt t="171614" x="4035425" y="4827588"/>
          <p14:tracePt t="171623" x="4051300" y="4827588"/>
          <p14:tracePt t="171630" x="4067175" y="4827588"/>
          <p14:tracePt t="171638" x="4097338" y="4835525"/>
          <p14:tracePt t="171646" x="4105275" y="4835525"/>
          <p14:tracePt t="171654" x="4129088" y="4835525"/>
          <p14:tracePt t="171662" x="4144963" y="4835525"/>
          <p14:tracePt t="171670" x="4160838" y="4835525"/>
          <p14:tracePt t="171678" x="4184650" y="4851400"/>
          <p14:tracePt t="171687" x="4206875" y="4851400"/>
          <p14:tracePt t="171694" x="4214813" y="4851400"/>
          <p14:tracePt t="171702" x="4238625" y="4851400"/>
          <p14:tracePt t="171710" x="4262438" y="4851400"/>
          <p14:tracePt t="171718" x="4270375" y="4851400"/>
          <p14:tracePt t="171726" x="4294188" y="4851400"/>
          <p14:tracePt t="171734" x="4310063" y="4851400"/>
          <p14:tracePt t="171742" x="4332288" y="4851400"/>
          <p14:tracePt t="171750" x="4348163" y="4851400"/>
          <p14:tracePt t="171758" x="4356100" y="4851400"/>
          <p14:tracePt t="171766" x="4371975" y="4851400"/>
          <p14:tracePt t="171774" x="4379913" y="4851400"/>
          <p14:tracePt t="171782" x="4403725" y="4851400"/>
          <p14:tracePt t="171790" x="4419600" y="4851400"/>
          <p14:tracePt t="171798" x="4443413" y="4851400"/>
          <p14:tracePt t="171806" x="4465638" y="4851400"/>
          <p14:tracePt t="171814" x="4489450" y="4851400"/>
          <p14:tracePt t="171822" x="4505325" y="4851400"/>
          <p14:tracePt t="171830" x="4521200" y="4851400"/>
          <p14:tracePt t="171838" x="4545013" y="4851400"/>
          <p14:tracePt t="171846" x="4552950" y="4851400"/>
          <p14:tracePt t="171854" x="4568825" y="4851400"/>
          <p14:tracePt t="171862" x="4583113" y="4851400"/>
          <p14:tracePt t="171870" x="4598988" y="4851400"/>
          <p14:tracePt t="171887" x="4606925" y="4851400"/>
          <p14:tracePt t="171894" x="4614863" y="4851400"/>
          <p14:tracePt t="171902" x="4622800" y="4851400"/>
          <p14:tracePt t="171918" x="4630738" y="4851400"/>
          <p14:tracePt t="171926" x="4646613" y="4851400"/>
          <p14:tracePt t="171942" x="4654550" y="4851400"/>
          <p14:tracePt t="171950" x="4670425" y="4851400"/>
          <p14:tracePt t="171958" x="4678363" y="4851400"/>
          <p14:tracePt t="171966" x="4686300" y="4851400"/>
          <p14:tracePt t="171974" x="4700588" y="4851400"/>
          <p14:tracePt t="171991" x="4708525" y="4851400"/>
          <p14:tracePt t="171998" x="4724400" y="4851400"/>
          <p14:tracePt t="172014" x="4732338" y="4851400"/>
          <p14:tracePt t="172022" x="4748213" y="4851400"/>
          <p14:tracePt t="172039" x="4764088" y="4851400"/>
          <p14:tracePt t="172046" x="4772025" y="4851400"/>
          <p14:tracePt t="172071" x="4779963" y="4851400"/>
          <p14:tracePt t="172078" x="4787900" y="4851400"/>
          <p14:tracePt t="172094" x="4795838" y="4851400"/>
          <p14:tracePt t="172135" x="4803775" y="4851400"/>
          <p14:tracePt t="172158" x="4811713" y="4851400"/>
          <p14:tracePt t="172183" x="4818063" y="4851400"/>
          <p14:tracePt t="172190" x="4826000" y="4851400"/>
          <p14:tracePt t="172214" x="4833938" y="4843463"/>
          <p14:tracePt t="172223" x="4833938" y="4835525"/>
          <p14:tracePt t="172239" x="4833938" y="4827588"/>
          <p14:tracePt t="172246" x="4833938" y="4811713"/>
          <p14:tracePt t="172262" x="4833938" y="4803775"/>
          <p14:tracePt t="172270" x="4833938" y="4789488"/>
          <p14:tracePt t="172287" x="4833938" y="4781550"/>
          <p14:tracePt t="172294" x="4833938" y="4765675"/>
          <p14:tracePt t="172310" x="4833938" y="4757738"/>
          <p14:tracePt t="172318" x="4833938" y="4733925"/>
          <p14:tracePt t="172334" x="4818063" y="4733925"/>
          <p14:tracePt t="172342" x="4803775" y="4725988"/>
          <p14:tracePt t="172350" x="4779963" y="4725988"/>
          <p14:tracePt t="172358" x="4756150" y="4718050"/>
          <p14:tracePt t="172366" x="4732338" y="4718050"/>
          <p14:tracePt t="172374" x="4700588" y="4718050"/>
          <p14:tracePt t="172382" x="4646613" y="4718050"/>
          <p14:tracePt t="172390" x="4614863" y="4702175"/>
          <p14:tracePt t="172398" x="4552950" y="4694238"/>
          <p14:tracePt t="172406" x="4505325" y="4686300"/>
          <p14:tracePt t="172414" x="4473575" y="4678363"/>
          <p14:tracePt t="172423" x="4443413" y="4678363"/>
          <p14:tracePt t="172430" x="4395788" y="4672013"/>
          <p14:tracePt t="172439" x="4379913" y="4664075"/>
          <p14:tracePt t="172446" x="4364038" y="4656138"/>
          <p14:tracePt t="172454" x="4340225" y="4648200"/>
          <p14:tracePt t="172462" x="4325938" y="4640263"/>
          <p14:tracePt t="172471" x="4310063" y="4632325"/>
          <p14:tracePt t="172478" x="4294188" y="4624388"/>
          <p14:tracePt t="172486" x="4278313" y="4624388"/>
          <p14:tracePt t="172494" x="4254500" y="4608513"/>
          <p14:tracePt t="172502" x="4230688" y="4600575"/>
          <p14:tracePt t="172510" x="4200525" y="4592638"/>
          <p14:tracePt t="172518" x="4184650" y="4592638"/>
          <p14:tracePt t="172526" x="4144963" y="4592638"/>
          <p14:tracePt t="172534" x="4121150" y="4592638"/>
          <p14:tracePt t="172542" x="4089400" y="4592638"/>
          <p14:tracePt t="172550" x="4059238" y="4576763"/>
          <p14:tracePt t="172558" x="4027488" y="4576763"/>
          <p14:tracePt t="172566" x="3995738" y="4576763"/>
          <p14:tracePt t="172574" x="3957638" y="4568825"/>
          <p14:tracePt t="172582" x="3933825" y="4568825"/>
          <p14:tracePt t="172590" x="3902075" y="4560888"/>
          <p14:tracePt t="172598" x="3878263" y="4538663"/>
          <p14:tracePt t="172607" x="3832225" y="4538663"/>
          <p14:tracePt t="172614" x="3800475" y="4530725"/>
          <p14:tracePt t="172622" x="3744913" y="4506913"/>
          <p14:tracePt t="172630" x="3690938" y="4498975"/>
          <p14:tracePt t="172639" x="3643313" y="4483100"/>
          <p14:tracePt t="172646" x="3597275" y="4467225"/>
          <p14:tracePt t="172654" x="3565525" y="4459288"/>
          <p14:tracePt t="172662" x="3517900" y="4443413"/>
          <p14:tracePt t="172670" x="3471863" y="4421188"/>
          <p14:tracePt t="172678" x="3424238" y="4405313"/>
          <p14:tracePt t="172686" x="3376613" y="4373563"/>
          <p14:tracePt t="172694" x="3346450" y="4349750"/>
          <p14:tracePt t="172702" x="3306763" y="4333875"/>
          <p14:tracePt t="172710" x="3259138" y="4287838"/>
          <p14:tracePt t="172719" x="3213100" y="4240213"/>
          <p14:tracePt t="172726" x="3149600" y="4192588"/>
          <p14:tracePt t="172734" x="3095625" y="4154488"/>
          <p14:tracePt t="172742" x="3048000" y="4098925"/>
          <p14:tracePt t="172750" x="2978150" y="4052888"/>
          <p14:tracePt t="172758" x="2922588" y="4013200"/>
          <p14:tracePt t="172766" x="2860675" y="3965575"/>
          <p14:tracePt t="172774" x="2813050" y="3933825"/>
          <p14:tracePt t="172782" x="2757488" y="3895725"/>
          <p14:tracePt t="172790" x="2695575" y="3879850"/>
          <p14:tracePt t="172798" x="2624138" y="3848100"/>
          <p14:tracePt t="172806" x="2570163" y="3840163"/>
          <p14:tracePt t="172814" x="2506663" y="3808413"/>
          <p14:tracePt t="172823" x="2436813" y="3778250"/>
          <p14:tracePt t="172830" x="2366963" y="3762375"/>
          <p14:tracePt t="172839" x="2287588" y="3738563"/>
          <p14:tracePt t="172846" x="2233613" y="3722688"/>
          <p14:tracePt t="172854" x="2170113" y="3714750"/>
          <p14:tracePt t="172862" x="2132013" y="3690938"/>
          <p14:tracePt t="172871" x="2068513" y="3676650"/>
          <p14:tracePt t="172878" x="2006600" y="3676650"/>
          <p14:tracePt t="172886" x="1958975" y="3652838"/>
          <p14:tracePt t="172894" x="1895475" y="3636963"/>
          <p14:tracePt t="172903" x="1841500" y="3621088"/>
          <p14:tracePt t="172910" x="1793875" y="3613150"/>
          <p14:tracePt t="172918" x="1763713" y="3613150"/>
          <p14:tracePt t="172926" x="1739900" y="3605213"/>
          <p14:tracePt t="172934" x="1724025" y="3605213"/>
          <p14:tracePt t="172942" x="1708150" y="3605213"/>
          <p14:tracePt t="172950" x="1692275" y="3589338"/>
          <p14:tracePt t="172958" x="1684338" y="3589338"/>
          <p14:tracePt t="172966" x="1668463" y="3589338"/>
          <p14:tracePt t="172974" x="1652588" y="3589338"/>
          <p14:tracePt t="172982" x="1630363" y="3581400"/>
          <p14:tracePt t="172990" x="1606550" y="3581400"/>
          <p14:tracePt t="172998" x="1590675" y="3581400"/>
          <p14:tracePt t="173006" x="1566863" y="3581400"/>
          <p14:tracePt t="173014" x="1543050" y="3581400"/>
          <p14:tracePt t="173022" x="1520825" y="3581400"/>
          <p14:tracePt t="173030" x="1504950" y="3573463"/>
          <p14:tracePt t="173038" x="1473200" y="3557588"/>
          <p14:tracePt t="173046" x="1457325" y="3557588"/>
          <p14:tracePt t="173054" x="1425575" y="3551238"/>
          <p14:tracePt t="173062" x="1409700" y="3551238"/>
          <p14:tracePt t="173070" x="1401763" y="3551238"/>
          <p14:tracePt t="173078" x="1387475" y="3543300"/>
          <p14:tracePt t="173086" x="1371600" y="3527425"/>
          <p14:tracePt t="173094" x="1371600" y="3519488"/>
          <p14:tracePt t="173102" x="1355725" y="3503613"/>
          <p14:tracePt t="173110" x="1355725" y="3495675"/>
          <p14:tracePt t="173118" x="1347788" y="3463925"/>
          <p14:tracePt t="173126" x="1339850" y="3448050"/>
          <p14:tracePt t="173134" x="1331913" y="3417888"/>
          <p14:tracePt t="173142" x="1331913" y="3394075"/>
          <p14:tracePt t="173150" x="1331913" y="3370263"/>
          <p14:tracePt t="173159" x="1331913" y="3354388"/>
          <p14:tracePt t="173172" x="1331913" y="3330575"/>
          <p14:tracePt t="173174" x="1331913" y="3314700"/>
          <p14:tracePt t="173182" x="1331913" y="3300413"/>
          <p14:tracePt t="173190" x="1331913" y="3292475"/>
          <p14:tracePt t="173198" x="1331913" y="3276600"/>
          <p14:tracePt t="173206" x="1331913" y="3260725"/>
          <p14:tracePt t="173214" x="1347788" y="3244850"/>
          <p14:tracePt t="173222" x="1379538" y="3228975"/>
          <p14:tracePt t="173231" x="1409700" y="3213100"/>
          <p14:tracePt t="173238" x="1457325" y="3181350"/>
          <p14:tracePt t="173246" x="1504950" y="3151188"/>
          <p14:tracePt t="173256" x="1558925" y="3127375"/>
          <p14:tracePt t="173262" x="1606550" y="3103563"/>
          <p14:tracePt t="173270" x="1676400" y="3071813"/>
          <p14:tracePt t="173280" x="1739900" y="3041650"/>
          <p14:tracePt t="173286" x="1801813" y="3025775"/>
          <p14:tracePt t="173294" x="1841500" y="3001963"/>
          <p14:tracePt t="173302" x="1881188" y="2986088"/>
          <p14:tracePt t="173310" x="1927225" y="2954338"/>
          <p14:tracePt t="173318" x="1982788" y="2946400"/>
          <p14:tracePt t="173326" x="2052638" y="2924175"/>
          <p14:tracePt t="173334" x="2108200" y="2924175"/>
          <p14:tracePt t="173342" x="2193925" y="2924175"/>
          <p14:tracePt t="173350" x="2287588" y="2924175"/>
          <p14:tracePt t="173358" x="2366963" y="2924175"/>
          <p14:tracePt t="173366" x="2468563" y="2924175"/>
          <p14:tracePt t="173374" x="2586038" y="2924175"/>
          <p14:tracePt t="173382" x="2711450" y="2924175"/>
          <p14:tracePt t="173390" x="2828925" y="2924175"/>
          <p14:tracePt t="173398" x="2954338" y="2924175"/>
          <p14:tracePt t="173407" x="3103563" y="2924175"/>
          <p14:tracePt t="173414" x="3228975" y="2924175"/>
          <p14:tracePt t="173422" x="3360738" y="2924175"/>
          <p14:tracePt t="173430" x="3486150" y="2924175"/>
          <p14:tracePt t="173438" x="3603625" y="2924175"/>
          <p14:tracePt t="173446" x="3714750" y="2924175"/>
          <p14:tracePt t="173454" x="3808413" y="2924175"/>
          <p14:tracePt t="173462" x="3902075" y="2924175"/>
          <p14:tracePt t="173470" x="3987800" y="2924175"/>
          <p14:tracePt t="173478" x="4051300" y="2924175"/>
          <p14:tracePt t="173486" x="4113213" y="2924175"/>
          <p14:tracePt t="173494" x="4176713" y="2924175"/>
          <p14:tracePt t="173502" x="4206875" y="2924175"/>
          <p14:tracePt t="173510" x="4230688" y="2924175"/>
          <p14:tracePt t="173518" x="4246563" y="2924175"/>
          <p14:tracePt t="173526" x="4262438" y="2924175"/>
          <p14:tracePt t="173534" x="4270375" y="2924175"/>
          <p14:tracePt t="173703" x="4262438" y="2916238"/>
          <p14:tracePt t="173710" x="4246563" y="2916238"/>
          <p14:tracePt t="173718" x="4238625" y="2916238"/>
          <p14:tracePt t="173726" x="4214813" y="2916238"/>
          <p14:tracePt t="173734" x="4206875" y="2900363"/>
          <p14:tracePt t="173743" x="4176713" y="2892425"/>
          <p14:tracePt t="173767" x="4168775" y="2892425"/>
          <p14:tracePt t="173792" x="4160838" y="2884488"/>
          <p14:tracePt t="173798" x="4152900" y="2884488"/>
          <p14:tracePt t="173806" x="4152900" y="2876550"/>
          <p14:tracePt t="173814" x="4144963" y="2868613"/>
          <p14:tracePt t="173830" x="4137025" y="2868613"/>
          <p14:tracePt t="173839" x="4137025" y="2860675"/>
          <p14:tracePt t="173846" x="4121150" y="2852738"/>
          <p14:tracePt t="173862" x="4113213" y="2852738"/>
          <p14:tracePt t="173878" x="4105275" y="2852738"/>
          <p14:tracePt t="173903" x="4097338" y="2852738"/>
          <p14:tracePt t="173910" x="4089400" y="2844800"/>
          <p14:tracePt t="173918" x="4083050" y="2844800"/>
          <p14:tracePt t="173926" x="4067175" y="2844800"/>
          <p14:tracePt t="173934" x="4051300" y="2844800"/>
          <p14:tracePt t="173942" x="4027488" y="2844800"/>
          <p14:tracePt t="173950" x="3979863" y="2836863"/>
          <p14:tracePt t="173958" x="3963988" y="2836863"/>
          <p14:tracePt t="173966" x="3925888" y="2820988"/>
          <p14:tracePt t="173974" x="3886200" y="2820988"/>
          <p14:tracePt t="173982" x="3832225" y="2820988"/>
          <p14:tracePt t="173990" x="3800475" y="2813050"/>
          <p14:tracePt t="173998" x="3752850" y="2805113"/>
          <p14:tracePt t="174006" x="3721100" y="2805113"/>
          <p14:tracePt t="174014" x="3659188" y="2805113"/>
          <p14:tracePt t="174022" x="3603625" y="2805113"/>
          <p14:tracePt t="174030" x="3565525" y="2805113"/>
          <p14:tracePt t="174038" x="3502025" y="2805113"/>
          <p14:tracePt t="174046" x="3455988" y="2805113"/>
          <p14:tracePt t="174054" x="3416300" y="2805113"/>
          <p14:tracePt t="174062" x="3360738" y="2805113"/>
          <p14:tracePt t="174070" x="3306763" y="2805113"/>
          <p14:tracePt t="174078" x="3267075" y="2805113"/>
          <p14:tracePt t="174086" x="3213100" y="2805113"/>
          <p14:tracePt t="174094" x="3173413" y="2805113"/>
          <p14:tracePt t="174102" x="3117850" y="2805113"/>
          <p14:tracePt t="174110" x="3063875" y="2805113"/>
          <p14:tracePt t="174118" x="3032125" y="2805113"/>
          <p14:tracePt t="174126" x="2992438" y="2805113"/>
          <p14:tracePt t="174134" x="2962275" y="2805113"/>
          <p14:tracePt t="174142" x="2922588" y="2805113"/>
          <p14:tracePt t="174150" x="2890838" y="2805113"/>
          <p14:tracePt t="174158" x="2867025" y="2805113"/>
          <p14:tracePt t="174166" x="2852738" y="2805113"/>
          <p14:tracePt t="174175" x="2828925" y="2805113"/>
          <p14:tracePt t="174189" x="2813050" y="2805113"/>
          <p14:tracePt t="174190" x="2797175" y="2805113"/>
          <p14:tracePt t="174198" x="2773363" y="2805113"/>
          <p14:tracePt t="174206" x="2749550" y="2805113"/>
          <p14:tracePt t="174214" x="2719388" y="2805113"/>
          <p14:tracePt t="174222" x="2687638" y="2805113"/>
          <p14:tracePt t="174230" x="2655888" y="2805113"/>
          <p14:tracePt t="174238" x="2624138" y="2805113"/>
          <p14:tracePt t="174246" x="2586038" y="2805113"/>
          <p14:tracePt t="174254" x="2554288" y="2805113"/>
          <p14:tracePt t="174262" x="2530475" y="2805113"/>
          <p14:tracePt t="174270" x="2498725" y="2805113"/>
          <p14:tracePt t="174278" x="2468563" y="2805113"/>
          <p14:tracePt t="174286" x="2460625" y="2805113"/>
          <p14:tracePt t="174294" x="2420938" y="2805113"/>
          <p14:tracePt t="174302" x="2397125" y="2805113"/>
          <p14:tracePt t="174310" x="2374900" y="2805113"/>
          <p14:tracePt t="174318" x="2351088" y="2805113"/>
          <p14:tracePt t="174326" x="2335213" y="2805113"/>
          <p14:tracePt t="174334" x="2303463" y="2805113"/>
          <p14:tracePt t="174343" x="2255838" y="2805113"/>
          <p14:tracePt t="174350" x="2217738" y="2805113"/>
          <p14:tracePt t="174358" x="2178050" y="2805113"/>
          <p14:tracePt t="174366" x="2132013" y="2805113"/>
          <p14:tracePt t="174374" x="2076450" y="2805113"/>
          <p14:tracePt t="174382" x="2036763" y="2805113"/>
          <p14:tracePt t="174390" x="1998663" y="2805113"/>
          <p14:tracePt t="174398" x="1974850" y="2805113"/>
          <p14:tracePt t="174406" x="1943100" y="2805113"/>
          <p14:tracePt t="174414" x="1903413" y="2805113"/>
          <p14:tracePt t="174423" x="1881188" y="2805113"/>
          <p14:tracePt t="174430" x="1857375" y="2805113"/>
          <p14:tracePt t="174438" x="1833563" y="2805113"/>
          <p14:tracePt t="174446" x="1809750" y="2805113"/>
          <p14:tracePt t="174454" x="1778000" y="2805113"/>
          <p14:tracePt t="174462" x="1747838" y="2805113"/>
          <p14:tracePt t="174470" x="1724025" y="2805113"/>
          <p14:tracePt t="174478" x="1684338" y="2805113"/>
          <p14:tracePt t="174486" x="1652588" y="2805113"/>
          <p14:tracePt t="174494" x="1622425" y="2805113"/>
          <p14:tracePt t="174502" x="1582738" y="2805113"/>
          <p14:tracePt t="174510" x="1543050" y="2805113"/>
          <p14:tracePt t="174518" x="1512888" y="2805113"/>
          <p14:tracePt t="174526" x="1489075" y="2805113"/>
          <p14:tracePt t="174534" x="1457325" y="2798763"/>
          <p14:tracePt t="174543" x="1449388" y="2790825"/>
          <p14:tracePt t="174550" x="1433513" y="2782888"/>
          <p14:tracePt t="174558" x="1417638" y="2774950"/>
          <p14:tracePt t="174566" x="1401763" y="2774950"/>
          <p14:tracePt t="174582" x="1387475" y="2774950"/>
          <p14:tracePt t="174590" x="1379538" y="2774950"/>
          <p14:tracePt t="174598" x="1371600" y="2774950"/>
          <p14:tracePt t="174606" x="1355725" y="2774950"/>
          <p14:tracePt t="174614" x="1339850" y="2774950"/>
          <p14:tracePt t="174622" x="1316038" y="2774950"/>
          <p14:tracePt t="174630" x="1300163" y="2774950"/>
          <p14:tracePt t="174638" x="1284288" y="2774950"/>
          <p14:tracePt t="174646" x="1262063" y="2774950"/>
          <p14:tracePt t="174654" x="1238250" y="2774950"/>
          <p14:tracePt t="174662" x="1230313" y="2774950"/>
          <p14:tracePt t="174670" x="1214438" y="2774950"/>
          <p14:tracePt t="174678" x="1206500" y="2774950"/>
          <p14:tracePt t="174694" x="1190625" y="2774950"/>
          <p14:tracePt t="174734" x="1182688" y="2774950"/>
          <p14:tracePt t="174750" x="1166813" y="2774950"/>
          <p14:tracePt t="174760" x="1158875" y="2774950"/>
          <p14:tracePt t="174775" x="1144588" y="2774950"/>
          <p14:tracePt t="174782" x="1136650" y="2774950"/>
          <p14:tracePt t="174798" x="1120775" y="2774950"/>
          <p14:tracePt t="174822" x="1112838" y="2774950"/>
          <p14:tracePt t="174846" x="1096963" y="2782888"/>
          <p14:tracePt t="174862" x="1089025" y="2782888"/>
          <p14:tracePt t="174870" x="1081088" y="2798763"/>
          <p14:tracePt t="174878" x="1065213" y="2798763"/>
          <p14:tracePt t="174886" x="1049338" y="2813050"/>
          <p14:tracePt t="174894" x="1041400" y="2813050"/>
          <p14:tracePt t="174902" x="1035050" y="2828925"/>
          <p14:tracePt t="174910" x="1019175" y="2844800"/>
          <p14:tracePt t="174918" x="1011238" y="2852738"/>
          <p14:tracePt t="174926" x="1003300" y="2860675"/>
          <p14:tracePt t="174934" x="1003300" y="2868613"/>
          <p14:tracePt t="174943" x="987425" y="2884488"/>
          <p14:tracePt t="174950" x="979488" y="2892425"/>
          <p14:tracePt t="174958" x="979488" y="2908300"/>
          <p14:tracePt t="174966" x="979488" y="2924175"/>
          <p14:tracePt t="174974" x="979488" y="2938463"/>
          <p14:tracePt t="174982" x="971550" y="2946400"/>
          <p14:tracePt t="174990" x="955675" y="2978150"/>
          <p14:tracePt t="174998" x="955675" y="2986088"/>
          <p14:tracePt t="175007" x="955675" y="3009900"/>
          <p14:tracePt t="175014" x="955675" y="3033713"/>
          <p14:tracePt t="175022" x="947738" y="3055938"/>
          <p14:tracePt t="175030" x="947738" y="3071813"/>
          <p14:tracePt t="175038" x="947738" y="3103563"/>
          <p14:tracePt t="175046" x="939800" y="3127375"/>
          <p14:tracePt t="175054" x="939800" y="3151188"/>
          <p14:tracePt t="175062" x="931863" y="3175000"/>
          <p14:tracePt t="175070" x="931863" y="3189288"/>
          <p14:tracePt t="175078" x="931863" y="3205163"/>
          <p14:tracePt t="175086" x="931863" y="3228975"/>
          <p14:tracePt t="175094" x="931863" y="3244850"/>
          <p14:tracePt t="175102" x="931863" y="3260725"/>
          <p14:tracePt t="175110" x="931863" y="3268663"/>
          <p14:tracePt t="175118" x="931863" y="3276600"/>
          <p14:tracePt t="175126" x="931863" y="3284538"/>
          <p14:tracePt t="175134" x="931863" y="3306763"/>
          <p14:tracePt t="175142" x="931863" y="3314700"/>
          <p14:tracePt t="175150" x="939800" y="3322638"/>
          <p14:tracePt t="175158" x="947738" y="3362325"/>
          <p14:tracePt t="175166" x="947738" y="3378200"/>
          <p14:tracePt t="175174" x="955675" y="3386138"/>
          <p14:tracePt t="175191" x="963613" y="3417888"/>
          <p14:tracePt t="175198" x="979488" y="3432175"/>
          <p14:tracePt t="175206" x="987425" y="3448050"/>
          <p14:tracePt t="175214" x="987425" y="3455988"/>
          <p14:tracePt t="175222" x="995363" y="3471863"/>
          <p14:tracePt t="175230" x="1003300" y="3479800"/>
          <p14:tracePt t="175238" x="1011238" y="3487738"/>
          <p14:tracePt t="175246" x="1011238" y="3495675"/>
          <p14:tracePt t="175254" x="1035050" y="3519488"/>
          <p14:tracePt t="175270" x="1035050" y="3527425"/>
          <p14:tracePt t="175278" x="1041400" y="3535363"/>
          <p14:tracePt t="175286" x="1049338" y="3543300"/>
          <p14:tracePt t="175302" x="1057275" y="3565525"/>
          <p14:tracePt t="175310" x="1065213" y="3581400"/>
          <p14:tracePt t="175318" x="1073150" y="3589338"/>
          <p14:tracePt t="175326" x="1073150" y="3597275"/>
          <p14:tracePt t="175334" x="1073150" y="3621088"/>
          <p14:tracePt t="175343" x="1096963" y="3644900"/>
          <p14:tracePt t="175350" x="1104900" y="3652838"/>
          <p14:tracePt t="175358" x="1112838" y="3676650"/>
          <p14:tracePt t="175366" x="1120775" y="3683000"/>
          <p14:tracePt t="175375" x="1128713" y="3690938"/>
          <p14:tracePt t="175382" x="1136650" y="3706813"/>
          <p14:tracePt t="175390" x="1152525" y="3722688"/>
          <p14:tracePt t="175398" x="1158875" y="3730625"/>
          <p14:tracePt t="175406" x="1174750" y="3746500"/>
          <p14:tracePt t="175414" x="1174750" y="3754438"/>
          <p14:tracePt t="175422" x="1190625" y="3770313"/>
          <p14:tracePt t="175430" x="1198563" y="3778250"/>
          <p14:tracePt t="175438" x="1238250" y="3786188"/>
          <p14:tracePt t="175446" x="1246188" y="3802063"/>
          <p14:tracePt t="175454" x="1254125" y="3802063"/>
          <p14:tracePt t="175462" x="1262063" y="3802063"/>
          <p14:tracePt t="175470" x="1277938" y="3816350"/>
          <p14:tracePt t="175478" x="1292225" y="3824288"/>
          <p14:tracePt t="175486" x="1308100" y="3824288"/>
          <p14:tracePt t="175494" x="1339850" y="3832225"/>
          <p14:tracePt t="175502" x="1355725" y="3840163"/>
          <p14:tracePt t="175518" x="1379538" y="3840163"/>
          <p14:tracePt t="175526" x="1395413" y="3848100"/>
          <p14:tracePt t="175534" x="1401763" y="3848100"/>
          <p14:tracePt t="175542" x="1417638" y="3848100"/>
          <p14:tracePt t="175550" x="1433513" y="3848100"/>
          <p14:tracePt t="175558" x="1449388" y="3848100"/>
          <p14:tracePt t="175574" x="1457325" y="3848100"/>
          <p14:tracePt t="175593" x="1473200" y="3848100"/>
          <p14:tracePt t="175663" x="1481138" y="3848100"/>
          <p14:tracePt t="175671" x="1489075" y="3848100"/>
          <p14:tracePt t="175678" x="1497013" y="3848100"/>
          <p14:tracePt t="175686" x="1504950" y="3848100"/>
          <p14:tracePt t="175694" x="1512888" y="3848100"/>
          <p14:tracePt t="175702" x="1527175" y="3848100"/>
          <p14:tracePt t="175710" x="1535113" y="3848100"/>
          <p14:tracePt t="175718" x="1543050" y="3848100"/>
          <p14:tracePt t="175726" x="1550988" y="3848100"/>
          <p14:tracePt t="175734" x="1558925" y="3848100"/>
          <p14:tracePt t="175743" x="1566863" y="3848100"/>
          <p14:tracePt t="175750" x="1582738" y="3848100"/>
          <p14:tracePt t="175766" x="1590675" y="3848100"/>
          <p14:tracePt t="175774" x="1598613" y="3840163"/>
          <p14:tracePt t="175783" x="1606550" y="3840163"/>
          <p14:tracePt t="175791" x="1622425" y="3840163"/>
          <p14:tracePt t="175798" x="1638300" y="3840163"/>
          <p14:tracePt t="175806" x="1652588" y="3840163"/>
          <p14:tracePt t="175814" x="1684338" y="3832225"/>
          <p14:tracePt t="175822" x="1708150" y="3832225"/>
          <p14:tracePt t="175830" x="1739900" y="3832225"/>
          <p14:tracePt t="175838" x="1793875" y="3824288"/>
          <p14:tracePt t="175846" x="1849438" y="3816350"/>
          <p14:tracePt t="175854" x="1911350" y="3808413"/>
          <p14:tracePt t="175862" x="1966913" y="3794125"/>
          <p14:tracePt t="175870" x="2028825" y="3786188"/>
          <p14:tracePt t="175878" x="2100263" y="3778250"/>
          <p14:tracePt t="175886" x="2170113" y="3770313"/>
          <p14:tracePt t="175894" x="2233613" y="3746500"/>
          <p14:tracePt t="175902" x="2271713" y="3746500"/>
          <p14:tracePt t="175910" x="2327275" y="3746500"/>
          <p14:tracePt t="175918" x="2366963" y="3738563"/>
          <p14:tracePt t="175926" x="2405063" y="3730625"/>
          <p14:tracePt t="175934" x="2420938" y="3730625"/>
          <p14:tracePt t="175942" x="2444750" y="3730625"/>
          <p14:tracePt t="175950" x="2484438" y="3722688"/>
          <p14:tracePt t="175958" x="2506663" y="3714750"/>
          <p14:tracePt t="175966" x="2530475" y="3706813"/>
          <p14:tracePt t="175974" x="2570163" y="3706813"/>
          <p14:tracePt t="175982" x="2593975" y="3706813"/>
          <p14:tracePt t="175990" x="2647950" y="3706813"/>
          <p14:tracePt t="175998" x="2671763" y="3698875"/>
          <p14:tracePt t="176006" x="2711450" y="3683000"/>
          <p14:tracePt t="176014" x="2743200" y="3683000"/>
          <p14:tracePt t="176022" x="2765425" y="3676650"/>
          <p14:tracePt t="176030" x="2797175" y="3668713"/>
          <p14:tracePt t="176038" x="2805113" y="3668713"/>
          <p14:tracePt t="176046" x="2836863" y="3668713"/>
          <p14:tracePt t="176054" x="2860675" y="3668713"/>
          <p14:tracePt t="176063" x="2882900" y="3652838"/>
          <p14:tracePt t="176070" x="2890838" y="3652838"/>
          <p14:tracePt t="176078" x="2914650" y="3652838"/>
          <p14:tracePt t="176086" x="2922588" y="3644900"/>
          <p14:tracePt t="176094" x="2938463" y="3644900"/>
          <p14:tracePt t="176102" x="2962275" y="3644900"/>
          <p14:tracePt t="176110" x="2986088" y="3644900"/>
          <p14:tracePt t="176118" x="3008313" y="3644900"/>
          <p14:tracePt t="176126" x="3040063" y="3644900"/>
          <p14:tracePt t="176134" x="3063875" y="3636963"/>
          <p14:tracePt t="176142" x="3087688" y="3636963"/>
          <p14:tracePt t="176150" x="3095625" y="3636963"/>
          <p14:tracePt t="176158" x="3125788" y="3621088"/>
          <p14:tracePt t="176176" x="3165475" y="3621088"/>
          <p14:tracePt t="176182" x="3189288" y="3621088"/>
          <p14:tracePt t="176190" x="3197225" y="3613150"/>
          <p14:tracePt t="176198" x="3205163" y="3613150"/>
          <p14:tracePt t="176215" x="3213100" y="3613150"/>
          <p14:tracePt t="176247" x="3228975" y="3613150"/>
          <p14:tracePt t="176262" x="3235325" y="3605213"/>
          <p14:tracePt t="176280" x="3251200" y="3605213"/>
          <p14:tracePt t="176286" x="3275013" y="3597275"/>
          <p14:tracePt t="176294" x="3282950" y="3589338"/>
          <p14:tracePt t="176302" x="3306763" y="3589338"/>
          <p14:tracePt t="176310" x="3322638" y="3581400"/>
          <p14:tracePt t="176318" x="3346450" y="3581400"/>
          <p14:tracePt t="176326" x="3384550" y="3565525"/>
          <p14:tracePt t="176334" x="3408363" y="3557588"/>
          <p14:tracePt t="176342" x="3440113" y="3557588"/>
          <p14:tracePt t="176350" x="3463925" y="3551238"/>
          <p14:tracePt t="176358" x="3494088" y="3551238"/>
          <p14:tracePt t="176366" x="3533775" y="3543300"/>
          <p14:tracePt t="176375" x="3565525" y="3543300"/>
          <p14:tracePt t="176382" x="3597275" y="3543300"/>
          <p14:tracePt t="176390" x="3651250" y="3543300"/>
          <p14:tracePt t="176398" x="3690938" y="3543300"/>
          <p14:tracePt t="176406" x="3744913" y="3543300"/>
          <p14:tracePt t="176414" x="3784600" y="3543300"/>
          <p14:tracePt t="176422" x="3846513" y="3543300"/>
          <p14:tracePt t="176430" x="3902075" y="3543300"/>
          <p14:tracePt t="176438" x="3957638" y="3543300"/>
          <p14:tracePt t="176446" x="4019550" y="3543300"/>
          <p14:tracePt t="176454" x="4067175" y="3543300"/>
          <p14:tracePt t="176462" x="4129088" y="3543300"/>
          <p14:tracePt t="176470" x="4184650" y="3543300"/>
          <p14:tracePt t="176478" x="4246563" y="3543300"/>
          <p14:tracePt t="176486" x="4302125" y="3543300"/>
          <p14:tracePt t="176494" x="4364038" y="3543300"/>
          <p14:tracePt t="176502" x="4435475" y="3543300"/>
          <p14:tracePt t="176510" x="4481513" y="3543300"/>
          <p14:tracePt t="176518" x="4529138" y="3543300"/>
          <p14:tracePt t="176526" x="4583113" y="3543300"/>
          <p14:tracePt t="176534" x="4630738" y="3543300"/>
          <p14:tracePt t="176542" x="4662488" y="3535363"/>
          <p14:tracePt t="176550" x="4700588" y="3535363"/>
          <p14:tracePt t="176558" x="4740275" y="3527425"/>
          <p14:tracePt t="176566" x="4795838" y="3527425"/>
          <p14:tracePt t="176575" x="4841875" y="3527425"/>
          <p14:tracePt t="176583" x="4897438" y="3527425"/>
          <p14:tracePt t="176590" x="4959350" y="3527425"/>
          <p14:tracePt t="176598" x="5014913" y="3527425"/>
          <p14:tracePt t="176606" x="5076825" y="3527425"/>
          <p14:tracePt t="176614" x="5148263" y="3527425"/>
          <p14:tracePt t="176622" x="5210175" y="3527425"/>
          <p14:tracePt t="176630" x="5297488" y="3527425"/>
          <p14:tracePt t="176638" x="5367338" y="3527425"/>
          <p14:tracePt t="176646" x="5453063" y="3527425"/>
          <p14:tracePt t="176654" x="5532438" y="3527425"/>
          <p14:tracePt t="176662" x="5618163" y="3527425"/>
          <p14:tracePt t="176670" x="5688013" y="3527425"/>
          <p14:tracePt t="176678" x="5767388" y="3527425"/>
          <p14:tracePt t="176686" x="5829300" y="3519488"/>
          <p14:tracePt t="176694" x="5892800" y="3511550"/>
          <p14:tracePt t="176702" x="5954713" y="3511550"/>
          <p14:tracePt t="176710" x="6010275" y="3495675"/>
          <p14:tracePt t="176718" x="6040438" y="3487738"/>
          <p14:tracePt t="176726" x="6064250" y="3479800"/>
          <p14:tracePt t="176734" x="6088063" y="3479800"/>
          <p14:tracePt t="176742" x="6103938" y="3479800"/>
          <p14:tracePt t="176750" x="6103938" y="3471863"/>
          <p14:tracePt t="176840" x="6119813" y="3463925"/>
          <p14:tracePt t="177023" x="6111875" y="3455988"/>
          <p14:tracePt t="177046" x="6103938" y="3455988"/>
          <p14:tracePt t="177062" x="6088063" y="3455988"/>
          <p14:tracePt t="177070" x="6080125" y="3455988"/>
          <p14:tracePt t="177079" x="6064250" y="3455988"/>
          <p14:tracePt t="177094" x="6056313" y="3455988"/>
          <p14:tracePt t="177110" x="6034088" y="3448050"/>
          <p14:tracePt t="177118" x="6026150" y="3448050"/>
          <p14:tracePt t="177126" x="6018213" y="3440113"/>
          <p14:tracePt t="177134" x="6010275" y="3440113"/>
          <p14:tracePt t="177159" x="6002338" y="3432175"/>
          <p14:tracePt t="177174" x="5994400" y="3432175"/>
          <p14:tracePt t="177182" x="5986463" y="3432175"/>
          <p14:tracePt t="177199" x="5978525" y="3425825"/>
          <p14:tracePt t="177214" x="5970588" y="3417888"/>
          <p14:tracePt t="177222" x="5962650" y="3417888"/>
          <p14:tracePt t="177230" x="5962650" y="3409950"/>
          <p14:tracePt t="177238" x="5954713" y="3402013"/>
          <p14:tracePt t="177246" x="5930900" y="3386138"/>
          <p14:tracePt t="177254" x="5922963" y="3378200"/>
          <p14:tracePt t="177262" x="5900738" y="3346450"/>
          <p14:tracePt t="177270" x="5868988" y="3322638"/>
          <p14:tracePt t="177280" x="5845175" y="3306763"/>
          <p14:tracePt t="177286" x="5805488" y="3284538"/>
          <p14:tracePt t="177294" x="5791200" y="3276600"/>
          <p14:tracePt t="177302" x="5743575" y="3252788"/>
          <p14:tracePt t="177311" x="5703888" y="3236913"/>
          <p14:tracePt t="177318" x="5657850" y="3213100"/>
          <p14:tracePt t="177326" x="5594350" y="3197225"/>
          <p14:tracePt t="177334" x="5524500" y="3175000"/>
          <p14:tracePt t="177343" x="5422900" y="3159125"/>
          <p14:tracePt t="177350" x="5319713" y="3119438"/>
          <p14:tracePt t="177358" x="5241925" y="3111500"/>
          <p14:tracePt t="177366" x="5156200" y="3095625"/>
          <p14:tracePt t="177374" x="5068888" y="3079750"/>
          <p14:tracePt t="177382" x="4975225" y="3071813"/>
          <p14:tracePt t="177390" x="4841875" y="3041650"/>
          <p14:tracePt t="177398" x="4748213" y="3033713"/>
          <p14:tracePt t="177406" x="4630738" y="3025775"/>
          <p14:tracePt t="177414" x="4529138" y="3001963"/>
          <p14:tracePt t="177422" x="4427538" y="2978150"/>
          <p14:tracePt t="177430" x="4348163" y="2962275"/>
          <p14:tracePt t="177438" x="4238625" y="2962275"/>
          <p14:tracePt t="177446" x="4137025" y="2962275"/>
          <p14:tracePt t="177454" x="4043363" y="2962275"/>
          <p14:tracePt t="177462" x="3917950" y="2962275"/>
          <p14:tracePt t="177470" x="3808413" y="2962275"/>
          <p14:tracePt t="177478" x="3675063" y="2962275"/>
          <p14:tracePt t="177486" x="3565525" y="2962275"/>
          <p14:tracePt t="177495" x="3424238" y="2962275"/>
          <p14:tracePt t="177502" x="3275013" y="2962275"/>
          <p14:tracePt t="177510" x="3079750" y="2962275"/>
          <p14:tracePt t="177518" x="2906713" y="2962275"/>
          <p14:tracePt t="177526" x="2757488" y="2962275"/>
          <p14:tracePt t="177534" x="2562225" y="2962275"/>
          <p14:tracePt t="177542" x="2436813" y="2962275"/>
          <p14:tracePt t="177550" x="2263775" y="2962275"/>
          <p14:tracePt t="177558" x="2132013" y="2962275"/>
          <p14:tracePt t="177566" x="1982788" y="2962275"/>
          <p14:tracePt t="177574" x="1833563" y="2962275"/>
          <p14:tracePt t="177582" x="1731963" y="2962275"/>
          <p14:tracePt t="177590" x="1630363" y="2962275"/>
          <p14:tracePt t="177598" x="1543050" y="2962275"/>
          <p14:tracePt t="177606" x="1481138" y="2962275"/>
          <p14:tracePt t="177614" x="1417638" y="2962275"/>
          <p14:tracePt t="177622" x="1363663" y="2962275"/>
          <p14:tracePt t="177630" x="1308100" y="2962275"/>
          <p14:tracePt t="177638" x="1284288" y="2962275"/>
          <p14:tracePt t="177646" x="1262063" y="2954338"/>
          <p14:tracePt t="177654" x="1238250" y="2954338"/>
          <p14:tracePt t="177662" x="1214438" y="2954338"/>
          <p14:tracePt t="177679" x="1198563" y="2954338"/>
          <p14:tracePt t="177686" x="1190625" y="2954338"/>
          <p14:tracePt t="177694" x="1174750" y="2954338"/>
          <p14:tracePt t="177702" x="1158875" y="2946400"/>
          <p14:tracePt t="177726" x="1144588" y="2946400"/>
          <p14:tracePt t="177734" x="1128713" y="2938463"/>
          <p14:tracePt t="177742" x="1128713" y="2930525"/>
          <p14:tracePt t="177750" x="1120775" y="2930525"/>
          <p14:tracePt t="177758" x="1104900" y="2924175"/>
          <p14:tracePt t="177766" x="1089025" y="2924175"/>
          <p14:tracePt t="177774" x="1081088" y="2924175"/>
          <p14:tracePt t="177782" x="1065213" y="2908300"/>
          <p14:tracePt t="177790" x="1057275" y="2908300"/>
          <p14:tracePt t="177814" x="1049338" y="2908300"/>
          <p14:tracePt t="177902" x="1049338" y="2900363"/>
          <p14:tracePt t="178039" x="1049338" y="2892425"/>
          <p14:tracePt t="178110" x="1057275" y="2884488"/>
          <p14:tracePt t="178118" x="1065213" y="2884488"/>
          <p14:tracePt t="178126" x="1073150" y="2900363"/>
          <p14:tracePt t="178134" x="1089025" y="2916238"/>
          <p14:tracePt t="178142" x="1096963" y="2946400"/>
          <p14:tracePt t="178150" x="1104900" y="2970213"/>
          <p14:tracePt t="178158" x="1112838" y="3009900"/>
          <p14:tracePt t="178178" x="1120775" y="3063875"/>
          <p14:tracePt t="178182" x="1128713" y="3095625"/>
          <p14:tracePt t="178190" x="1136650" y="3135313"/>
          <p14:tracePt t="178198" x="1136650" y="3167063"/>
          <p14:tracePt t="178206" x="1158875" y="3228975"/>
          <p14:tracePt t="178214" x="1166813" y="3260725"/>
          <p14:tracePt t="178222" x="1166813" y="3314700"/>
          <p14:tracePt t="178230" x="1174750" y="3362325"/>
          <p14:tracePt t="178238" x="1190625" y="3432175"/>
          <p14:tracePt t="178246" x="1198563" y="3487738"/>
          <p14:tracePt t="178254" x="1198563" y="3527425"/>
          <p14:tracePt t="178262" x="1198563" y="3581400"/>
          <p14:tracePt t="178270" x="1198563" y="3621088"/>
          <p14:tracePt t="178280" x="1206500" y="3660775"/>
          <p14:tracePt t="178286" x="1206500" y="3683000"/>
          <p14:tracePt t="178294" x="1222375" y="3706813"/>
          <p14:tracePt t="178302" x="1222375" y="3714750"/>
          <p14:tracePt t="178310" x="1230313" y="3722688"/>
          <p14:tracePt t="178318" x="1238250" y="3754438"/>
          <p14:tracePt t="178327" x="1246188" y="3778250"/>
          <p14:tracePt t="178334" x="1270000" y="3824288"/>
          <p14:tracePt t="178342" x="1270000" y="3848100"/>
          <p14:tracePt t="178350" x="1277938" y="3871913"/>
          <p14:tracePt t="178358" x="1300163" y="3903663"/>
          <p14:tracePt t="178366" x="1308100" y="3949700"/>
          <p14:tracePt t="178374" x="1316038" y="3973513"/>
          <p14:tracePt t="178382" x="1323975" y="4013200"/>
          <p14:tracePt t="178390" x="1331913" y="4044950"/>
          <p14:tracePt t="178398" x="1339850" y="4059238"/>
          <p14:tracePt t="178406" x="1347788" y="4090988"/>
          <p14:tracePt t="178415" x="1347788" y="4106863"/>
          <p14:tracePt t="178422" x="1355725" y="4114800"/>
          <p14:tracePt t="178438" x="1355725" y="4122738"/>
          <p14:tracePt t="178446" x="1355725" y="4130675"/>
          <p14:tracePt t="178463" x="1355725" y="4138613"/>
          <p14:tracePt t="178470" x="1363663" y="4162425"/>
          <p14:tracePt t="178486" x="1371600" y="4162425"/>
          <p14:tracePt t="178494" x="1371600" y="4170363"/>
          <p14:tracePt t="178502" x="1387475" y="4192588"/>
          <p14:tracePt t="178518" x="1417638" y="4208463"/>
          <p14:tracePt t="178527" x="1433513" y="4216400"/>
          <p14:tracePt t="178534" x="1449388" y="4224338"/>
          <p14:tracePt t="178542" x="1473200" y="4224338"/>
          <p14:tracePt t="178550" x="1497013" y="4224338"/>
          <p14:tracePt t="178558" x="1512888" y="4224338"/>
          <p14:tracePt t="178566" x="1527175" y="4224338"/>
          <p14:tracePt t="178574" x="1535113" y="4224338"/>
          <p14:tracePt t="178582" x="1543050" y="4224338"/>
          <p14:tracePt t="178590" x="1558925" y="4224338"/>
          <p14:tracePt t="178606" x="1558925" y="4208463"/>
          <p14:tracePt t="178614" x="1558925" y="4176713"/>
          <p14:tracePt t="178622" x="1558925" y="4154488"/>
          <p14:tracePt t="178630" x="1558925" y="4114800"/>
          <p14:tracePt t="178638" x="1543050" y="4052888"/>
          <p14:tracePt t="178647" x="1497013" y="3981450"/>
          <p14:tracePt t="178654" x="1457325" y="3887788"/>
          <p14:tracePt t="178662" x="1409700" y="3778250"/>
          <p14:tracePt t="178670" x="1300163" y="3605213"/>
          <p14:tracePt t="178678" x="1214438" y="3440113"/>
          <p14:tracePt t="178686" x="1144588" y="3300413"/>
          <p14:tracePt t="178694" x="1073150" y="3159125"/>
          <p14:tracePt t="178702" x="1035050" y="3071813"/>
          <p14:tracePt t="178710" x="995363" y="2986088"/>
          <p14:tracePt t="178718" x="979488" y="2930525"/>
          <p14:tracePt t="178726" x="947738" y="2868613"/>
          <p14:tracePt t="178734" x="931863" y="2828925"/>
          <p14:tracePt t="178742" x="909638" y="2798763"/>
          <p14:tracePt t="178750" x="909638" y="2790825"/>
          <p14:tracePt t="178758" x="901700" y="2774950"/>
          <p14:tracePt t="178766" x="893763" y="2767013"/>
          <p14:tracePt t="178774" x="885825" y="2759075"/>
          <p14:tracePt t="178870" x="877888" y="2751138"/>
          <p14:tracePt t="178879" x="877888" y="2743200"/>
          <p14:tracePt t="178894" x="877888" y="2735263"/>
          <p14:tracePt t="178902" x="877888" y="2727325"/>
          <p14:tracePt t="178910" x="877888" y="2719388"/>
          <p14:tracePt t="178918" x="885825" y="2711450"/>
          <p14:tracePt t="178926" x="893763" y="2703513"/>
          <p14:tracePt t="178934" x="901700" y="2695575"/>
          <p14:tracePt t="179006" x="901700" y="2727325"/>
          <p14:tracePt t="179014" x="901700" y="2782888"/>
          <p14:tracePt t="179022" x="901700" y="2828925"/>
          <p14:tracePt t="179032" x="901700" y="2868613"/>
          <p14:tracePt t="179060" x="901700" y="3009900"/>
          <p14:tracePt t="179063" x="901700" y="3049588"/>
          <p14:tracePt t="179070" x="915988" y="3111500"/>
          <p14:tracePt t="179087" x="915988" y="3167063"/>
          <p14:tracePt t="179089" x="931863" y="3244850"/>
          <p14:tracePt t="179096" x="939800" y="3314700"/>
          <p14:tracePt t="179102" x="971550" y="3394075"/>
          <p14:tracePt t="179111" x="979488" y="3463925"/>
          <p14:tracePt t="179118" x="1003300" y="3543300"/>
          <p14:tracePt t="179126" x="1019175" y="3613150"/>
          <p14:tracePt t="179134" x="1057275" y="3690938"/>
          <p14:tracePt t="179142" x="1081088" y="3738563"/>
          <p14:tracePt t="179150" x="1089025" y="3786188"/>
          <p14:tracePt t="179158" x="1104900" y="3824288"/>
          <p14:tracePt t="179166" x="1128713" y="3863975"/>
          <p14:tracePt t="179174" x="1144588" y="3887788"/>
          <p14:tracePt t="179183" x="1158875" y="3911600"/>
          <p14:tracePt t="179190" x="1166813" y="3919538"/>
          <p14:tracePt t="179198" x="1166813" y="3927475"/>
          <p14:tracePt t="179211" x="1166813" y="3933825"/>
          <p14:tracePt t="179215" x="1174750" y="3941763"/>
          <p14:tracePt t="179222" x="1174750" y="3949700"/>
          <p14:tracePt t="179230" x="1182688" y="3949700"/>
          <p14:tracePt t="179238" x="1190625" y="3965575"/>
          <p14:tracePt t="179246" x="1198563" y="3973513"/>
          <p14:tracePt t="179254" x="1214438" y="3989388"/>
          <p14:tracePt t="179262" x="1238250" y="4005263"/>
          <p14:tracePt t="179270" x="1262063" y="4013200"/>
          <p14:tracePt t="179282" x="1284288" y="4029075"/>
          <p14:tracePt t="179286" x="1331913" y="4044950"/>
          <p14:tracePt t="179294" x="1347788" y="4059238"/>
          <p14:tracePt t="179302" x="1371600" y="4067175"/>
          <p14:tracePt t="179310" x="1395413" y="4075113"/>
          <p14:tracePt t="179318" x="1401763" y="4083050"/>
          <p14:tracePt t="179326" x="1425575" y="4090988"/>
          <p14:tracePt t="179334" x="1433513" y="4098925"/>
          <p14:tracePt t="179366" x="1441450" y="4106863"/>
          <p14:tracePt t="179390" x="1441450" y="4114800"/>
          <p14:tracePt t="179399" x="1449388" y="4122738"/>
          <p14:tracePt t="179406" x="1449388" y="4130675"/>
          <p14:tracePt t="179415" x="1457325" y="4130675"/>
          <p14:tracePt t="179422" x="1457325" y="4138613"/>
          <p14:tracePt t="179430" x="1465263" y="4146550"/>
          <p14:tracePt t="179438" x="1473200" y="4154488"/>
          <p14:tracePt t="179463" x="1481138" y="4162425"/>
          <p14:tracePt t="179478" x="1481138" y="4170363"/>
          <p14:tracePt t="179495" x="1489075" y="4170363"/>
          <p14:tracePt t="179559" x="1497013" y="4170363"/>
          <p14:tracePt t="179566" x="1504950" y="4154488"/>
          <p14:tracePt t="179574" x="1504950" y="4130675"/>
          <p14:tracePt t="179583" x="1504950" y="4106863"/>
          <p14:tracePt t="179591" x="1504950" y="4083050"/>
          <p14:tracePt t="179599" x="1504950" y="4059238"/>
          <p14:tracePt t="179606" x="1504950" y="4044950"/>
          <p14:tracePt t="179615" x="1504950" y="4029075"/>
          <p14:tracePt t="179622" x="1497013" y="4021138"/>
          <p14:tracePt t="179631" x="1489075" y="4013200"/>
          <p14:tracePt t="179638" x="1481138" y="4013200"/>
          <p14:tracePt t="179646" x="1465263" y="4013200"/>
          <p14:tracePt t="179654" x="1433513" y="4013200"/>
          <p14:tracePt t="179662" x="1409700" y="4013200"/>
          <p14:tracePt t="179670" x="1379538" y="4013200"/>
          <p14:tracePt t="179678" x="1363663" y="4013200"/>
          <p14:tracePt t="179686" x="1316038" y="4013200"/>
          <p14:tracePt t="179695" x="1284288" y="4013200"/>
          <p14:tracePt t="179702" x="1238250" y="4029075"/>
          <p14:tracePt t="179710" x="1214438" y="4037013"/>
          <p14:tracePt t="179719" x="1174750" y="4052888"/>
          <p14:tracePt t="179726" x="1144588" y="4067175"/>
          <p14:tracePt t="179734" x="1104900" y="4083050"/>
          <p14:tracePt t="179742" x="1096963" y="4098925"/>
          <p14:tracePt t="179751" x="1065213" y="4122738"/>
          <p14:tracePt t="179758" x="1057275" y="4138613"/>
          <p14:tracePt t="179766" x="1049338" y="4176713"/>
          <p14:tracePt t="179774" x="1041400" y="4192588"/>
          <p14:tracePt t="179782" x="1041400" y="4240213"/>
          <p14:tracePt t="179790" x="1035050" y="4271963"/>
          <p14:tracePt t="179799" x="1035050" y="4287838"/>
          <p14:tracePt t="179806" x="1035050" y="4318000"/>
          <p14:tracePt t="179815" x="1041400" y="4357688"/>
          <p14:tracePt t="179822" x="1057275" y="4373563"/>
          <p14:tracePt t="179831" x="1081088" y="4397375"/>
          <p14:tracePt t="179839" x="1089025" y="4405313"/>
          <p14:tracePt t="179846" x="1112838" y="4427538"/>
          <p14:tracePt t="179854" x="1120775" y="4435475"/>
          <p14:tracePt t="179863" x="1136650" y="4451350"/>
          <p14:tracePt t="179870" x="1182688" y="4451350"/>
          <p14:tracePt t="179878" x="1214438" y="4451350"/>
          <p14:tracePt t="179886" x="1284288" y="4467225"/>
          <p14:tracePt t="179895" x="1347788" y="4467225"/>
          <p14:tracePt t="179903" x="1401763" y="4467225"/>
          <p14:tracePt t="179910" x="1433513" y="4467225"/>
          <p14:tracePt t="179919" x="1473200" y="4467225"/>
          <p14:tracePt t="179926" x="1527175" y="4459288"/>
          <p14:tracePt t="179935" x="1550988" y="4443413"/>
          <p14:tracePt t="179942" x="1582738" y="4435475"/>
          <p14:tracePt t="179950" x="1622425" y="4421188"/>
          <p14:tracePt t="179958" x="1630363" y="4413250"/>
          <p14:tracePt t="179966" x="1638300" y="4405313"/>
          <p14:tracePt t="179982" x="1638300" y="4389438"/>
          <p14:tracePt t="179999" x="1638300" y="4381500"/>
          <p14:tracePt t="180006" x="1638300" y="4357688"/>
          <p14:tracePt t="180015" x="1606550" y="4325938"/>
          <p14:tracePt t="180022" x="1590675" y="4310063"/>
          <p14:tracePt t="180030" x="1558925" y="4279900"/>
          <p14:tracePt t="180038" x="1527175" y="4256088"/>
          <p14:tracePt t="180046" x="1473200" y="4248150"/>
          <p14:tracePt t="180054" x="1425575" y="4232275"/>
          <p14:tracePt t="180062" x="1387475" y="4232275"/>
          <p14:tracePt t="180070" x="1323975" y="4232275"/>
          <p14:tracePt t="180079" x="1277938" y="4232275"/>
          <p14:tracePt t="180087" x="1254125" y="4232275"/>
          <p14:tracePt t="180094" x="1246188" y="4232275"/>
          <p14:tracePt t="180102" x="1238250" y="4232275"/>
          <p14:tracePt t="180135" x="1238250" y="4248150"/>
          <p14:tracePt t="180142" x="1238250" y="4264025"/>
          <p14:tracePt t="180150" x="1254125" y="4287838"/>
          <p14:tracePt t="180158" x="1284288" y="4310063"/>
          <p14:tracePt t="180166" x="1308100" y="4325938"/>
          <p14:tracePt t="180179" x="1347788" y="4341813"/>
          <p14:tracePt t="180182" x="1379538" y="4357688"/>
          <p14:tracePt t="180190" x="1417638" y="4373563"/>
          <p14:tracePt t="180198" x="1457325" y="4381500"/>
          <p14:tracePt t="180206" x="1504950" y="4389438"/>
          <p14:tracePt t="180215" x="1543050" y="4389438"/>
          <p14:tracePt t="180222" x="1606550" y="4389438"/>
          <p14:tracePt t="180231" x="1660525" y="4389438"/>
          <p14:tracePt t="180238" x="1724025" y="4389438"/>
          <p14:tracePt t="180246" x="1770063" y="4389438"/>
          <p14:tracePt t="180254" x="1809750" y="4389438"/>
          <p14:tracePt t="180262" x="1833563" y="4389438"/>
          <p14:tracePt t="180271" x="1857375" y="4373563"/>
          <p14:tracePt t="180280" x="1865313" y="4373563"/>
          <p14:tracePt t="180286" x="1865313" y="4357688"/>
          <p14:tracePt t="180294" x="1865313" y="4341813"/>
          <p14:tracePt t="180302" x="1849438" y="4302125"/>
          <p14:tracePt t="180310" x="1809750" y="4271963"/>
          <p14:tracePt t="180318" x="1770063" y="4232275"/>
          <p14:tracePt t="180326" x="1700213" y="4184650"/>
          <p14:tracePt t="180334" x="1638300" y="4154488"/>
          <p14:tracePt t="180342" x="1566863" y="4122738"/>
          <p14:tracePt t="180350" x="1473200" y="4106863"/>
          <p14:tracePt t="180358" x="1379538" y="4083050"/>
          <p14:tracePt t="180366" x="1300163" y="4075113"/>
          <p14:tracePt t="180374" x="1238250" y="4075113"/>
          <p14:tracePt t="180382" x="1198563" y="4075113"/>
          <p14:tracePt t="180390" x="1158875" y="4083050"/>
          <p14:tracePt t="180398" x="1128713" y="4098925"/>
          <p14:tracePt t="180406" x="1112838" y="4114800"/>
          <p14:tracePt t="180415" x="1104900" y="4130675"/>
          <p14:tracePt t="180422" x="1104900" y="4162425"/>
          <p14:tracePt t="180430" x="1104900" y="4208463"/>
          <p14:tracePt t="180438" x="1104900" y="4248150"/>
          <p14:tracePt t="180446" x="1112838" y="4302125"/>
          <p14:tracePt t="180454" x="1144588" y="4349750"/>
          <p14:tracePt t="180462" x="1166813" y="4381500"/>
          <p14:tracePt t="180470" x="1206500" y="4421188"/>
          <p14:tracePt t="180478" x="1222375" y="4435475"/>
          <p14:tracePt t="180486" x="1254125" y="4443413"/>
          <p14:tracePt t="180494" x="1292225" y="4467225"/>
          <p14:tracePt t="180502" x="1323975" y="4475163"/>
          <p14:tracePt t="180510" x="1371600" y="4491038"/>
          <p14:tracePt t="180518" x="1409700" y="4506913"/>
          <p14:tracePt t="180527" x="1473200" y="4514850"/>
          <p14:tracePt t="180534" x="1481138" y="4522788"/>
          <p14:tracePt t="180542" x="1504950" y="4522788"/>
          <p14:tracePt t="180550" x="1527175" y="4530725"/>
          <p14:tracePt t="180558" x="1543050" y="4538663"/>
          <p14:tracePt t="180591" x="1543050" y="4546600"/>
          <p14:tracePt t="180615" x="1543050" y="4552950"/>
          <p14:tracePt t="180630" x="1543050" y="4560888"/>
          <p14:tracePt t="180638" x="1543050" y="4568825"/>
          <p14:tracePt t="180646" x="1543050" y="4576763"/>
          <p14:tracePt t="180664" x="1543050" y="4584700"/>
          <p14:tracePt t="180670" x="1543050" y="4592638"/>
          <p14:tracePt t="180678" x="1550988" y="4608513"/>
          <p14:tracePt t="180702" x="1558925" y="4616450"/>
          <p14:tracePt t="180718" x="1558925" y="4624388"/>
          <p14:tracePt t="180726" x="1566863" y="4632325"/>
          <p14:tracePt t="180734" x="1566863" y="4640263"/>
          <p14:tracePt t="180758" x="1566863" y="4648200"/>
          <p14:tracePt t="180786" x="1574800" y="4656138"/>
          <p14:tracePt t="180822" x="1582738" y="4656138"/>
          <p14:tracePt t="180831" x="1590675" y="4656138"/>
          <p14:tracePt t="180838" x="1598613" y="4656138"/>
          <p14:tracePt t="180846" x="1606550" y="4656138"/>
          <p14:tracePt t="180854" x="1622425" y="4640263"/>
          <p14:tracePt t="180862" x="1638300" y="4632325"/>
          <p14:tracePt t="180870" x="1660525" y="4608513"/>
          <p14:tracePt t="180878" x="1668463" y="4600575"/>
          <p14:tracePt t="180886" x="1676400" y="4576763"/>
          <p14:tracePt t="180894" x="1684338" y="4552950"/>
          <p14:tracePt t="180902" x="1692275" y="4538663"/>
          <p14:tracePt t="180910" x="1692275" y="4514850"/>
          <p14:tracePt t="180918" x="1692275" y="4491038"/>
          <p14:tracePt t="180926" x="1692275" y="4475163"/>
          <p14:tracePt t="180934" x="1692275" y="4451350"/>
          <p14:tracePt t="180942" x="1692275" y="4443413"/>
          <p14:tracePt t="180950" x="1692275" y="4427538"/>
          <p14:tracePt t="180958" x="1692275" y="4421188"/>
          <p14:tracePt t="180967" x="1684338" y="4397375"/>
          <p14:tracePt t="180974" x="1684338" y="4389438"/>
          <p14:tracePt t="180982" x="1684338" y="4365625"/>
          <p14:tracePt t="180990" x="1684338" y="4357688"/>
          <p14:tracePt t="180998" x="1668463" y="4349750"/>
          <p14:tracePt t="181006" x="1668463" y="4310063"/>
          <p14:tracePt t="181015" x="1668463" y="4302125"/>
          <p14:tracePt t="181022" x="1660525" y="4279900"/>
          <p14:tracePt t="181030" x="1638300" y="4240213"/>
          <p14:tracePt t="181038" x="1630363" y="4224338"/>
          <p14:tracePt t="181046" x="1622425" y="4208463"/>
          <p14:tracePt t="181054" x="1606550" y="4184650"/>
          <p14:tracePt t="181062" x="1590675" y="4154488"/>
          <p14:tracePt t="181070" x="1574800" y="4146550"/>
          <p14:tracePt t="181079" x="1566863" y="4130675"/>
          <p14:tracePt t="181086" x="1558925" y="4130675"/>
          <p14:tracePt t="181094" x="1543050" y="4114800"/>
          <p14:tracePt t="181102" x="1535113" y="4098925"/>
          <p14:tracePt t="181110" x="1527175" y="4083050"/>
          <p14:tracePt t="181118" x="1520825" y="4075113"/>
          <p14:tracePt t="181126" x="1512888" y="4059238"/>
          <p14:tracePt t="181134" x="1504950" y="4052888"/>
          <p14:tracePt t="181142" x="1489075" y="4029075"/>
          <p14:tracePt t="181150" x="1457325" y="3997325"/>
          <p14:tracePt t="181158" x="1433513" y="3981450"/>
          <p14:tracePt t="181166" x="1401763" y="3957638"/>
          <p14:tracePt t="181174" x="1379538" y="3933825"/>
          <p14:tracePt t="181182" x="1331913" y="3919538"/>
          <p14:tracePt t="181190" x="1284288" y="3903663"/>
          <p14:tracePt t="181198" x="1254125" y="3895725"/>
          <p14:tracePt t="181206" x="1206500" y="3895725"/>
          <p14:tracePt t="181215" x="1174750" y="3887788"/>
          <p14:tracePt t="181222" x="1144588" y="3887788"/>
          <p14:tracePt t="181230" x="1120775" y="3887788"/>
          <p14:tracePt t="181247" x="1081088" y="3887788"/>
          <p14:tracePt t="181263" x="1057275" y="3887788"/>
          <p14:tracePt t="181270" x="1049338" y="3887788"/>
          <p14:tracePt t="181278" x="1035050" y="3887788"/>
          <p14:tracePt t="181286" x="1019175" y="3887788"/>
          <p14:tracePt t="181294" x="995363" y="3887788"/>
          <p14:tracePt t="181302" x="963613" y="3911600"/>
          <p14:tracePt t="181310" x="947738" y="3933825"/>
          <p14:tracePt t="181318" x="909638" y="3965575"/>
          <p14:tracePt t="181326" x="877888" y="4005263"/>
          <p14:tracePt t="181334" x="854075" y="4052888"/>
          <p14:tracePt t="181342" x="838200" y="4098925"/>
          <p14:tracePt t="181350" x="830263" y="4154488"/>
          <p14:tracePt t="181358" x="814388" y="4192588"/>
          <p14:tracePt t="181366" x="814388" y="4232275"/>
          <p14:tracePt t="181374" x="814388" y="4264025"/>
          <p14:tracePt t="181382" x="814388" y="4287838"/>
          <p14:tracePt t="181390" x="814388" y="4310063"/>
          <p14:tracePt t="181398" x="822325" y="4318000"/>
          <p14:tracePt t="181406" x="846138" y="4333875"/>
          <p14:tracePt t="181414" x="854075" y="4349750"/>
          <p14:tracePt t="181422" x="869950" y="4365625"/>
          <p14:tracePt t="181430" x="893763" y="4381500"/>
          <p14:tracePt t="181438" x="931863" y="4381500"/>
          <p14:tracePt t="181446" x="963613" y="4381500"/>
          <p14:tracePt t="181454" x="1019175" y="4389438"/>
          <p14:tracePt t="181462" x="1081088" y="4389438"/>
          <p14:tracePt t="181470" x="1136650" y="4389438"/>
          <p14:tracePt t="181478" x="1198563" y="4389438"/>
          <p14:tracePt t="181486" x="1254125" y="4389438"/>
          <p14:tracePt t="181494" x="1300163" y="4389438"/>
          <p14:tracePt t="181502" x="1355725" y="4389438"/>
          <p14:tracePt t="181510" x="1401763" y="4373563"/>
          <p14:tracePt t="181518" x="1457325" y="4373563"/>
          <p14:tracePt t="181527" x="1481138" y="4357688"/>
          <p14:tracePt t="181534" x="1512888" y="4333875"/>
          <p14:tracePt t="181542" x="1520825" y="4333875"/>
          <p14:tracePt t="181550" x="1535113" y="4310063"/>
          <p14:tracePt t="181558" x="1543050" y="4310063"/>
          <p14:tracePt t="181566" x="1543050" y="4287838"/>
          <p14:tracePt t="181574" x="1543050" y="4264025"/>
          <p14:tracePt t="181583" x="1543050" y="4240213"/>
          <p14:tracePt t="181590" x="1543050" y="4224338"/>
          <p14:tracePt t="181598" x="1543050" y="4192588"/>
          <p14:tracePt t="181606" x="1543050" y="4138613"/>
          <p14:tracePt t="181614" x="1527175" y="4106863"/>
          <p14:tracePt t="181622" x="1504950" y="4059238"/>
          <p14:tracePt t="181630" x="1481138" y="4029075"/>
          <p14:tracePt t="181638" x="1449388" y="3997325"/>
          <p14:tracePt t="181646" x="1441450" y="3989388"/>
          <p14:tracePt t="181654" x="1409700" y="3973513"/>
          <p14:tracePt t="181662" x="1395413" y="3973513"/>
          <p14:tracePt t="181670" x="1371600" y="3973513"/>
          <p14:tracePt t="181678" x="1355725" y="3973513"/>
          <p14:tracePt t="181686" x="1331913" y="3973513"/>
          <p14:tracePt t="181694" x="1316038" y="3973513"/>
          <p14:tracePt t="181702" x="1308100" y="3973513"/>
          <p14:tracePt t="181710" x="1284288" y="3989388"/>
          <p14:tracePt t="181718" x="1277938" y="3997325"/>
          <p14:tracePt t="181726" x="1262063" y="4013200"/>
          <p14:tracePt t="181734" x="1246188" y="4029075"/>
          <p14:tracePt t="181742" x="1246188" y="4037013"/>
          <p14:tracePt t="181750" x="1238250" y="4052888"/>
          <p14:tracePt t="181758" x="1238250" y="4059238"/>
          <p14:tracePt t="181766" x="1222375" y="4067175"/>
          <p14:tracePt t="181790" x="1222375" y="4075113"/>
          <p14:tracePt t="181863" x="1222375" y="4083050"/>
          <p14:tracePt t="181871" x="1222375" y="4090988"/>
          <p14:tracePt t="181911" x="1222375" y="4098925"/>
          <p14:tracePt t="182007" x="1230313" y="4098925"/>
          <p14:tracePt t="182038" x="1230313" y="4083050"/>
          <p14:tracePt t="182046" x="1230313" y="4059238"/>
          <p14:tracePt t="182054" x="1230313" y="4037013"/>
          <p14:tracePt t="182062" x="1230313" y="4005263"/>
          <p14:tracePt t="182070" x="1230313" y="3973513"/>
          <p14:tracePt t="182078" x="1230313" y="3941763"/>
          <p14:tracePt t="182086" x="1230313" y="3903663"/>
          <p14:tracePt t="182094" x="1230313" y="3848100"/>
          <p14:tracePt t="182102" x="1230313" y="3808413"/>
          <p14:tracePt t="182110" x="1230313" y="3762375"/>
          <p14:tracePt t="182118" x="1230313" y="3722688"/>
          <p14:tracePt t="182126" x="1230313" y="3690938"/>
          <p14:tracePt t="182134" x="1230313" y="3668713"/>
          <p14:tracePt t="182142" x="1230313" y="3636963"/>
          <p14:tracePt t="182151" x="1230313" y="3605213"/>
          <p14:tracePt t="182159" x="1230313" y="3557588"/>
          <p14:tracePt t="182167" x="1230313" y="3527425"/>
          <p14:tracePt t="182174" x="1230313" y="3479800"/>
          <p14:tracePt t="182182" x="1214438" y="3425825"/>
          <p14:tracePt t="182190" x="1206500" y="3370263"/>
          <p14:tracePt t="182198" x="1198563" y="3306763"/>
          <p14:tracePt t="182206" x="1190625" y="3268663"/>
          <p14:tracePt t="182215" x="1190625" y="3221038"/>
          <p14:tracePt t="182222" x="1174750" y="3159125"/>
          <p14:tracePt t="182231" x="1174750" y="3127375"/>
          <p14:tracePt t="182238" x="1158875" y="3071813"/>
          <p14:tracePt t="182246" x="1152525" y="3033713"/>
          <p14:tracePt t="182254" x="1152525" y="2994025"/>
          <p14:tracePt t="182262" x="1152525" y="2962275"/>
          <p14:tracePt t="182270" x="1152525" y="2930525"/>
          <p14:tracePt t="182278" x="1136650" y="2868613"/>
          <p14:tracePt t="182286" x="1128713" y="2813050"/>
          <p14:tracePt t="182294" x="1112838" y="2759075"/>
          <p14:tracePt t="182302" x="1081088" y="2711450"/>
          <p14:tracePt t="182310" x="1081088" y="2673350"/>
          <p14:tracePt t="182318" x="1065213" y="2657475"/>
          <p14:tracePt t="182326" x="1049338" y="2633663"/>
          <p14:tracePt t="182334" x="1035050" y="2617788"/>
          <p14:tracePt t="182342" x="1027113" y="2609850"/>
          <p14:tracePt t="182350" x="1019175" y="2601913"/>
          <p14:tracePt t="182358" x="1011238" y="2593975"/>
          <p14:tracePt t="182375" x="1003300" y="2586038"/>
          <p14:tracePt t="182423" x="995363" y="2586038"/>
          <p14:tracePt t="182431" x="987425" y="2586038"/>
          <p14:tracePt t="182438" x="979488" y="2586038"/>
          <p14:tracePt t="182446" x="971550" y="2586038"/>
          <p14:tracePt t="182462" x="963613" y="2586038"/>
          <p14:tracePt t="182470" x="955675" y="2593975"/>
          <p14:tracePt t="182486" x="947738" y="2601913"/>
          <p14:tracePt t="182495" x="947738" y="2617788"/>
          <p14:tracePt t="182502" x="947738" y="2641600"/>
          <p14:tracePt t="182510" x="947738" y="2665413"/>
          <p14:tracePt t="182518" x="963613" y="2687638"/>
          <p14:tracePt t="182526" x="979488" y="2711450"/>
          <p14:tracePt t="182534" x="995363" y="2735263"/>
          <p14:tracePt t="182542" x="1003300" y="2743200"/>
          <p14:tracePt t="182550" x="1027113" y="2759075"/>
          <p14:tracePt t="182558" x="1035050" y="2759075"/>
          <p14:tracePt t="182567" x="1057275" y="2774950"/>
          <p14:tracePt t="182574" x="1073150" y="2774950"/>
          <p14:tracePt t="182582" x="1089025" y="2782888"/>
          <p14:tracePt t="182590" x="1104900" y="2790825"/>
          <p14:tracePt t="182606" x="1112838" y="2805113"/>
          <p14:tracePt t="182614" x="1128713" y="2820988"/>
          <p14:tracePt t="182622" x="1144588" y="2836863"/>
          <p14:tracePt t="182631" x="1144588" y="2852738"/>
          <p14:tracePt t="182639" x="1166813" y="2884488"/>
          <p14:tracePt t="182646" x="1174750" y="2908300"/>
          <p14:tracePt t="182654" x="1174750" y="2930525"/>
          <p14:tracePt t="182662" x="1174750" y="2954338"/>
          <p14:tracePt t="182670" x="1206500" y="2986088"/>
          <p14:tracePt t="182678" x="1214438" y="3009900"/>
          <p14:tracePt t="182686" x="1214438" y="3033713"/>
          <p14:tracePt t="182694" x="1214438" y="3049588"/>
          <p14:tracePt t="182702" x="1230313" y="3071813"/>
          <p14:tracePt t="182710" x="1238250" y="3079750"/>
          <p14:tracePt t="182718" x="1238250" y="3103563"/>
          <p14:tracePt t="182726" x="1246188" y="3151188"/>
          <p14:tracePt t="182734" x="1262063" y="3189288"/>
          <p14:tracePt t="182742" x="1262063" y="3221038"/>
          <p14:tracePt t="182751" x="1262063" y="3284538"/>
          <p14:tracePt t="182758" x="1262063" y="3354388"/>
          <p14:tracePt t="182767" x="1262063" y="3440113"/>
          <p14:tracePt t="182774" x="1262063" y="3543300"/>
          <p14:tracePt t="182785" x="1262063" y="3652838"/>
          <p14:tracePt t="182790" x="1262063" y="3786188"/>
          <p14:tracePt t="182798" x="1262063" y="3895725"/>
          <p14:tracePt t="182806" x="1262063" y="3957638"/>
          <p14:tracePt t="182814" x="1262063" y="4044950"/>
          <p14:tracePt t="182822" x="1262063" y="4106863"/>
          <p14:tracePt t="182830" x="1270000" y="4146550"/>
          <p14:tracePt t="182838" x="1277938" y="4184650"/>
          <p14:tracePt t="182846" x="1284288" y="4224338"/>
          <p14:tracePt t="182854" x="1292225" y="4248150"/>
          <p14:tracePt t="182862" x="1292225" y="4271963"/>
          <p14:tracePt t="182870" x="1308100" y="4287838"/>
          <p14:tracePt t="182878" x="1331913" y="4325938"/>
          <p14:tracePt t="182886" x="1331913" y="4341813"/>
          <p14:tracePt t="182894" x="1347788" y="4381500"/>
          <p14:tracePt t="182902" x="1347788" y="4413250"/>
          <p14:tracePt t="182910" x="1379538" y="4443413"/>
          <p14:tracePt t="182918" x="1387475" y="4491038"/>
          <p14:tracePt t="182926" x="1401763" y="4530725"/>
          <p14:tracePt t="182934" x="1425575" y="4600575"/>
          <p14:tracePt t="182942" x="1449388" y="4672013"/>
          <p14:tracePt t="182951" x="1457325" y="4702175"/>
          <p14:tracePt t="182958" x="1465263" y="4725988"/>
          <p14:tracePt t="182967" x="1481138" y="4749800"/>
          <p14:tracePt t="182974" x="1489075" y="4773613"/>
          <p14:tracePt t="182983" x="1504950" y="4789488"/>
          <p14:tracePt t="182990" x="1512888" y="4797425"/>
          <p14:tracePt t="182998" x="1512888" y="4819650"/>
          <p14:tracePt t="183006" x="1535113" y="4851400"/>
          <p14:tracePt t="183015" x="1558925" y="4875213"/>
          <p14:tracePt t="183022" x="1598613" y="4937125"/>
          <p14:tracePt t="183031" x="1622425" y="4968875"/>
          <p14:tracePt t="183038" x="1638300" y="5008563"/>
          <p14:tracePt t="183046" x="1652588" y="5062538"/>
          <p14:tracePt t="183054" x="1660525" y="5086350"/>
          <p14:tracePt t="183062" x="1668463" y="5110163"/>
          <p14:tracePt t="183070" x="1684338" y="5133975"/>
          <p14:tracePt t="183078" x="1692275" y="5149850"/>
          <p14:tracePt t="183086" x="1700213" y="5149850"/>
          <p14:tracePt t="183337" x="1700213" y="5141913"/>
          <p14:tracePt t="183375" x="1708150" y="5141913"/>
          <p14:tracePt t="183399" x="1716088" y="5141913"/>
          <p14:tracePt t="183527" x="1716088" y="5133975"/>
          <p14:tracePt t="183551" x="1716088" y="5126038"/>
          <p14:tracePt t="183655" x="1708150" y="5126038"/>
          <p14:tracePt t="183950" x="1708150" y="5133975"/>
          <p14:tracePt t="183958" x="1716088" y="5133975"/>
          <p14:tracePt t="183966" x="1731963" y="5141913"/>
          <p14:tracePt t="183974" x="1755775" y="5141913"/>
          <p14:tracePt t="183982" x="1770063" y="5141913"/>
          <p14:tracePt t="183990" x="1793875" y="5141913"/>
          <p14:tracePt t="183999" x="1817688" y="5141913"/>
          <p14:tracePt t="184006" x="1825625" y="5141913"/>
          <p14:tracePt t="184015" x="1841500" y="5141913"/>
          <p14:tracePt t="184022" x="1849438" y="5141913"/>
          <p14:tracePt t="184030" x="1865313" y="5141913"/>
          <p14:tracePt t="184038" x="1881188" y="5141913"/>
          <p14:tracePt t="184054" x="1889125" y="5141913"/>
          <p14:tracePt t="184062" x="1895475" y="5141913"/>
          <p14:tracePt t="184070" x="1903413" y="5141913"/>
          <p14:tracePt t="184078" x="1919288" y="5149850"/>
          <p14:tracePt t="184086" x="1919288" y="5157788"/>
          <p14:tracePt t="184095" x="1927225" y="5157788"/>
          <p14:tracePt t="184102" x="1943100" y="5157788"/>
          <p14:tracePt t="184118" x="1951038" y="5165725"/>
          <p14:tracePt t="184126" x="1958975" y="5165725"/>
          <p14:tracePt t="184135" x="1974850" y="5173663"/>
          <p14:tracePt t="184142" x="1998663" y="5180013"/>
          <p14:tracePt t="184150" x="2012950" y="5187950"/>
          <p14:tracePt t="184158" x="2028825" y="5187950"/>
          <p14:tracePt t="184166" x="2036763" y="5187950"/>
          <p14:tracePt t="184184" x="2068513" y="5195888"/>
          <p14:tracePt t="184190" x="2084388" y="5195888"/>
          <p14:tracePt t="184198" x="2092325" y="5195888"/>
          <p14:tracePt t="184206" x="2116138" y="5195888"/>
          <p14:tracePt t="184214" x="2124075" y="5195888"/>
          <p14:tracePt t="184222" x="2138363" y="5195888"/>
          <p14:tracePt t="184230" x="2146300" y="5195888"/>
          <p14:tracePt t="184238" x="2162175" y="5195888"/>
          <p14:tracePt t="184246" x="2178050" y="5203825"/>
          <p14:tracePt t="184263" x="2185988" y="5203825"/>
          <p14:tracePt t="184278" x="2193925" y="5203825"/>
          <p14:tracePt t="184286" x="2209800" y="5203825"/>
          <p14:tracePt t="184302" x="2225675" y="5203825"/>
          <p14:tracePt t="184310" x="2241550" y="5203825"/>
          <p14:tracePt t="184335" x="2249488" y="5203825"/>
          <p14:tracePt t="184350" x="2249488" y="5195888"/>
          <p14:tracePt t="184366" x="2249488" y="5180013"/>
          <p14:tracePt t="184383" x="2225675" y="5157788"/>
          <p14:tracePt t="184391" x="2209800" y="5149850"/>
          <p14:tracePt t="184398" x="2178050" y="5118100"/>
          <p14:tracePt t="184406" x="2132013" y="5094288"/>
          <p14:tracePt t="184414" x="2068513" y="5040313"/>
          <p14:tracePt t="184422" x="2020888" y="5000625"/>
          <p14:tracePt t="184430" x="1966913" y="4945063"/>
          <p14:tracePt t="184438" x="1881188" y="4867275"/>
          <p14:tracePt t="184446" x="1801813" y="4781550"/>
          <p14:tracePt t="184454" x="1747838" y="4702175"/>
          <p14:tracePt t="184462" x="1668463" y="4600575"/>
          <p14:tracePt t="184470" x="1606550" y="4514850"/>
          <p14:tracePt t="184478" x="1543050" y="4413250"/>
          <p14:tracePt t="184486" x="1481138" y="4341813"/>
          <p14:tracePt t="184494" x="1441450" y="4264025"/>
          <p14:tracePt t="184502" x="1387475" y="4184650"/>
          <p14:tracePt t="184510" x="1355725" y="4138613"/>
          <p14:tracePt t="184519" x="1292225" y="4083050"/>
          <p14:tracePt t="184526" x="1254125" y="4037013"/>
          <p14:tracePt t="184534" x="1214438" y="3997325"/>
          <p14:tracePt t="184542" x="1166813" y="3949700"/>
          <p14:tracePt t="184550" x="1120775" y="3903663"/>
          <p14:tracePt t="184558" x="1089025" y="3879850"/>
          <p14:tracePt t="184566" x="1057275" y="3848100"/>
          <p14:tracePt t="184574" x="1035050" y="3840163"/>
          <p14:tracePt t="184582" x="1011238" y="3808413"/>
          <p14:tracePt t="184598" x="987425" y="3786188"/>
          <p14:tracePt t="184606" x="971550" y="3786188"/>
          <p14:tracePt t="184614" x="963613" y="3786188"/>
          <p14:tracePt t="184622" x="955675" y="3778250"/>
          <p14:tracePt t="184630" x="939800" y="3778250"/>
          <p14:tracePt t="184638" x="931863" y="3770313"/>
          <p14:tracePt t="184655" x="923925" y="3770313"/>
          <p14:tracePt t="184662" x="909638" y="3762375"/>
          <p14:tracePt t="184670" x="909638" y="3754438"/>
          <p14:tracePt t="184678" x="893763" y="3754438"/>
          <p14:tracePt t="184686" x="885825" y="3754438"/>
          <p14:tracePt t="184694" x="862013" y="3738563"/>
          <p14:tracePt t="184702" x="854075" y="3738563"/>
          <p14:tracePt t="184710" x="838200" y="3738563"/>
          <p14:tracePt t="184718" x="830263" y="3738563"/>
          <p14:tracePt t="184726" x="822325" y="3738563"/>
          <p14:tracePt t="184735" x="814388" y="3738563"/>
          <p14:tracePt t="184742" x="806450" y="3738563"/>
          <p14:tracePt t="184750" x="798513" y="3738563"/>
          <p14:tracePt t="184758" x="792163" y="3738563"/>
          <p14:tracePt t="184766" x="792163" y="3762375"/>
          <p14:tracePt t="184774" x="792163" y="3794125"/>
          <p14:tracePt t="184783" x="792163" y="3816350"/>
          <p14:tracePt t="184790" x="792163" y="3848100"/>
          <p14:tracePt t="184798" x="792163" y="3887788"/>
          <p14:tracePt t="184806" x="792163" y="3941763"/>
          <p14:tracePt t="184814" x="792163" y="3989388"/>
          <p14:tracePt t="184822" x="792163" y="4029075"/>
          <p14:tracePt t="184830" x="792163" y="4067175"/>
          <p14:tracePt t="184838" x="792163" y="4114800"/>
          <p14:tracePt t="184846" x="814388" y="4170363"/>
          <p14:tracePt t="184854" x="830263" y="4216400"/>
          <p14:tracePt t="184862" x="877888" y="4264025"/>
          <p14:tracePt t="184870" x="915988" y="4302125"/>
          <p14:tracePt t="184878" x="947738" y="4341813"/>
          <p14:tracePt t="184886" x="1003300" y="4381500"/>
          <p14:tracePt t="184894" x="1057275" y="4413250"/>
          <p14:tracePt t="184902" x="1089025" y="4435475"/>
          <p14:tracePt t="184910" x="1136650" y="4459288"/>
          <p14:tracePt t="184919" x="1190625" y="4467225"/>
          <p14:tracePt t="184926" x="1254125" y="4475163"/>
          <p14:tracePt t="184935" x="1331913" y="4475163"/>
          <p14:tracePt t="184942" x="1395413" y="4475163"/>
          <p14:tracePt t="184950" x="1457325" y="4475163"/>
          <p14:tracePt t="184958" x="1512888" y="4475163"/>
          <p14:tracePt t="184968" x="1574800" y="4475163"/>
          <p14:tracePt t="184975" x="1646238" y="4459288"/>
          <p14:tracePt t="184983" x="1692275" y="4451350"/>
          <p14:tracePt t="184990" x="1724025" y="4443413"/>
          <p14:tracePt t="184998" x="1763713" y="4435475"/>
          <p14:tracePt t="185006" x="1785938" y="4421188"/>
          <p14:tracePt t="185023" x="1801813" y="4421188"/>
          <p14:tracePt t="185079" x="1785938" y="4413250"/>
          <p14:tracePt t="185086" x="1739900" y="4389438"/>
          <p14:tracePt t="185094" x="1724025" y="4381500"/>
          <p14:tracePt t="185103" x="1700213" y="4365625"/>
          <p14:tracePt t="185110" x="1676400" y="4349750"/>
          <p14:tracePt t="185119" x="1676400" y="4333875"/>
          <p14:tracePt t="188607" x="1668463" y="4318000"/>
          <p14:tracePt t="188614" x="1646238" y="4295775"/>
          <p14:tracePt t="188623" x="1606550" y="4264025"/>
          <p14:tracePt t="188630" x="1574800" y="4248150"/>
          <p14:tracePt t="188638" x="1543050" y="4208463"/>
          <p14:tracePt t="188646" x="1512888" y="4184650"/>
          <p14:tracePt t="188655" x="1504950" y="4184650"/>
          <p14:tracePt t="188662" x="1489075" y="4176713"/>
          <p14:tracePt t="188671" x="1457325" y="4176713"/>
          <p14:tracePt t="188678" x="1409700" y="4176713"/>
          <p14:tracePt t="188686" x="1371600" y="4176713"/>
          <p14:tracePt t="188694" x="1339850" y="4154488"/>
          <p14:tracePt t="188702" x="1331913" y="4146550"/>
          <p14:tracePt t="188710" x="1323975" y="4130675"/>
          <p14:tracePt t="188726" x="1316038" y="4106863"/>
          <p14:tracePt t="188734" x="1308100" y="4075113"/>
          <p14:tracePt t="188742" x="1300163" y="4029075"/>
          <p14:tracePt t="188750" x="1277938" y="3989388"/>
          <p14:tracePt t="188758" x="1246188" y="3919538"/>
          <p14:tracePt t="188766" x="1230313" y="3871913"/>
          <p14:tracePt t="188774" x="1206500" y="3840163"/>
          <p14:tracePt t="188782" x="1190625" y="3802063"/>
          <p14:tracePt t="188790" x="1190625" y="3770313"/>
          <p14:tracePt t="188798" x="1190625" y="3762375"/>
          <p14:tracePt t="188806" x="1182688" y="3738563"/>
          <p14:tracePt t="188814" x="1182688" y="3714750"/>
          <p14:tracePt t="188823" x="1174750" y="3690938"/>
          <p14:tracePt t="188830" x="1174750" y="3683000"/>
          <p14:tracePt t="188839" x="1174750" y="3676650"/>
          <p14:tracePt t="188847" x="1166813" y="3660775"/>
          <p14:tracePt t="188862" x="1166813" y="3652838"/>
          <p14:tracePt t="188870" x="1166813" y="3629025"/>
          <p14:tracePt t="188878" x="1158875" y="3597275"/>
          <p14:tracePt t="188886" x="1144588" y="3573463"/>
          <p14:tracePt t="188894" x="1136650" y="3557588"/>
          <p14:tracePt t="188902" x="1136650" y="3535363"/>
          <p14:tracePt t="188910" x="1136650" y="3519488"/>
          <p14:tracePt t="188918" x="1136650" y="3503613"/>
          <p14:tracePt t="188926" x="1136650" y="3479800"/>
          <p14:tracePt t="188934" x="1136650" y="3455988"/>
          <p14:tracePt t="188942" x="1136650" y="3432175"/>
          <p14:tracePt t="188950" x="1136650" y="3402013"/>
          <p14:tracePt t="188958" x="1136650" y="3386138"/>
          <p14:tracePt t="188966" x="1136650" y="3354388"/>
          <p14:tracePt t="188974" x="1136650" y="3330575"/>
          <p14:tracePt t="188982" x="1136650" y="3306763"/>
          <p14:tracePt t="188990" x="1136650" y="3292475"/>
          <p14:tracePt t="188998" x="1136650" y="3244850"/>
          <p14:tracePt t="189006" x="1136650" y="3213100"/>
          <p14:tracePt t="189014" x="1136650" y="3181350"/>
          <p14:tracePt t="189023" x="1136650" y="3151188"/>
          <p14:tracePt t="189030" x="1136650" y="3119438"/>
          <p14:tracePt t="189038" x="1136650" y="3071813"/>
          <p14:tracePt t="189047" x="1136650" y="3063875"/>
          <p14:tracePt t="189054" x="1136650" y="3041650"/>
          <p14:tracePt t="189062" x="1136650" y="3025775"/>
          <p14:tracePt t="189070" x="1136650" y="3017838"/>
          <p14:tracePt t="189078" x="1128713" y="2978150"/>
          <p14:tracePt t="189094" x="1128713" y="2962275"/>
          <p14:tracePt t="189110" x="1120775" y="2946400"/>
          <p14:tracePt t="189118" x="1120775" y="2938463"/>
          <p14:tracePt t="189134" x="1120775" y="2930525"/>
          <p14:tracePt t="189214" x="1120775" y="2924175"/>
          <p14:tracePt t="189223" x="1120775" y="2916238"/>
          <p14:tracePt t="189255" x="1120775" y="2908300"/>
          <p14:tracePt t="189310" x="1120775" y="2892425"/>
          <p14:tracePt t="189369" x="1120775" y="2884488"/>
          <p14:tracePt t="189423" x="1112838" y="2884488"/>
          <p14:tracePt t="189446" x="1104900" y="2868613"/>
          <p14:tracePt t="189471" x="1104900" y="2860675"/>
          <p14:tracePt t="189486" x="1089025" y="2844800"/>
          <p14:tracePt t="189544" x="1089025" y="2836863"/>
          <p14:tracePt t="189622" x="1104900" y="2836863"/>
          <p14:tracePt t="189638" x="1112838" y="2836863"/>
          <p14:tracePt t="189646" x="1120775" y="2836863"/>
          <p14:tracePt t="189710" x="1136650" y="2820988"/>
          <p14:tracePt t="189718" x="1136650" y="2813050"/>
          <p14:tracePt t="189726" x="1144588" y="2805113"/>
          <p14:tracePt t="189734" x="1144588" y="2790825"/>
          <p14:tracePt t="189792" x="1152525" y="2782888"/>
          <p14:tracePt t="189806" x="1158875" y="2782888"/>
          <p14:tracePt t="189846" x="1166813" y="2782888"/>
          <p14:tracePt t="189855" x="1174750" y="2790825"/>
          <p14:tracePt t="189870" x="1182688" y="2790825"/>
          <p14:tracePt t="189878" x="1198563" y="2798763"/>
          <p14:tracePt t="189886" x="1214438" y="2813050"/>
          <p14:tracePt t="189894" x="1222375" y="2828925"/>
          <p14:tracePt t="189910" x="1222375" y="2844800"/>
          <p14:tracePt t="189918" x="1222375" y="2852738"/>
          <p14:tracePt t="189926" x="1222375" y="2860675"/>
          <p14:tracePt t="189942" x="1222375" y="2876550"/>
          <p14:tracePt t="189950" x="1222375" y="2884488"/>
          <p14:tracePt t="189975" x="1222375" y="2892425"/>
          <p14:tracePt t="190159" x="1222375" y="2900363"/>
          <p14:tracePt t="190231" x="1222375" y="2908300"/>
          <p14:tracePt t="190414" x="1230313" y="2908300"/>
          <p14:tracePt t="190542" x="1238250" y="2908300"/>
          <p14:tracePt t="190575" x="1246188" y="2900363"/>
          <p14:tracePt t="190582" x="1246188" y="2892425"/>
          <p14:tracePt t="190598" x="1246188" y="2876550"/>
          <p14:tracePt t="190614" x="1246188" y="2868613"/>
          <p14:tracePt t="190642" x="1246188" y="2860675"/>
          <p14:tracePt t="190647" x="1246188" y="2852738"/>
          <p14:tracePt t="190662" x="1246188" y="2844800"/>
          <p14:tracePt t="190671" x="1262063" y="2836863"/>
          <p14:tracePt t="190934" x="1254125" y="2836863"/>
          <p14:tracePt t="190950" x="1246188" y="2844800"/>
          <p14:tracePt t="190958" x="1246188" y="2852738"/>
          <p14:tracePt t="190966" x="1238250" y="2852738"/>
          <p14:tracePt t="190982" x="1222375" y="2852738"/>
          <p14:tracePt t="191007" x="1214438" y="2852738"/>
          <p14:tracePt t="191022" x="1198563" y="2852738"/>
          <p14:tracePt t="191038" x="1190625" y="2852738"/>
          <p14:tracePt t="191046" x="1174750" y="2852738"/>
          <p14:tracePt t="191054" x="1166813" y="2852738"/>
          <p14:tracePt t="191070" x="1152525" y="2852738"/>
          <p14:tracePt t="191094" x="1144588" y="2860675"/>
          <p14:tracePt t="191126" x="1144588" y="2868613"/>
          <p14:tracePt t="191142" x="1136650" y="2884488"/>
          <p14:tracePt t="191174" x="1136650" y="2892425"/>
          <p14:tracePt t="191198" x="1136650" y="2908300"/>
          <p14:tracePt t="191214" x="1128713" y="2908300"/>
          <p14:tracePt t="191222" x="1128713" y="2916238"/>
          <p14:tracePt t="191247" x="1120775" y="2930525"/>
          <p14:tracePt t="191270" x="1120775" y="2938463"/>
          <p14:tracePt t="191550" x="1120775" y="2946400"/>
          <p14:tracePt t="191566" x="1136650" y="2946400"/>
          <p14:tracePt t="191574" x="1152525" y="2946400"/>
          <p14:tracePt t="191582" x="1182688" y="2946400"/>
          <p14:tracePt t="191590" x="1206500" y="2930525"/>
          <p14:tracePt t="191598" x="1238250" y="2930525"/>
          <p14:tracePt t="191607" x="1262063" y="2930525"/>
          <p14:tracePt t="191614" x="1277938" y="2930525"/>
          <p14:tracePt t="191622" x="1292225" y="2924175"/>
          <p14:tracePt t="191630" x="1308100" y="2924175"/>
          <p14:tracePt t="191638" x="1331913" y="2924175"/>
          <p14:tracePt t="191646" x="1347788" y="2924175"/>
          <p14:tracePt t="191654" x="1363663" y="2924175"/>
          <p14:tracePt t="191662" x="1387475" y="2924175"/>
          <p14:tracePt t="191670" x="1401763" y="2924175"/>
          <p14:tracePt t="191678" x="1417638" y="2924175"/>
          <p14:tracePt t="191686" x="1433513" y="2924175"/>
          <p14:tracePt t="191694" x="1449388" y="2930525"/>
          <p14:tracePt t="191711" x="1457325" y="2938463"/>
          <p14:tracePt t="191718" x="1465263" y="2938463"/>
          <p14:tracePt t="191735" x="1473200" y="2938463"/>
          <p14:tracePt t="191743" x="1473200" y="2946400"/>
          <p14:tracePt t="191750" x="1481138" y="2946400"/>
          <p14:tracePt t="191767" x="1489075" y="2946400"/>
          <p14:tracePt t="191798" x="1497013" y="2946400"/>
          <p14:tracePt t="191814" x="1504950" y="2946400"/>
          <p14:tracePt t="191822" x="1512888" y="2946400"/>
          <p14:tracePt t="191847" x="1520825" y="2946400"/>
          <p14:tracePt t="191854" x="1535113" y="2946400"/>
          <p14:tracePt t="191862" x="1543050" y="2946400"/>
          <p14:tracePt t="191870" x="1550988" y="2946400"/>
          <p14:tracePt t="191878" x="1558925" y="2946400"/>
          <p14:tracePt t="191894" x="1566863" y="2946400"/>
          <p14:tracePt t="191919" x="1574800" y="2946400"/>
          <p14:tracePt t="191943" x="1582738" y="2946400"/>
          <p14:tracePt t="191950" x="1582738" y="2938463"/>
          <p14:tracePt t="191967" x="1590675" y="2930525"/>
          <p14:tracePt t="191974" x="1590675" y="2916238"/>
          <p14:tracePt t="191982" x="1606550" y="2908300"/>
          <p14:tracePt t="191990" x="1606550" y="2900363"/>
          <p14:tracePt t="191998" x="1606550" y="2892425"/>
          <p14:tracePt t="192007" x="1614488" y="2884488"/>
          <p14:tracePt t="192014" x="1614488" y="2876550"/>
          <p14:tracePt t="192022" x="1622425" y="2860675"/>
          <p14:tracePt t="192047" x="1622425" y="2852738"/>
          <p14:tracePt t="192054" x="1622425" y="2844800"/>
          <p14:tracePt t="192071" x="1622425" y="2836863"/>
          <p14:tracePt t="192094" x="1622425" y="2828925"/>
          <p14:tracePt t="192103" x="1622425" y="2820988"/>
          <p14:tracePt t="192110" x="1622425" y="2813050"/>
          <p14:tracePt t="192118" x="1622425" y="2805113"/>
          <p14:tracePt t="192127" x="1622425" y="2798763"/>
          <p14:tracePt t="192134" x="1622425" y="2790825"/>
          <p14:tracePt t="192142" x="1622425" y="2767013"/>
          <p14:tracePt t="192158" x="1622425" y="2759075"/>
          <p14:tracePt t="192176" x="1622425" y="2743200"/>
          <p14:tracePt t="192191" x="1614488" y="2735263"/>
          <p14:tracePt t="192198" x="1606550" y="2727325"/>
          <p14:tracePt t="192206" x="1606550" y="2719388"/>
          <p14:tracePt t="192214" x="1598613" y="2719388"/>
          <p14:tracePt t="192230" x="1582738" y="2711450"/>
          <p14:tracePt t="192255" x="1574800" y="2711450"/>
          <p14:tracePt t="192262" x="1558925" y="2703513"/>
          <p14:tracePt t="192279" x="1550988" y="2703513"/>
          <p14:tracePt t="192286" x="1527175" y="2695575"/>
          <p14:tracePt t="192303" x="1520825" y="2695575"/>
          <p14:tracePt t="192310" x="1504950" y="2687638"/>
          <p14:tracePt t="192318" x="1497013" y="2687638"/>
          <p14:tracePt t="192326" x="1481138" y="2681288"/>
          <p14:tracePt t="192343" x="1465263" y="2681288"/>
          <p14:tracePt t="192350" x="1457325" y="2681288"/>
          <p14:tracePt t="192358" x="1433513" y="2681288"/>
          <p14:tracePt t="192376" x="1409700" y="2681288"/>
          <p14:tracePt t="192382" x="1395413" y="2673350"/>
          <p14:tracePt t="192390" x="1379538" y="2665413"/>
          <p14:tracePt t="192398" x="1355725" y="2665413"/>
          <p14:tracePt t="192406" x="1347788" y="2665413"/>
          <p14:tracePt t="192414" x="1331913" y="2665413"/>
          <p14:tracePt t="192422" x="1316038" y="2665413"/>
          <p14:tracePt t="192430" x="1300163" y="2665413"/>
          <p14:tracePt t="192438" x="1292225" y="2665413"/>
          <p14:tracePt t="192446" x="1284288" y="2665413"/>
          <p14:tracePt t="192454" x="1270000" y="2665413"/>
          <p14:tracePt t="192462" x="1254125" y="2665413"/>
          <p14:tracePt t="192478" x="1238250" y="2665413"/>
          <p14:tracePt t="192486" x="1230313" y="2665413"/>
          <p14:tracePt t="192503" x="1206500" y="2665413"/>
          <p14:tracePt t="192510" x="1198563" y="2665413"/>
          <p14:tracePt t="192518" x="1174750" y="2665413"/>
          <p14:tracePt t="192526" x="1158875" y="2665413"/>
          <p14:tracePt t="192534" x="1144588" y="2665413"/>
          <p14:tracePt t="192550" x="1128713" y="2665413"/>
          <p14:tracePt t="192558" x="1120775" y="2665413"/>
          <p14:tracePt t="192566" x="1112838" y="2665413"/>
          <p14:tracePt t="192574" x="1096963" y="2665413"/>
          <p14:tracePt t="192582" x="1089025" y="2665413"/>
          <p14:tracePt t="192590" x="1081088" y="2665413"/>
          <p14:tracePt t="192598" x="1073150" y="2665413"/>
          <p14:tracePt t="192606" x="1065213" y="2673350"/>
          <p14:tracePt t="192622" x="1049338" y="2673350"/>
          <p14:tracePt t="192647" x="1049338" y="2681288"/>
          <p14:tracePt t="192663" x="1041400" y="2681288"/>
          <p14:tracePt t="192686" x="1041400" y="2687638"/>
          <p14:tracePt t="192694" x="1041400" y="2703513"/>
          <p14:tracePt t="192702" x="1035050" y="2711450"/>
          <p14:tracePt t="192710" x="1019175" y="2727325"/>
          <p14:tracePt t="192718" x="1019175" y="2743200"/>
          <p14:tracePt t="192726" x="1019175" y="2759075"/>
          <p14:tracePt t="192735" x="1019175" y="2767013"/>
          <p14:tracePt t="192742" x="1019175" y="2782888"/>
          <p14:tracePt t="192750" x="1019175" y="2798763"/>
          <p14:tracePt t="192758" x="1019175" y="2813050"/>
          <p14:tracePt t="192775" x="1019175" y="2820988"/>
          <p14:tracePt t="192783" x="1019175" y="2844800"/>
          <p14:tracePt t="192791" x="1019175" y="2852738"/>
          <p14:tracePt t="192807" x="1027113" y="2860675"/>
          <p14:tracePt t="192814" x="1049338" y="2876550"/>
          <p14:tracePt t="192847" x="1057275" y="2876550"/>
          <p14:tracePt t="192854" x="1065213" y="2876550"/>
          <p14:tracePt t="192862" x="1073150" y="2876550"/>
          <p14:tracePt t="192903" x="1081088" y="2876550"/>
          <p14:tracePt t="192911" x="1089025" y="2868613"/>
          <p14:tracePt t="192926" x="1089025" y="2844800"/>
          <p14:tracePt t="192934" x="1089025" y="2828925"/>
          <p14:tracePt t="192942" x="1096963" y="2813050"/>
          <p14:tracePt t="192950" x="1096963" y="2790825"/>
          <p14:tracePt t="192958" x="1096963" y="2767013"/>
          <p14:tracePt t="192966" x="1104900" y="2735263"/>
          <p14:tracePt t="192974" x="1104900" y="2687638"/>
          <p14:tracePt t="192982" x="1104900" y="2657475"/>
          <p14:tracePt t="192990" x="1120775" y="2609850"/>
          <p14:tracePt t="192999" x="1128713" y="2555875"/>
          <p14:tracePt t="193006" x="1128713" y="2516188"/>
          <p14:tracePt t="193014" x="1128713" y="2460625"/>
          <p14:tracePt t="193022" x="1128713" y="2406650"/>
          <p14:tracePt t="193030" x="1128713" y="2359025"/>
          <p14:tracePt t="193038" x="1128713" y="2305050"/>
          <p14:tracePt t="193046" x="1128713" y="2249488"/>
          <p14:tracePt t="193054" x="1128713" y="2193925"/>
          <p14:tracePt t="193062" x="1120775" y="2139950"/>
          <p14:tracePt t="193071" x="1104900" y="2100263"/>
          <p14:tracePt t="193078" x="1081088" y="2046288"/>
          <p14:tracePt t="193086" x="1073150" y="2006600"/>
          <p14:tracePt t="193094" x="1049338" y="1966913"/>
          <p14:tracePt t="193102" x="1035050" y="1943100"/>
          <p14:tracePt t="193110" x="1011238" y="1897063"/>
          <p14:tracePt t="193118" x="1003300" y="1881188"/>
          <p14:tracePt t="193127" x="1003300" y="1849438"/>
          <p14:tracePt t="193134" x="1003300" y="1841500"/>
          <p14:tracePt t="193142" x="1003300" y="1825625"/>
          <p14:tracePt t="193150" x="1003300" y="1817688"/>
          <p14:tracePt t="193166" x="1003300" y="1803400"/>
          <p14:tracePt t="193174" x="1003300" y="1787525"/>
          <p14:tracePt t="193192" x="1011238" y="1771650"/>
          <p14:tracePt t="193198" x="1019175" y="1763713"/>
          <p14:tracePt t="193206" x="1035050" y="1763713"/>
          <p14:tracePt t="193214" x="1049338" y="1755775"/>
          <p14:tracePt t="193222" x="1065213" y="1747838"/>
          <p14:tracePt t="193238" x="1104900" y="1747838"/>
          <p14:tracePt t="193246" x="1120775" y="1739900"/>
          <p14:tracePt t="193254" x="1152525" y="1731963"/>
          <p14:tracePt t="193262" x="1182688" y="1724025"/>
          <p14:tracePt t="193270" x="1214438" y="1716088"/>
          <p14:tracePt t="193278" x="1277938" y="1708150"/>
          <p14:tracePt t="193286" x="1308100" y="1700213"/>
          <p14:tracePt t="193296" x="1331913" y="1692275"/>
          <p14:tracePt t="193302" x="1409700" y="1670050"/>
          <p14:tracePt t="193310" x="1457325" y="1646238"/>
          <p14:tracePt t="193318" x="1512888" y="1622425"/>
          <p14:tracePt t="193326" x="1566863" y="1614488"/>
          <p14:tracePt t="193334" x="1614488" y="1598613"/>
          <p14:tracePt t="193342" x="1646238" y="1582738"/>
          <p14:tracePt t="193350" x="1684338" y="1566863"/>
          <p14:tracePt t="193359" x="1700213" y="1558925"/>
          <p14:tracePt t="193366" x="1708150" y="1552575"/>
          <p14:tracePt t="193374" x="1716088" y="1552575"/>
          <p14:tracePt t="193414" x="1731963" y="1536700"/>
          <p14:tracePt t="193430" x="1731963" y="1528763"/>
          <p14:tracePt t="193438" x="1731963" y="1520825"/>
          <p14:tracePt t="193446" x="1731963" y="1504950"/>
          <p14:tracePt t="193462" x="1731963" y="1481138"/>
          <p14:tracePt t="193478" x="1739900" y="1465263"/>
          <p14:tracePt t="193486" x="1739900" y="1457325"/>
          <p14:tracePt t="193495" x="1739900" y="1441450"/>
          <p14:tracePt t="193502" x="1739900" y="1433513"/>
          <p14:tracePt t="193511" x="1739900" y="1419225"/>
          <p14:tracePt t="193518" x="1739900" y="1403350"/>
          <p14:tracePt t="193526" x="1747838" y="1379538"/>
          <p14:tracePt t="193534" x="1747838" y="1371600"/>
          <p14:tracePt t="193542" x="1747838" y="1347788"/>
          <p14:tracePt t="193550" x="1747838" y="1331913"/>
          <p14:tracePt t="193559" x="1763713" y="1309688"/>
          <p14:tracePt t="193566" x="1763713" y="1293813"/>
          <p14:tracePt t="193574" x="1763713" y="1270000"/>
          <p14:tracePt t="193582" x="1763713" y="1238250"/>
          <p14:tracePt t="193590" x="1755775" y="1222375"/>
          <p14:tracePt t="193598" x="1755775" y="1206500"/>
          <p14:tracePt t="193606" x="1739900" y="1168400"/>
          <p14:tracePt t="193614" x="1724025" y="1160463"/>
          <p14:tracePt t="193622" x="1716088" y="1144588"/>
          <p14:tracePt t="193630" x="1692275" y="1112838"/>
          <p14:tracePt t="193638" x="1676400" y="1104900"/>
          <p14:tracePt t="193646" x="1668463" y="1089025"/>
          <p14:tracePt t="193654" x="1652588" y="1081088"/>
          <p14:tracePt t="193662" x="1638300" y="1073150"/>
          <p14:tracePt t="193670" x="1614488" y="1065213"/>
          <p14:tracePt t="193686" x="1598613" y="1050925"/>
          <p14:tracePt t="193695" x="1590675" y="1050925"/>
          <p14:tracePt t="193702" x="1582738" y="1050925"/>
          <p14:tracePt t="193710" x="1550988" y="1050925"/>
          <p14:tracePt t="193718" x="1535113" y="1050925"/>
          <p14:tracePt t="193726" x="1504950" y="1050925"/>
          <p14:tracePt t="193734" x="1481138" y="1050925"/>
          <p14:tracePt t="193742" x="1465263" y="1050925"/>
          <p14:tracePt t="193750" x="1441450" y="1050925"/>
          <p14:tracePt t="193759" x="1417638" y="1050925"/>
          <p14:tracePt t="193766" x="1401763" y="1050925"/>
          <p14:tracePt t="193774" x="1371600" y="1050925"/>
          <p14:tracePt t="193782" x="1347788" y="1050925"/>
          <p14:tracePt t="193790" x="1331913" y="1058863"/>
          <p14:tracePt t="193798" x="1316038" y="1065213"/>
          <p14:tracePt t="193806" x="1300163" y="1065213"/>
          <p14:tracePt t="193814" x="1284288" y="1081088"/>
          <p14:tracePt t="193830" x="1277938" y="1089025"/>
          <p14:tracePt t="193838" x="1270000" y="1089025"/>
          <p14:tracePt t="193846" x="1262063" y="1096963"/>
          <p14:tracePt t="193854" x="1254125" y="1096963"/>
          <p14:tracePt t="193862" x="1246188" y="1112838"/>
          <p14:tracePt t="193878" x="1238250" y="1120775"/>
          <p14:tracePt t="193886" x="1230313" y="1136650"/>
          <p14:tracePt t="193894" x="1222375" y="1152525"/>
          <p14:tracePt t="193902" x="1222375" y="1160463"/>
          <p14:tracePt t="193910" x="1222375" y="1168400"/>
          <p14:tracePt t="193918" x="1214438" y="1190625"/>
          <p14:tracePt t="193934" x="1214438" y="1206500"/>
          <p14:tracePt t="193942" x="1214438" y="1214438"/>
          <p14:tracePt t="193950" x="1214438" y="1230313"/>
          <p14:tracePt t="193959" x="1214438" y="1254125"/>
          <p14:tracePt t="193966" x="1214438" y="1270000"/>
          <p14:tracePt t="193975" x="1222375" y="1277938"/>
          <p14:tracePt t="193982" x="1238250" y="1301750"/>
          <p14:tracePt t="193990" x="1262063" y="1301750"/>
          <p14:tracePt t="193998" x="1270000" y="1309688"/>
          <p14:tracePt t="194006" x="1292225" y="1316038"/>
          <p14:tracePt t="194014" x="1308100" y="1331913"/>
          <p14:tracePt t="194022" x="1339850" y="1347788"/>
          <p14:tracePt t="194030" x="1371600" y="1355725"/>
          <p14:tracePt t="194038" x="1401763" y="1363663"/>
          <p14:tracePt t="194046" x="1433513" y="1371600"/>
          <p14:tracePt t="194054" x="1473200" y="1379538"/>
          <p14:tracePt t="194062" x="1520825" y="1395413"/>
          <p14:tracePt t="194070" x="1535113" y="1395413"/>
          <p14:tracePt t="194078" x="1566863" y="1395413"/>
          <p14:tracePt t="194086" x="1606550" y="1395413"/>
          <p14:tracePt t="194095" x="1630363" y="1395413"/>
          <p14:tracePt t="194102" x="1652588" y="1395413"/>
          <p14:tracePt t="194110" x="1660525" y="1395413"/>
          <p14:tracePt t="194126" x="1676400" y="1395413"/>
          <p14:tracePt t="194470" x="1668463" y="1419225"/>
          <p14:tracePt t="194478" x="1652588" y="1433513"/>
          <p14:tracePt t="194486" x="1638300" y="1457325"/>
          <p14:tracePt t="194495" x="1622425" y="1504950"/>
          <p14:tracePt t="194502" x="1614488" y="1558925"/>
          <p14:tracePt t="194510" x="1606550" y="1622425"/>
          <p14:tracePt t="194518" x="1598613" y="1692275"/>
          <p14:tracePt t="194526" x="1582738" y="1763713"/>
          <p14:tracePt t="194534" x="1582738" y="1825625"/>
          <p14:tracePt t="194543" x="1582738" y="1897063"/>
          <p14:tracePt t="194550" x="1582738" y="1982788"/>
          <p14:tracePt t="194558" x="1582738" y="2060575"/>
          <p14:tracePt t="194566" x="1582738" y="2147888"/>
          <p14:tracePt t="194574" x="1590675" y="2233613"/>
          <p14:tracePt t="194582" x="1598613" y="2319338"/>
          <p14:tracePt t="194590" x="1638300" y="2406650"/>
          <p14:tracePt t="194598" x="1638300" y="2500313"/>
          <p14:tracePt t="194606" x="1668463" y="2570163"/>
          <p14:tracePt t="194614" x="1684338" y="2649538"/>
          <p14:tracePt t="194622" x="1724025" y="2711450"/>
          <p14:tracePt t="194630" x="1755775" y="2782888"/>
          <p14:tracePt t="194639" x="1785938" y="2828925"/>
          <p14:tracePt t="194647" x="1801813" y="2852738"/>
          <p14:tracePt t="194654" x="1841500" y="2892425"/>
          <p14:tracePt t="194662" x="1873250" y="2924175"/>
          <p14:tracePt t="194670" x="1881188" y="2930525"/>
          <p14:tracePt t="194679" x="1911350" y="2962275"/>
          <p14:tracePt t="194686" x="1927225" y="2962275"/>
          <p14:tracePt t="194694" x="1951038" y="2970213"/>
          <p14:tracePt t="194702" x="1998663" y="2986088"/>
          <p14:tracePt t="194711" x="2028825" y="2986088"/>
          <p14:tracePt t="194718" x="2068513" y="2986088"/>
          <p14:tracePt t="194726" x="2124075" y="2986088"/>
          <p14:tracePt t="194734" x="2170113" y="2986088"/>
          <p14:tracePt t="194742" x="2217738" y="2986088"/>
          <p14:tracePt t="194750" x="2249488" y="2986088"/>
          <p14:tracePt t="194758" x="2295525" y="2986088"/>
          <p14:tracePt t="194766" x="2335213" y="2986088"/>
          <p14:tracePt t="194774" x="2381250" y="2986088"/>
          <p14:tracePt t="194782" x="2420938" y="2978150"/>
          <p14:tracePt t="194790" x="2460625" y="2970213"/>
          <p14:tracePt t="194798" x="2492375" y="2954338"/>
          <p14:tracePt t="194806" x="2538413" y="2938463"/>
          <p14:tracePt t="194814" x="2578100" y="2930525"/>
          <p14:tracePt t="194822" x="2632075" y="2916238"/>
          <p14:tracePt t="194830" x="2663825" y="2916238"/>
          <p14:tracePt t="194838" x="2711450" y="2916238"/>
          <p14:tracePt t="194846" x="2757488" y="2908300"/>
          <p14:tracePt t="194854" x="2805113" y="2900363"/>
          <p14:tracePt t="194862" x="2867025" y="2884488"/>
          <p14:tracePt t="194870" x="2954338" y="2884488"/>
          <p14:tracePt t="194879" x="3032125" y="2876550"/>
          <p14:tracePt t="194886" x="3125788" y="2876550"/>
          <p14:tracePt t="194894" x="3228975" y="2876550"/>
          <p14:tracePt t="194902" x="3338513" y="2876550"/>
          <p14:tracePt t="194910" x="3448050" y="2876550"/>
          <p14:tracePt t="194918" x="3565525" y="2876550"/>
          <p14:tracePt t="194927" x="3721100" y="2876550"/>
          <p14:tracePt t="194934" x="3870325" y="2876550"/>
          <p14:tracePt t="194942" x="4019550" y="2876550"/>
          <p14:tracePt t="194950" x="4214813" y="2876550"/>
          <p14:tracePt t="194958" x="4340225" y="2876550"/>
          <p14:tracePt t="194966" x="4489450" y="2876550"/>
          <p14:tracePt t="194974" x="4646613" y="2876550"/>
          <p14:tracePt t="194982" x="4795838" y="2876550"/>
          <p14:tracePt t="194990" x="4921250" y="2876550"/>
          <p14:tracePt t="194998" x="5030788" y="2876550"/>
          <p14:tracePt t="195006" x="5116513" y="2876550"/>
          <p14:tracePt t="195014" x="5202238" y="2876550"/>
          <p14:tracePt t="195022" x="5297488" y="2876550"/>
          <p14:tracePt t="195031" x="5399088" y="2876550"/>
          <p14:tracePt t="195038" x="5484813" y="2876550"/>
          <p14:tracePt t="195047" x="5554663" y="2876550"/>
          <p14:tracePt t="195054" x="5634038" y="2884488"/>
          <p14:tracePt t="195062" x="5695950" y="2892425"/>
          <p14:tracePt t="195070" x="5751513" y="2900363"/>
          <p14:tracePt t="195079" x="5813425" y="2916238"/>
          <p14:tracePt t="195086" x="5868988" y="2916238"/>
          <p14:tracePt t="195094" x="5922963" y="2916238"/>
          <p14:tracePt t="195102" x="5962650" y="2916238"/>
          <p14:tracePt t="195110" x="5994400" y="2916238"/>
          <p14:tracePt t="195118" x="6010275" y="2916238"/>
          <p14:tracePt t="195127" x="6026150" y="2916238"/>
          <p14:tracePt t="195134" x="6040438" y="2916238"/>
          <p14:tracePt t="195151" x="6048375" y="2916238"/>
          <p14:tracePt t="195383" x="6048375" y="2900363"/>
          <p14:tracePt t="195398" x="6040438" y="2892425"/>
          <p14:tracePt t="195406" x="6034088" y="2892425"/>
          <p14:tracePt t="195414" x="6026150" y="2884488"/>
          <p14:tracePt t="195422" x="6010275" y="2868613"/>
          <p14:tracePt t="195430" x="6002338" y="2860675"/>
          <p14:tracePt t="195438" x="5978525" y="2860675"/>
          <p14:tracePt t="195446" x="5970588" y="2860675"/>
          <p14:tracePt t="195454" x="5938838" y="2844800"/>
          <p14:tracePt t="195463" x="5922963" y="2844800"/>
          <p14:tracePt t="195470" x="5908675" y="2836863"/>
          <p14:tracePt t="195479" x="5884863" y="2836863"/>
          <p14:tracePt t="195486" x="5876925" y="2836863"/>
          <p14:tracePt t="195494" x="5861050" y="2828925"/>
          <p14:tracePt t="195502" x="5837238" y="2813050"/>
          <p14:tracePt t="195526" x="5821363" y="2805113"/>
          <p14:tracePt t="195534" x="5805488" y="2798763"/>
          <p14:tracePt t="195550" x="5783263" y="2798763"/>
          <p14:tracePt t="195558" x="5775325" y="2790825"/>
          <p14:tracePt t="195574" x="5751513" y="2782888"/>
          <p14:tracePt t="195590" x="5735638" y="2782888"/>
          <p14:tracePt t="195598" x="5727700" y="2782888"/>
          <p14:tracePt t="195606" x="5711825" y="2782888"/>
          <p14:tracePt t="195622" x="5703888" y="2782888"/>
          <p14:tracePt t="195630" x="5688013" y="2782888"/>
          <p14:tracePt t="195638" x="5680075" y="2774950"/>
          <p14:tracePt t="195646" x="5672138" y="2774950"/>
          <p14:tracePt t="195654" x="5665788" y="2774950"/>
          <p14:tracePt t="195662" x="5657850" y="2774950"/>
          <p14:tracePt t="195670" x="5641975" y="2767013"/>
          <p14:tracePt t="195678" x="5626100" y="2767013"/>
          <p14:tracePt t="195686" x="5610225" y="2767013"/>
          <p14:tracePt t="195695" x="5594350" y="2767013"/>
          <p14:tracePt t="195702" x="5562600" y="2759075"/>
          <p14:tracePt t="195710" x="5540375" y="2759075"/>
          <p14:tracePt t="195718" x="5508625" y="2759075"/>
          <p14:tracePt t="195726" x="5468938" y="2759075"/>
          <p14:tracePt t="195734" x="5422900" y="2759075"/>
          <p14:tracePt t="195742" x="5383213" y="2759075"/>
          <p14:tracePt t="195750" x="5335588" y="2759075"/>
          <p14:tracePt t="195758" x="5289550" y="2759075"/>
          <p14:tracePt t="195766" x="5249863" y="2759075"/>
          <p14:tracePt t="195774" x="5202238" y="2759075"/>
          <p14:tracePt t="195782" x="5172075" y="2759075"/>
          <p14:tracePt t="195790" x="5132388" y="2759075"/>
          <p14:tracePt t="195799" x="5100638" y="2759075"/>
          <p14:tracePt t="195806" x="5084763" y="2759075"/>
          <p14:tracePt t="195814" x="5060950" y="2759075"/>
          <p14:tracePt t="195822" x="5046663" y="2759075"/>
          <p14:tracePt t="195830" x="5038725" y="2759075"/>
          <p14:tracePt t="195838" x="5022850" y="2759075"/>
          <p14:tracePt t="195846" x="5006975" y="2759075"/>
          <p14:tracePt t="195855" x="4983163" y="2759075"/>
          <p14:tracePt t="195862" x="4959350" y="2759075"/>
          <p14:tracePt t="195870" x="4943475" y="2759075"/>
          <p14:tracePt t="195878" x="4913313" y="2759075"/>
          <p14:tracePt t="195886" x="4881563" y="2759075"/>
          <p14:tracePt t="195894" x="4826000" y="2759075"/>
          <p14:tracePt t="195902" x="4795838" y="2759075"/>
          <p14:tracePt t="195910" x="4764088" y="2759075"/>
          <p14:tracePt t="195918" x="4724400" y="2759075"/>
          <p14:tracePt t="195926" x="4700588" y="2759075"/>
          <p14:tracePt t="195934" x="4670425" y="2759075"/>
          <p14:tracePt t="195942" x="4638675" y="2759075"/>
          <p14:tracePt t="195950" x="4614863" y="2759075"/>
          <p14:tracePt t="195958" x="4598988" y="2759075"/>
          <p14:tracePt t="195966" x="4568825" y="2759075"/>
          <p14:tracePt t="195974" x="4537075" y="2759075"/>
          <p14:tracePt t="195982" x="4529138" y="2759075"/>
          <p14:tracePt t="195990" x="4497388" y="2767013"/>
          <p14:tracePt t="195998" x="4465638" y="2767013"/>
          <p14:tracePt t="196006" x="4411663" y="2774950"/>
          <p14:tracePt t="196014" x="4364038" y="2774950"/>
          <p14:tracePt t="196022" x="4325938" y="2774950"/>
          <p14:tracePt t="196030" x="4254500" y="2774950"/>
          <p14:tracePt t="196039" x="4176713" y="2774950"/>
          <p14:tracePt t="196046" x="4097338" y="2774950"/>
          <p14:tracePt t="196054" x="4011613" y="2774950"/>
          <p14:tracePt t="196063" x="3917950" y="2774950"/>
          <p14:tracePt t="196070" x="3824288" y="2774950"/>
          <p14:tracePt t="196078" x="3736975" y="2798763"/>
          <p14:tracePt t="196086" x="3698875" y="2798763"/>
          <p14:tracePt t="196094" x="3643313" y="2805113"/>
          <p14:tracePt t="196102" x="3589338" y="2805113"/>
          <p14:tracePt t="196111" x="3557588" y="2805113"/>
          <p14:tracePt t="196118" x="3533775" y="2805113"/>
          <p14:tracePt t="196126" x="3517900" y="2813050"/>
          <p14:tracePt t="196134" x="3509963" y="2813050"/>
          <p14:tracePt t="196214" x="3494088" y="2813050"/>
          <p14:tracePt t="196231" x="3471863" y="2813050"/>
          <p14:tracePt t="196247" x="3463925" y="2813050"/>
          <p14:tracePt t="196254" x="3448050" y="2813050"/>
          <p14:tracePt t="196270" x="3432175" y="2813050"/>
          <p14:tracePt t="196278" x="3424238" y="2813050"/>
          <p14:tracePt t="196286" x="3408363" y="2813050"/>
          <p14:tracePt t="196311" x="3400425" y="2813050"/>
          <p14:tracePt t="196318" x="3384550" y="2813050"/>
          <p14:tracePt t="196334" x="3376613" y="2813050"/>
          <p14:tracePt t="196342" x="3352800" y="2813050"/>
          <p14:tracePt t="196350" x="3330575" y="2813050"/>
          <p14:tracePt t="196359" x="3298825" y="2813050"/>
          <p14:tracePt t="196366" x="3282950" y="2813050"/>
          <p14:tracePt t="196374" x="3235325" y="2813050"/>
          <p14:tracePt t="196382" x="3221038" y="2813050"/>
          <p14:tracePt t="196390" x="3181350" y="2813050"/>
          <p14:tracePt t="196398" x="3141663" y="2813050"/>
          <p14:tracePt t="196406" x="3095625" y="2813050"/>
          <p14:tracePt t="196414" x="3063875" y="2813050"/>
          <p14:tracePt t="196422" x="3032125" y="2813050"/>
          <p14:tracePt t="196431" x="3000375" y="2813050"/>
          <p14:tracePt t="196438" x="2970213" y="2813050"/>
          <p14:tracePt t="196447" x="2930525" y="2813050"/>
          <p14:tracePt t="196454" x="2898775" y="2813050"/>
          <p14:tracePt t="196462" x="2874963" y="2813050"/>
          <p14:tracePt t="196470" x="2836863" y="2813050"/>
          <p14:tracePt t="196478" x="2789238" y="2813050"/>
          <p14:tracePt t="196486" x="2727325" y="2813050"/>
          <p14:tracePt t="196495" x="2671763" y="2813050"/>
          <p14:tracePt t="196502" x="2593975" y="2813050"/>
          <p14:tracePt t="196510" x="2522538" y="2813050"/>
          <p14:tracePt t="196518" x="2468563" y="2813050"/>
          <p14:tracePt t="196526" x="2397125" y="2813050"/>
          <p14:tracePt t="196534" x="2335213" y="2813050"/>
          <p14:tracePt t="196542" x="2271713" y="2813050"/>
          <p14:tracePt t="196550" x="2217738" y="2813050"/>
          <p14:tracePt t="196558" x="2170113" y="2813050"/>
          <p14:tracePt t="196566" x="2116138" y="2813050"/>
          <p14:tracePt t="196574" x="2068513" y="2813050"/>
          <p14:tracePt t="196582" x="2028825" y="2813050"/>
          <p14:tracePt t="196590" x="1990725" y="2813050"/>
          <p14:tracePt t="196598" x="1966913" y="2828925"/>
          <p14:tracePt t="196606" x="1927225" y="2828925"/>
          <p14:tracePt t="196614" x="1889125" y="2828925"/>
          <p14:tracePt t="196622" x="1841500" y="2828925"/>
          <p14:tracePt t="196630" x="1809750" y="2828925"/>
          <p14:tracePt t="196638" x="1778000" y="2836863"/>
          <p14:tracePt t="196646" x="1724025" y="2844800"/>
          <p14:tracePt t="196654" x="1700213" y="2844800"/>
          <p14:tracePt t="196662" x="1676400" y="2844800"/>
          <p14:tracePt t="196670" x="1638300" y="2860675"/>
          <p14:tracePt t="196679" x="1622425" y="2860675"/>
          <p14:tracePt t="196686" x="1598613" y="2860675"/>
          <p14:tracePt t="196695" x="1582738" y="2860675"/>
          <p14:tracePt t="196702" x="1558925" y="2860675"/>
          <p14:tracePt t="196710" x="1535113" y="2860675"/>
          <p14:tracePt t="196718" x="1527175" y="2860675"/>
          <p14:tracePt t="196726" x="1512888" y="2860675"/>
          <p14:tracePt t="196734" x="1489075" y="2860675"/>
          <p14:tracePt t="196742" x="1473200" y="2860675"/>
          <p14:tracePt t="196750" x="1457325" y="2860675"/>
          <p14:tracePt t="196758" x="1433513" y="2860675"/>
          <p14:tracePt t="196766" x="1417638" y="2860675"/>
          <p14:tracePt t="196774" x="1387475" y="2852738"/>
          <p14:tracePt t="196790" x="1371600" y="2852738"/>
          <p14:tracePt t="196798" x="1355725" y="2852738"/>
          <p14:tracePt t="196806" x="1331913" y="2852738"/>
          <p14:tracePt t="196822" x="1316038" y="2852738"/>
          <p14:tracePt t="196830" x="1308100" y="2852738"/>
          <p14:tracePt t="196838" x="1292225" y="2852738"/>
          <p14:tracePt t="196846" x="1270000" y="2852738"/>
          <p14:tracePt t="196854" x="1254125" y="2852738"/>
          <p14:tracePt t="196862" x="1230313" y="2852738"/>
          <p14:tracePt t="196870" x="1198563" y="2836863"/>
          <p14:tracePt t="196878" x="1190625" y="2836863"/>
          <p14:tracePt t="196886" x="1174750" y="2836863"/>
          <p14:tracePt t="196895" x="1152525" y="2836863"/>
          <p14:tracePt t="196902" x="1136650" y="2836863"/>
          <p14:tracePt t="196911" x="1120775" y="2836863"/>
          <p14:tracePt t="196918" x="1112838" y="2836863"/>
          <p14:tracePt t="196926" x="1089025" y="2836863"/>
          <p14:tracePt t="196934" x="1081088" y="2836863"/>
          <p14:tracePt t="196942" x="1065213" y="2836863"/>
          <p14:tracePt t="196950" x="1035050" y="2836863"/>
          <p14:tracePt t="196958" x="1027113" y="2828925"/>
          <p14:tracePt t="196967" x="1003300" y="2820988"/>
          <p14:tracePt t="196974" x="971550" y="2820988"/>
          <p14:tracePt t="196983" x="931863" y="2798763"/>
          <p14:tracePt t="196990" x="901700" y="2790825"/>
          <p14:tracePt t="196998" x="893763" y="2790825"/>
          <p14:tracePt t="197006" x="862013" y="2782888"/>
          <p14:tracePt t="197014" x="846138" y="2774950"/>
          <p14:tracePt t="197022" x="838200" y="2774950"/>
          <p14:tracePt t="197030" x="830263" y="2774950"/>
          <p14:tracePt t="197039" x="822325" y="2767013"/>
          <p14:tracePt t="197159" x="814388" y="2767013"/>
          <p14:tracePt t="197166" x="806450" y="2767013"/>
          <p14:tracePt t="197174" x="792163" y="2774950"/>
          <p14:tracePt t="197190" x="792163" y="2798763"/>
          <p14:tracePt t="197198" x="792163" y="2820988"/>
          <p14:tracePt t="197206" x="792163" y="2836863"/>
          <p14:tracePt t="197215" x="792163" y="2860675"/>
          <p14:tracePt t="197222" x="792163" y="2892425"/>
          <p14:tracePt t="197231" x="792163" y="2916238"/>
          <p14:tracePt t="197238" x="792163" y="2946400"/>
          <p14:tracePt t="197246" x="792163" y="2978150"/>
          <p14:tracePt t="197254" x="792163" y="3001963"/>
          <p14:tracePt t="197262" x="792163" y="3033713"/>
          <p14:tracePt t="197270" x="792163" y="3071813"/>
          <p14:tracePt t="197279" x="792163" y="3111500"/>
          <p14:tracePt t="197286" x="792163" y="3143250"/>
          <p14:tracePt t="197295" x="784225" y="3175000"/>
          <p14:tracePt t="197302" x="784225" y="3221038"/>
          <p14:tracePt t="197310" x="784225" y="3244850"/>
          <p14:tracePt t="197318" x="776288" y="3276600"/>
          <p14:tracePt t="197326" x="776288" y="3314700"/>
          <p14:tracePt t="197334" x="760413" y="3354388"/>
          <p14:tracePt t="197342" x="760413" y="3386138"/>
          <p14:tracePt t="197350" x="752475" y="3417888"/>
          <p14:tracePt t="197358" x="744538" y="3471863"/>
          <p14:tracePt t="197366" x="744538" y="3503613"/>
          <p14:tracePt t="197374" x="744538" y="3535363"/>
          <p14:tracePt t="197382" x="744538" y="3565525"/>
          <p14:tracePt t="197390" x="744538" y="3589338"/>
          <p14:tracePt t="197398" x="744538" y="3613150"/>
          <p14:tracePt t="197406" x="744538" y="3636963"/>
          <p14:tracePt t="197414" x="744538" y="3644900"/>
          <p14:tracePt t="197422" x="744538" y="3660775"/>
          <p14:tracePt t="197439" x="744538" y="3676650"/>
          <p14:tracePt t="197446" x="752475" y="3683000"/>
          <p14:tracePt t="197454" x="752475" y="3690938"/>
          <p14:tracePt t="197463" x="752475" y="3698875"/>
          <p14:tracePt t="197471" x="752475" y="3706813"/>
          <p14:tracePt t="197478" x="752475" y="3714750"/>
          <p14:tracePt t="197486" x="760413" y="3730625"/>
          <p14:tracePt t="197494" x="760413" y="3738563"/>
          <p14:tracePt t="197502" x="760413" y="3746500"/>
          <p14:tracePt t="197527" x="760413" y="3754438"/>
          <p14:tracePt t="197534" x="768350" y="3762375"/>
          <p14:tracePt t="197550" x="776288" y="3762375"/>
          <p14:tracePt t="197574" x="776288" y="3770313"/>
          <p14:tracePt t="197582" x="784225" y="3778250"/>
          <p14:tracePt t="197590" x="784225" y="3786188"/>
          <p14:tracePt t="197599" x="784225" y="3794125"/>
          <p14:tracePt t="197606" x="798513" y="3816350"/>
          <p14:tracePt t="197614" x="806450" y="3824288"/>
          <p14:tracePt t="197622" x="814388" y="3840163"/>
          <p14:tracePt t="197630" x="830263" y="3848100"/>
          <p14:tracePt t="197646" x="830263" y="3863975"/>
          <p14:tracePt t="197654" x="838200" y="3863975"/>
          <p14:tracePt t="197662" x="854075" y="3871913"/>
          <p14:tracePt t="198079" x="854075" y="3887788"/>
          <p14:tracePt t="198086" x="862013" y="3895725"/>
          <p14:tracePt t="198110" x="862013" y="3903663"/>
          <p14:tracePt t="198127" x="862013" y="3911600"/>
          <p14:tracePt t="198142" x="862013" y="3919538"/>
          <p14:tracePt t="198159" x="869950" y="3927475"/>
          <p14:tracePt t="198175" x="877888" y="3941763"/>
          <p14:tracePt t="198191" x="885825" y="3941763"/>
          <p14:tracePt t="198207" x="885825" y="3949700"/>
          <p14:tracePt t="198454" x="893763" y="3949700"/>
          <p14:tracePt t="198471" x="909638" y="3949700"/>
          <p14:tracePt t="198486" x="915988" y="3949700"/>
          <p14:tracePt t="198494" x="939800" y="3949700"/>
          <p14:tracePt t="198502" x="963613" y="3949700"/>
          <p14:tracePt t="198510" x="979488" y="3949700"/>
          <p14:tracePt t="198518" x="987425" y="3949700"/>
          <p14:tracePt t="198526" x="1011238" y="3941763"/>
          <p14:tracePt t="198534" x="1019175" y="3941763"/>
          <p14:tracePt t="198543" x="1049338" y="3933825"/>
          <p14:tracePt t="198550" x="1073150" y="3933825"/>
          <p14:tracePt t="198558" x="1081088" y="3933825"/>
          <p14:tracePt t="198566" x="1112838" y="3933825"/>
          <p14:tracePt t="198574" x="1128713" y="3933825"/>
          <p14:tracePt t="198583" x="1136650" y="3933825"/>
          <p14:tracePt t="198590" x="1158875" y="3933825"/>
          <p14:tracePt t="198598" x="1174750" y="3927475"/>
          <p14:tracePt t="198606" x="1182688" y="3927475"/>
          <p14:tracePt t="198614" x="1190625" y="3927475"/>
          <p14:tracePt t="198622" x="1198563" y="3919538"/>
          <p14:tracePt t="198791" x="1206500" y="3919538"/>
          <p14:tracePt t="198807" x="1214438" y="3919538"/>
          <p14:tracePt t="198814" x="1230313" y="3919538"/>
          <p14:tracePt t="198822" x="1246188" y="3919538"/>
          <p14:tracePt t="198830" x="1277938" y="3919538"/>
          <p14:tracePt t="198838" x="1308100" y="3919538"/>
          <p14:tracePt t="198846" x="1347788" y="3919538"/>
          <p14:tracePt t="198855" x="1401763" y="3919538"/>
          <p14:tracePt t="198862" x="1457325" y="3919538"/>
          <p14:tracePt t="198870" x="1512888" y="3911600"/>
          <p14:tracePt t="198878" x="1598613" y="3895725"/>
          <p14:tracePt t="198886" x="1660525" y="3848100"/>
          <p14:tracePt t="198894" x="1747838" y="3808413"/>
          <p14:tracePt t="198902" x="1857375" y="3762375"/>
          <p14:tracePt t="198910" x="1958975" y="3738563"/>
          <p14:tracePt t="198918" x="2068513" y="3690938"/>
          <p14:tracePt t="198926" x="2185988" y="3644900"/>
          <p14:tracePt t="198934" x="2295525" y="3589338"/>
          <p14:tracePt t="198942" x="2381250" y="3551238"/>
          <p14:tracePt t="198950" x="2484438" y="3503613"/>
          <p14:tracePt t="198958" x="2570163" y="3487738"/>
          <p14:tracePt t="198966" x="2655888" y="3463925"/>
          <p14:tracePt t="198974" x="2719388" y="3448050"/>
          <p14:tracePt t="198982" x="2773363" y="3425825"/>
          <p14:tracePt t="198990" x="2828925" y="3417888"/>
          <p14:tracePt t="198998" x="2844800" y="3402013"/>
          <p14:tracePt t="199006" x="2860675" y="3386138"/>
          <p14:tracePt t="199014" x="2867025" y="3378200"/>
          <p14:tracePt t="199022" x="2874963" y="3362325"/>
          <p14:tracePt t="199030" x="2874963" y="3338513"/>
          <p14:tracePt t="199038" x="2874963" y="3306763"/>
          <p14:tracePt t="199046" x="2867025" y="3276600"/>
          <p14:tracePt t="199054" x="2860675" y="3244850"/>
          <p14:tracePt t="199062" x="2836863" y="3221038"/>
          <p14:tracePt t="199070" x="2820988" y="3205163"/>
          <p14:tracePt t="199078" x="2805113" y="3181350"/>
          <p14:tracePt t="199086" x="2773363" y="3167063"/>
          <p14:tracePt t="199094" x="2743200" y="3159125"/>
          <p14:tracePt t="199102" x="2695575" y="3151188"/>
          <p14:tracePt t="199110" x="2663825" y="3151188"/>
          <p14:tracePt t="199118" x="2617788" y="3135313"/>
          <p14:tracePt t="199126" x="2578100" y="3135313"/>
          <p14:tracePt t="199134" x="2522538" y="3135313"/>
          <p14:tracePt t="199142" x="2484438" y="3135313"/>
          <p14:tracePt t="199150" x="2452688" y="3135313"/>
          <p14:tracePt t="199158" x="2420938" y="3135313"/>
          <p14:tracePt t="199182" x="2381250" y="3151188"/>
          <p14:tracePt t="199190" x="2381250" y="3159125"/>
          <p14:tracePt t="199198" x="2381250" y="3175000"/>
          <p14:tracePt t="199206" x="2381250" y="3189288"/>
          <p14:tracePt t="199214" x="2381250" y="3221038"/>
          <p14:tracePt t="199222" x="2405063" y="3268663"/>
          <p14:tracePt t="199232" x="2444750" y="3322638"/>
          <p14:tracePt t="199238" x="2476500" y="3354388"/>
          <p14:tracePt t="199246" x="2514600" y="3402013"/>
          <p14:tracePt t="199254" x="2554288" y="3440113"/>
          <p14:tracePt t="199262" x="2593975" y="3495675"/>
          <p14:tracePt t="199270" x="2617788" y="3519488"/>
          <p14:tracePt t="199278" x="2655888" y="3557588"/>
          <p14:tracePt t="199286" x="2679700" y="3589338"/>
          <p14:tracePt t="199294" x="2719388" y="3621088"/>
          <p14:tracePt t="199302" x="2749550" y="3652838"/>
          <p14:tracePt t="199310" x="2773363" y="3676650"/>
          <p14:tracePt t="199318" x="2820988" y="3706813"/>
          <p14:tracePt t="199326" x="2836863" y="3714750"/>
          <p14:tracePt t="199334" x="2844800" y="3722688"/>
          <p14:tracePt t="199342" x="2867025" y="3738563"/>
          <p14:tracePt t="199350" x="2867025" y="3746500"/>
          <p14:tracePt t="199358" x="2874963" y="3746500"/>
          <p14:tracePt t="199366" x="2874963" y="3754438"/>
          <p14:tracePt t="199382" x="2874963" y="3770313"/>
          <p14:tracePt t="199390" x="2874963" y="3786188"/>
          <p14:tracePt t="199398" x="2874963" y="3794125"/>
          <p14:tracePt t="199406" x="2874963" y="3808413"/>
          <p14:tracePt t="199414" x="2874963" y="3816350"/>
          <p14:tracePt t="199422" x="2874963" y="3832225"/>
          <p14:tracePt t="214102" x="2890838" y="3832225"/>
          <p14:tracePt t="214110" x="2970213" y="3808413"/>
          <p14:tracePt t="214118" x="3071813" y="3738563"/>
          <p14:tracePt t="214126" x="3213100" y="3676650"/>
          <p14:tracePt t="214134" x="3346450" y="3613150"/>
          <p14:tracePt t="214142" x="3424238" y="3565525"/>
          <p14:tracePt t="214150" x="3440113" y="3557588"/>
          <p14:tracePt t="214158" x="3440113" y="3551238"/>
          <p14:tracePt t="214179" x="3416300" y="3527425"/>
          <p14:tracePt t="214182" x="3360738" y="3479800"/>
          <p14:tracePt t="214190" x="3314700" y="3440113"/>
          <p14:tracePt t="214198" x="3235325" y="3370263"/>
          <p14:tracePt t="214206" x="3173413" y="3314700"/>
          <p14:tracePt t="214215" x="3117850" y="3260725"/>
          <p14:tracePt t="214222" x="3048000" y="3197225"/>
          <p14:tracePt t="214230" x="2992438" y="3135313"/>
          <p14:tracePt t="214238" x="2954338" y="3087688"/>
          <p14:tracePt t="214246" x="2882900" y="3017838"/>
          <p14:tracePt t="214254" x="2844800" y="2970213"/>
          <p14:tracePt t="214262" x="2813050" y="2938463"/>
          <p14:tracePt t="214270" x="2789238" y="2916238"/>
          <p14:tracePt t="214278" x="2765425" y="2892425"/>
          <p14:tracePt t="214286" x="2735263" y="2884488"/>
          <p14:tracePt t="214294" x="2711450" y="2884488"/>
          <p14:tracePt t="214302" x="2703513" y="2884488"/>
          <p14:tracePt t="214310" x="2679700" y="2884488"/>
          <p14:tracePt t="214318" x="2655888" y="2884488"/>
          <p14:tracePt t="214326" x="2632075" y="2884488"/>
          <p14:tracePt t="214334" x="2617788" y="2884488"/>
          <p14:tracePt t="214342" x="2586038" y="2884488"/>
          <p14:tracePt t="214350" x="2570163" y="2884488"/>
          <p14:tracePt t="214358" x="2562225" y="2884488"/>
          <p14:tracePt t="214366" x="2538413" y="2884488"/>
          <p14:tracePt t="214374" x="2514600" y="2884488"/>
          <p14:tracePt t="214382" x="2484438" y="2884488"/>
          <p14:tracePt t="214390" x="2460625" y="2884488"/>
          <p14:tracePt t="214398" x="2428875" y="2884488"/>
          <p14:tracePt t="214406" x="2413000" y="2884488"/>
          <p14:tracePt t="214414" x="2389188" y="2884488"/>
          <p14:tracePt t="214422" x="2366963" y="2884488"/>
          <p14:tracePt t="214430" x="2335213" y="2884488"/>
          <p14:tracePt t="214438" x="2319338" y="2884488"/>
          <p14:tracePt t="214446" x="2295525" y="2884488"/>
          <p14:tracePt t="214454" x="2271713" y="2884488"/>
          <p14:tracePt t="214463" x="2233613" y="2884488"/>
          <p14:tracePt t="214470" x="2217738" y="2892425"/>
          <p14:tracePt t="214478" x="2185988" y="2892425"/>
          <p14:tracePt t="214486" x="2178050" y="2900363"/>
          <p14:tracePt t="214494" x="2162175" y="2900363"/>
          <p14:tracePt t="214502" x="2146300" y="2900363"/>
          <p14:tracePt t="214510" x="2124075" y="2916238"/>
          <p14:tracePt t="214518" x="2108200" y="2924175"/>
          <p14:tracePt t="214526" x="2084388" y="2930525"/>
          <p14:tracePt t="214534" x="2076450" y="2946400"/>
          <p14:tracePt t="214542" x="2060575" y="2946400"/>
          <p14:tracePt t="214558" x="2044700" y="2954338"/>
          <p14:tracePt t="214566" x="2036763" y="2954338"/>
          <p14:tracePt t="214703" x="2028825" y="2954338"/>
          <p14:tracePt t="214719" x="2052638" y="2954338"/>
          <p14:tracePt t="214726" x="2100263" y="2946400"/>
          <p14:tracePt t="214734" x="2154238" y="2946400"/>
          <p14:tracePt t="214742" x="2225675" y="2938463"/>
          <p14:tracePt t="214750" x="2279650" y="2930525"/>
          <p14:tracePt t="214758" x="2343150" y="2916238"/>
          <p14:tracePt t="214766" x="2428875" y="2908300"/>
          <p14:tracePt t="214775" x="2506663" y="2884488"/>
          <p14:tracePt t="214783" x="2570163" y="2884488"/>
          <p14:tracePt t="214790" x="2632075" y="2868613"/>
          <p14:tracePt t="214800" x="2671763" y="2860675"/>
          <p14:tracePt t="214806" x="2711450" y="2860675"/>
          <p14:tracePt t="214814" x="2749550" y="2860675"/>
          <p14:tracePt t="214822" x="2773363" y="2860675"/>
          <p14:tracePt t="214830" x="2805113" y="2860675"/>
          <p14:tracePt t="214838" x="2820988" y="2860675"/>
          <p14:tracePt t="214846" x="2836863" y="2860675"/>
          <p14:tracePt t="214854" x="2852738" y="2860675"/>
          <p14:tracePt t="214862" x="2860675" y="2860675"/>
          <p14:tracePt t="214870" x="2882900" y="2860675"/>
          <p14:tracePt t="214878" x="2890838" y="2860675"/>
          <p14:tracePt t="214886" x="2914650" y="2860675"/>
          <p14:tracePt t="214894" x="2938463" y="2860675"/>
          <p14:tracePt t="214902" x="2962275" y="2860675"/>
          <p14:tracePt t="214910" x="2992438" y="2860675"/>
          <p14:tracePt t="214918" x="3024188" y="2860675"/>
          <p14:tracePt t="214926" x="3071813" y="2860675"/>
          <p14:tracePt t="214934" x="3103563" y="2860675"/>
          <p14:tracePt t="214942" x="3157538" y="2860675"/>
          <p14:tracePt t="214950" x="3189288" y="2860675"/>
          <p14:tracePt t="214958" x="3243263" y="2860675"/>
          <p14:tracePt t="214967" x="3275013" y="2860675"/>
          <p14:tracePt t="214974" x="3314700" y="2860675"/>
          <p14:tracePt t="214983" x="3346450" y="2860675"/>
          <p14:tracePt t="214990" x="3376613" y="2860675"/>
          <p14:tracePt t="214998" x="3424238" y="2860675"/>
          <p14:tracePt t="215006" x="3448050" y="2860675"/>
          <p14:tracePt t="215014" x="3478213" y="2860675"/>
          <p14:tracePt t="215022" x="3502025" y="2860675"/>
          <p14:tracePt t="215030" x="3533775" y="2860675"/>
          <p14:tracePt t="215038" x="3549650" y="2860675"/>
          <p14:tracePt t="215047" x="3581400" y="2860675"/>
          <p14:tracePt t="215054" x="3603625" y="2860675"/>
          <p14:tracePt t="215062" x="3635375" y="2860675"/>
          <p14:tracePt t="215070" x="3659188" y="2860675"/>
          <p14:tracePt t="215078" x="3690938" y="2860675"/>
          <p14:tracePt t="215086" x="3721100" y="2860675"/>
          <p14:tracePt t="215094" x="3760788" y="2860675"/>
          <p14:tracePt t="215102" x="3792538" y="2860675"/>
          <p14:tracePt t="215110" x="3840163" y="2860675"/>
          <p14:tracePt t="215119" x="3894138" y="2860675"/>
          <p14:tracePt t="215126" x="3933825" y="2860675"/>
          <p14:tracePt t="215134" x="3971925" y="2860675"/>
          <p14:tracePt t="215142" x="4019550" y="2860675"/>
          <p14:tracePt t="215150" x="4051300" y="2860675"/>
          <p14:tracePt t="215158" x="4083050" y="2860675"/>
          <p14:tracePt t="215166" x="4113213" y="2860675"/>
          <p14:tracePt t="215174" x="4144963" y="2860675"/>
          <p14:tracePt t="215183" x="4168775" y="2860675"/>
          <p14:tracePt t="215190" x="4200525" y="2860675"/>
          <p14:tracePt t="215198" x="4222750" y="2860675"/>
          <p14:tracePt t="215206" x="4246563" y="2860675"/>
          <p14:tracePt t="215214" x="4270375" y="2852738"/>
          <p14:tracePt t="215222" x="4294188" y="2852738"/>
          <p14:tracePt t="215230" x="4310063" y="2852738"/>
          <p14:tracePt t="215238" x="4340225" y="2852738"/>
          <p14:tracePt t="215247" x="4356100" y="2852738"/>
          <p14:tracePt t="215254" x="4379913" y="2852738"/>
          <p14:tracePt t="215262" x="4411663" y="2852738"/>
          <p14:tracePt t="215270" x="4435475" y="2852738"/>
          <p14:tracePt t="215278" x="4457700" y="2852738"/>
          <p14:tracePt t="215286" x="4489450" y="2852738"/>
          <p14:tracePt t="215294" x="4505325" y="2852738"/>
          <p14:tracePt t="215302" x="4537075" y="2852738"/>
          <p14:tracePt t="215310" x="4560888" y="2836863"/>
          <p14:tracePt t="215318" x="4591050" y="2836863"/>
          <p14:tracePt t="215326" x="4614863" y="2836863"/>
          <p14:tracePt t="215334" x="4654550" y="2836863"/>
          <p14:tracePt t="215342" x="4678363" y="2836863"/>
          <p14:tracePt t="215350" x="4708525" y="2836863"/>
          <p14:tracePt t="215358" x="4732338" y="2836863"/>
          <p14:tracePt t="215366" x="4748213" y="2836863"/>
          <p14:tracePt t="215374" x="4772025" y="2836863"/>
          <p14:tracePt t="215383" x="4795838" y="2836863"/>
          <p14:tracePt t="215390" x="4818063" y="2836863"/>
          <p14:tracePt t="215415" x="4865688" y="2836863"/>
          <p14:tracePt t="215422" x="4881563" y="2836863"/>
          <p14:tracePt t="215431" x="4905375" y="2836863"/>
          <p14:tracePt t="215439" x="4913313" y="2836863"/>
          <p14:tracePt t="215447" x="4937125" y="2836863"/>
          <p14:tracePt t="215454" x="4967288" y="2836863"/>
          <p14:tracePt t="215462" x="5006975" y="2836863"/>
          <p14:tracePt t="215470" x="5046663" y="2836863"/>
          <p14:tracePt t="215478" x="5076825" y="2836863"/>
          <p14:tracePt t="215486" x="5108575" y="2836863"/>
          <p14:tracePt t="215494" x="5156200" y="2836863"/>
          <p14:tracePt t="215502" x="5202238" y="2836863"/>
          <p14:tracePt t="215510" x="5233988" y="2836863"/>
          <p14:tracePt t="215518" x="5281613" y="2836863"/>
          <p14:tracePt t="215526" x="5303838" y="2836863"/>
          <p14:tracePt t="215534" x="5319713" y="2836863"/>
          <p14:tracePt t="215542" x="5343525" y="2836863"/>
          <p14:tracePt t="215550" x="5367338" y="2836863"/>
          <p14:tracePt t="215558" x="5375275" y="2836863"/>
          <p14:tracePt t="215566" x="5391150" y="2828925"/>
          <p14:tracePt t="215574" x="5407025" y="2828925"/>
          <p14:tracePt t="215582" x="5414963" y="2828925"/>
          <p14:tracePt t="215590" x="5422900" y="2828925"/>
          <p14:tracePt t="215742" x="5429250" y="2828925"/>
          <p14:tracePt t="215766" x="5429250" y="2820988"/>
          <p14:tracePt t="215774" x="5429250" y="2813050"/>
          <p14:tracePt t="215783" x="5429250" y="2805113"/>
          <p14:tracePt t="215798" x="5429250" y="2790825"/>
          <p14:tracePt t="215806" x="5429250" y="2782888"/>
          <p14:tracePt t="215822" x="5422900" y="2767013"/>
          <p14:tracePt t="215838" x="5414963" y="2759075"/>
          <p14:tracePt t="215854" x="5414963" y="2743200"/>
          <p14:tracePt t="215862" x="5414963" y="2727325"/>
          <p14:tracePt t="215870" x="5407025" y="2711450"/>
          <p14:tracePt t="215878" x="5399088" y="2711450"/>
          <p14:tracePt t="215886" x="5399088" y="2695575"/>
          <p14:tracePt t="215894" x="5383213" y="2687638"/>
          <p14:tracePt t="215902" x="5383213" y="2681288"/>
          <p14:tracePt t="215910" x="5367338" y="2665413"/>
          <p14:tracePt t="215926" x="5359400" y="2657475"/>
          <p14:tracePt t="215942" x="5351463" y="2641600"/>
          <p14:tracePt t="215950" x="5335588" y="2625725"/>
          <p14:tracePt t="215974" x="5327650" y="2609850"/>
          <p14:tracePt t="215983" x="5319713" y="2609850"/>
          <p14:tracePt t="215991" x="5311775" y="2601913"/>
          <p14:tracePt t="216006" x="5311775" y="2593975"/>
          <p14:tracePt t="216014" x="5303838" y="2586038"/>
          <p14:tracePt t="216039" x="5303838" y="2578100"/>
          <p14:tracePt t="216063" x="5289550" y="2562225"/>
          <p14:tracePt t="216086" x="5273675" y="2562225"/>
          <p14:tracePt t="216094" x="5265738" y="2562225"/>
          <p14:tracePt t="216102" x="5257800" y="2562225"/>
          <p14:tracePt t="216110" x="5249863" y="2562225"/>
          <p14:tracePt t="216118" x="5241925" y="2555875"/>
          <p14:tracePt t="216126" x="5233988" y="2555875"/>
          <p14:tracePt t="216134" x="5226050" y="2555875"/>
          <p14:tracePt t="216142" x="5218113" y="2555875"/>
          <p14:tracePt t="216158" x="5202238" y="2555875"/>
          <p14:tracePt t="216167" x="5194300" y="2555875"/>
          <p14:tracePt t="216174" x="5180013" y="2555875"/>
          <p14:tracePt t="216190" x="5172075" y="2555875"/>
          <p14:tracePt t="216198" x="5148263" y="2555875"/>
          <p14:tracePt t="216206" x="5124450" y="2555875"/>
          <p14:tracePt t="216214" x="5116513" y="2555875"/>
          <p14:tracePt t="216222" x="5084763" y="2555875"/>
          <p14:tracePt t="216230" x="5068888" y="2555875"/>
          <p14:tracePt t="216238" x="5038725" y="2555875"/>
          <p14:tracePt t="216246" x="5022850" y="2555875"/>
          <p14:tracePt t="216254" x="4991100" y="2555875"/>
          <p14:tracePt t="216262" x="4959350" y="2555875"/>
          <p14:tracePt t="216270" x="4937125" y="2555875"/>
          <p14:tracePt t="216278" x="4913313" y="2555875"/>
          <p14:tracePt t="216286" x="4889500" y="2555875"/>
          <p14:tracePt t="216294" x="4881563" y="2555875"/>
          <p14:tracePt t="216302" x="4857750" y="2555875"/>
          <p14:tracePt t="216326" x="4849813" y="2555875"/>
          <p14:tracePt t="216342" x="4833938" y="2555875"/>
          <p14:tracePt t="216358" x="4826000" y="2555875"/>
          <p14:tracePt t="216366" x="4818063" y="2555875"/>
          <p14:tracePt t="216374" x="4803775" y="2555875"/>
          <p14:tracePt t="216382" x="4779963" y="2555875"/>
          <p14:tracePt t="216391" x="4748213" y="2562225"/>
          <p14:tracePt t="216398" x="4700588" y="2562225"/>
          <p14:tracePt t="216406" x="4662488" y="2570163"/>
          <p14:tracePt t="216414" x="4591050" y="2578100"/>
          <p14:tracePt t="216422" x="4545013" y="2578100"/>
          <p14:tracePt t="216430" x="4481513" y="2578100"/>
          <p14:tracePt t="216438" x="4427538" y="2586038"/>
          <p14:tracePt t="216446" x="4348163" y="2586038"/>
          <p14:tracePt t="216454" x="4286250" y="2586038"/>
          <p14:tracePt t="216462" x="4238625" y="2586038"/>
          <p14:tracePt t="216470" x="4192588" y="2586038"/>
          <p14:tracePt t="216478" x="4129088" y="2586038"/>
          <p14:tracePt t="216486" x="4089400" y="2586038"/>
          <p14:tracePt t="216494" x="4059238" y="2586038"/>
          <p14:tracePt t="216502" x="4035425" y="2586038"/>
          <p14:tracePt t="216510" x="4003675" y="2586038"/>
          <p14:tracePt t="216518" x="3971925" y="2586038"/>
          <p14:tracePt t="216526" x="3949700" y="2586038"/>
          <p14:tracePt t="216534" x="3925888" y="2586038"/>
          <p14:tracePt t="216542" x="3894138" y="2586038"/>
          <p14:tracePt t="216550" x="3870325" y="2586038"/>
          <p14:tracePt t="216558" x="3846513" y="2586038"/>
          <p14:tracePt t="216567" x="3816350" y="2586038"/>
          <p14:tracePt t="216574" x="3792538" y="2593975"/>
          <p14:tracePt t="216582" x="3760788" y="2593975"/>
          <p14:tracePt t="216590" x="3729038" y="2593975"/>
          <p14:tracePt t="216598" x="3698875" y="2601913"/>
          <p14:tracePt t="216606" x="3651250" y="2601913"/>
          <p14:tracePt t="216615" x="3627438" y="2609850"/>
          <p14:tracePt t="216622" x="3597275" y="2617788"/>
          <p14:tracePt t="216630" x="3549650" y="2617788"/>
          <p14:tracePt t="216638" x="3525838" y="2625725"/>
          <p14:tracePt t="216646" x="3486150" y="2625725"/>
          <p14:tracePt t="216654" x="3455988" y="2633663"/>
          <p14:tracePt t="216662" x="3424238" y="2633663"/>
          <p14:tracePt t="216670" x="3384550" y="2641600"/>
          <p14:tracePt t="216678" x="3352800" y="2641600"/>
          <p14:tracePt t="216686" x="3322638" y="2641600"/>
          <p14:tracePt t="216694" x="3282950" y="2641600"/>
          <p14:tracePt t="216702" x="3243263" y="2641600"/>
          <p14:tracePt t="216710" x="3213100" y="2641600"/>
          <p14:tracePt t="216718" x="3189288" y="2641600"/>
          <p14:tracePt t="216726" x="3157538" y="2641600"/>
          <p14:tracePt t="216734" x="3125788" y="2641600"/>
          <p14:tracePt t="216742" x="3079750" y="2641600"/>
          <p14:tracePt t="216751" x="3048000" y="2641600"/>
          <p14:tracePt t="216758" x="3008313" y="2641600"/>
          <p14:tracePt t="216766" x="2978150" y="2641600"/>
          <p14:tracePt t="216774" x="2922588" y="2641600"/>
          <p14:tracePt t="216782" x="2874963" y="2641600"/>
          <p14:tracePt t="216790" x="2836863" y="2641600"/>
          <p14:tracePt t="216799" x="2773363" y="2641600"/>
          <p14:tracePt t="216806" x="2719388" y="2641600"/>
          <p14:tracePt t="216814" x="2679700" y="2641600"/>
          <p14:tracePt t="216822" x="2617788" y="2641600"/>
          <p14:tracePt t="216830" x="2570163" y="2641600"/>
          <p14:tracePt t="216838" x="2530475" y="2641600"/>
          <p14:tracePt t="216846" x="2492375" y="2641600"/>
          <p14:tracePt t="216854" x="2452688" y="2641600"/>
          <p14:tracePt t="216862" x="2405063" y="2641600"/>
          <p14:tracePt t="216870" x="2351088" y="2641600"/>
          <p14:tracePt t="216878" x="2279650" y="2641600"/>
          <p14:tracePt t="216886" x="2233613" y="2641600"/>
          <p14:tracePt t="216894" x="2170113" y="2641600"/>
          <p14:tracePt t="216902" x="2124075" y="2641600"/>
          <p14:tracePt t="216910" x="2068513" y="2641600"/>
          <p14:tracePt t="216918" x="2012950" y="2641600"/>
          <p14:tracePt t="216926" x="1951038" y="2641600"/>
          <p14:tracePt t="216934" x="1895475" y="2641600"/>
          <p14:tracePt t="216942" x="1833563" y="2641600"/>
          <p14:tracePt t="216951" x="1785938" y="2641600"/>
          <p14:tracePt t="216958" x="1747838" y="2641600"/>
          <p14:tracePt t="216966" x="1700213" y="2641600"/>
          <p14:tracePt t="216974" x="1646238" y="2641600"/>
          <p14:tracePt t="216983" x="1606550" y="2641600"/>
          <p14:tracePt t="216990" x="1558925" y="2641600"/>
          <p14:tracePt t="216999" x="1527175" y="2641600"/>
          <p14:tracePt t="217006" x="1497013" y="2641600"/>
          <p14:tracePt t="217014" x="1473200" y="2641600"/>
          <p14:tracePt t="217022" x="1449388" y="2641600"/>
          <p14:tracePt t="217030" x="1425575" y="2649538"/>
          <p14:tracePt t="217038" x="1409700" y="2657475"/>
          <p14:tracePt t="217046" x="1387475" y="2657475"/>
          <p14:tracePt t="217054" x="1387475" y="2665413"/>
          <p14:tracePt t="217070" x="1379538" y="2665413"/>
          <p14:tracePt t="217094" x="1379538" y="2673350"/>
          <p14:tracePt t="217102" x="1379538" y="2681288"/>
          <p14:tracePt t="217118" x="1379538" y="2687638"/>
          <p14:tracePt t="217134" x="1379538" y="2703513"/>
          <p14:tracePt t="217142" x="1379538" y="2719388"/>
          <p14:tracePt t="217151" x="1387475" y="2743200"/>
          <p14:tracePt t="217158" x="1395413" y="2743200"/>
          <p14:tracePt t="217166" x="1401763" y="2774950"/>
          <p14:tracePt t="217184" x="1425575" y="2805113"/>
          <p14:tracePt t="217190" x="1441450" y="2820988"/>
          <p14:tracePt t="217199" x="1457325" y="2828925"/>
          <p14:tracePt t="217206" x="1481138" y="2836863"/>
          <p14:tracePt t="217214" x="1497013" y="2852738"/>
          <p14:tracePt t="217222" x="1512888" y="2852738"/>
          <p14:tracePt t="217230" x="1543050" y="2868613"/>
          <p14:tracePt t="217238" x="1582738" y="2884488"/>
          <p14:tracePt t="217246" x="1614488" y="2892425"/>
          <p14:tracePt t="217254" x="1652588" y="2900363"/>
          <p14:tracePt t="217262" x="1676400" y="2900363"/>
          <p14:tracePt t="217270" x="1708150" y="2916238"/>
          <p14:tracePt t="217278" x="1778000" y="2930525"/>
          <p14:tracePt t="217286" x="1809750" y="2930525"/>
          <p14:tracePt t="217296" x="1849438" y="2938463"/>
          <p14:tracePt t="217302" x="1895475" y="2938463"/>
          <p14:tracePt t="217310" x="1951038" y="2962275"/>
          <p14:tracePt t="217318" x="2006600" y="2962275"/>
          <p14:tracePt t="217326" x="2036763" y="2962275"/>
          <p14:tracePt t="217334" x="2068513" y="2962275"/>
          <p14:tracePt t="217342" x="2100263" y="2962275"/>
          <p14:tracePt t="217350" x="2138363" y="2962275"/>
          <p14:tracePt t="217358" x="2185988" y="2962275"/>
          <p14:tracePt t="217366" x="2217738" y="2962275"/>
          <p14:tracePt t="217374" x="2249488" y="2962275"/>
          <p14:tracePt t="217382" x="2279650" y="2962275"/>
          <p14:tracePt t="217390" x="2311400" y="2962275"/>
          <p14:tracePt t="217399" x="2343150" y="2962275"/>
          <p14:tracePt t="217406" x="2381250" y="2962275"/>
          <p14:tracePt t="217414" x="2428875" y="2962275"/>
          <p14:tracePt t="217422" x="2460625" y="2962275"/>
          <p14:tracePt t="217430" x="2498725" y="2962275"/>
          <p14:tracePt t="217438" x="2538413" y="2962275"/>
          <p14:tracePt t="217446" x="2570163" y="2962275"/>
          <p14:tracePt t="217454" x="2609850" y="2962275"/>
          <p14:tracePt t="217462" x="2655888" y="2962275"/>
          <p14:tracePt t="217470" x="2711450" y="2962275"/>
          <p14:tracePt t="217478" x="2749550" y="2962275"/>
          <p14:tracePt t="217486" x="2789238" y="2962275"/>
          <p14:tracePt t="217494" x="2860675" y="2962275"/>
          <p14:tracePt t="217503" x="2890838" y="2962275"/>
          <p14:tracePt t="217510" x="2930525" y="2962275"/>
          <p14:tracePt t="217518" x="2978150" y="2970213"/>
          <p14:tracePt t="217526" x="3008313" y="2970213"/>
          <p14:tracePt t="217535" x="3040063" y="2970213"/>
          <p14:tracePt t="217542" x="3071813" y="2970213"/>
          <p14:tracePt t="217550" x="3103563" y="2970213"/>
          <p14:tracePt t="217558" x="3133725" y="2970213"/>
          <p14:tracePt t="217566" x="3197225" y="2978150"/>
          <p14:tracePt t="217574" x="3235325" y="2978150"/>
          <p14:tracePt t="217582" x="3275013" y="2978150"/>
          <p14:tracePt t="217590" x="3306763" y="2978150"/>
          <p14:tracePt t="217598" x="3384550" y="2994025"/>
          <p14:tracePt t="217606" x="3432175" y="2994025"/>
          <p14:tracePt t="217614" x="3478213" y="2994025"/>
          <p14:tracePt t="217622" x="3509963" y="2994025"/>
          <p14:tracePt t="217630" x="3565525" y="2994025"/>
          <p14:tracePt t="217638" x="3611563" y="2994025"/>
          <p14:tracePt t="217646" x="3651250" y="2994025"/>
          <p14:tracePt t="217654" x="3690938" y="2994025"/>
          <p14:tracePt t="217662" x="3744913" y="2994025"/>
          <p14:tracePt t="217670" x="3776663" y="2994025"/>
          <p14:tracePt t="217678" x="3816350" y="2994025"/>
          <p14:tracePt t="217686" x="3862388" y="2994025"/>
          <p14:tracePt t="217694" x="3894138" y="2994025"/>
          <p14:tracePt t="217702" x="3917950" y="2994025"/>
          <p14:tracePt t="217710" x="3949700" y="2994025"/>
          <p14:tracePt t="217718" x="3971925" y="2994025"/>
          <p14:tracePt t="217726" x="3995738" y="2994025"/>
          <p14:tracePt t="217734" x="4019550" y="2994025"/>
          <p14:tracePt t="217742" x="4035425" y="2994025"/>
          <p14:tracePt t="217750" x="4043363" y="2994025"/>
          <p14:tracePt t="217758" x="4059238" y="2994025"/>
          <p14:tracePt t="217766" x="4067175" y="2994025"/>
          <p14:tracePt t="217774" x="4083050" y="2994025"/>
          <p14:tracePt t="217790" x="4113213" y="2994025"/>
          <p14:tracePt t="217800" x="4129088" y="2994025"/>
          <p14:tracePt t="217806" x="4144963" y="2994025"/>
          <p14:tracePt t="217814" x="4168775" y="2994025"/>
          <p14:tracePt t="217822" x="4184650" y="2994025"/>
          <p14:tracePt t="217830" x="4206875" y="2994025"/>
          <p14:tracePt t="217838" x="4238625" y="2994025"/>
          <p14:tracePt t="217846" x="4270375" y="2994025"/>
          <p14:tracePt t="217854" x="4302125" y="2994025"/>
          <p14:tracePt t="217862" x="4348163" y="2994025"/>
          <p14:tracePt t="217870" x="4411663" y="2994025"/>
          <p14:tracePt t="217878" x="4443413" y="2994025"/>
          <p14:tracePt t="217886" x="4481513" y="2994025"/>
          <p14:tracePt t="217894" x="4513263" y="2994025"/>
          <p14:tracePt t="217902" x="4545013" y="2994025"/>
          <p14:tracePt t="217910" x="4614863" y="2994025"/>
          <p14:tracePt t="217919" x="4646613" y="2994025"/>
          <p14:tracePt t="217926" x="4662488" y="2994025"/>
          <p14:tracePt t="217935" x="4694238" y="2994025"/>
          <p14:tracePt t="217942" x="4724400" y="2994025"/>
          <p14:tracePt t="217952" x="4756150" y="2994025"/>
          <p14:tracePt t="217958" x="4787900" y="2994025"/>
          <p14:tracePt t="217967" x="4826000" y="2986088"/>
          <p14:tracePt t="217974" x="4857750" y="2986088"/>
          <p14:tracePt t="217983" x="4881563" y="2970213"/>
          <p14:tracePt t="217990" x="4905375" y="2962275"/>
          <p14:tracePt t="217998" x="4937125" y="2962275"/>
          <p14:tracePt t="218006" x="4975225" y="2962275"/>
          <p14:tracePt t="218022" x="4991100" y="2954338"/>
          <p14:tracePt t="218030" x="5022850" y="2938463"/>
          <p14:tracePt t="218038" x="5030788" y="2938463"/>
          <p14:tracePt t="218046" x="5054600" y="2938463"/>
          <p14:tracePt t="218055" x="5060950" y="2930525"/>
          <p14:tracePt t="218062" x="5076825" y="2924175"/>
          <p14:tracePt t="218070" x="5100638" y="2916238"/>
          <p14:tracePt t="218078" x="5108575" y="2908300"/>
          <p14:tracePt t="218086" x="5116513" y="2900363"/>
          <p14:tracePt t="218094" x="5124450" y="2900363"/>
          <p14:tracePt t="218102" x="5132388" y="2884488"/>
          <p14:tracePt t="218110" x="5140325" y="2884488"/>
          <p14:tracePt t="218127" x="5140325" y="2876550"/>
          <p14:tracePt t="218142" x="5140325" y="2868613"/>
          <p14:tracePt t="218150" x="5140325" y="2860675"/>
          <p14:tracePt t="218167" x="5140325" y="2844800"/>
          <p14:tracePt t="218174" x="5140325" y="2836863"/>
          <p14:tracePt t="218182" x="5140325" y="2820988"/>
          <p14:tracePt t="218190" x="5140325" y="2798763"/>
          <p14:tracePt t="218198" x="5124450" y="2774950"/>
          <p14:tracePt t="218206" x="5092700" y="2751138"/>
          <p14:tracePt t="218214" x="5060950" y="2727325"/>
          <p14:tracePt t="218222" x="5038725" y="2695575"/>
          <p14:tracePt t="218230" x="4975225" y="2687638"/>
          <p14:tracePt t="218238" x="4865688" y="2665413"/>
          <p14:tracePt t="218246" x="4756150" y="2657475"/>
          <p14:tracePt t="218255" x="4646613" y="2657475"/>
          <p14:tracePt t="218262" x="4505325" y="2657475"/>
          <p14:tracePt t="218270" x="4206875" y="2657475"/>
          <p14:tracePt t="218278" x="3971925" y="2657475"/>
          <p14:tracePt t="218286" x="3721100" y="2657475"/>
          <p14:tracePt t="218297" x="3400425" y="2657475"/>
          <p14:tracePt t="218302" x="3205163" y="2657475"/>
          <p14:tracePt t="218317" x="3055938" y="2657475"/>
          <p14:tracePt t="218318" x="2820988" y="2657475"/>
          <p14:tracePt t="218326" x="2695575" y="2657475"/>
          <p14:tracePt t="218334" x="2593975" y="2657475"/>
          <p14:tracePt t="218342" x="2484438" y="2657475"/>
          <p14:tracePt t="218350" x="2381250" y="2657475"/>
          <p14:tracePt t="218358" x="2295525" y="2657475"/>
          <p14:tracePt t="218367" x="2193925" y="2657475"/>
          <p14:tracePt t="218374" x="2138363" y="2657475"/>
          <p14:tracePt t="218382" x="2100263" y="2657475"/>
          <p14:tracePt t="218390" x="2068513" y="2657475"/>
          <p14:tracePt t="218398" x="2036763" y="2657475"/>
          <p14:tracePt t="218406" x="2020888" y="2657475"/>
          <p14:tracePt t="218414" x="2006600" y="2657475"/>
          <p14:tracePt t="218455" x="1998663" y="2657475"/>
          <p14:tracePt t="218471" x="1990725" y="2657475"/>
          <p14:tracePt t="218478" x="1982788" y="2657475"/>
          <p14:tracePt t="218494" x="1974850" y="2673350"/>
          <p14:tracePt t="218502" x="1974850" y="2687638"/>
          <p14:tracePt t="218510" x="1958975" y="2711450"/>
          <p14:tracePt t="218519" x="1951038" y="2735263"/>
          <p14:tracePt t="218526" x="1943100" y="2751138"/>
          <p14:tracePt t="218534" x="1935163" y="2774950"/>
          <p14:tracePt t="218542" x="1927225" y="2798763"/>
          <p14:tracePt t="218550" x="1919288" y="2820988"/>
          <p14:tracePt t="218558" x="1911350" y="2844800"/>
          <p14:tracePt t="218567" x="1903413" y="2868613"/>
          <p14:tracePt t="218574" x="1903413" y="2900363"/>
          <p14:tracePt t="218582" x="1895475" y="2924175"/>
          <p14:tracePt t="218590" x="1895475" y="2946400"/>
          <p14:tracePt t="218598" x="1895475" y="2962275"/>
          <p14:tracePt t="218606" x="1895475" y="2986088"/>
          <p14:tracePt t="218614" x="1903413" y="3009900"/>
          <p14:tracePt t="218622" x="1943100" y="3049588"/>
          <p14:tracePt t="218630" x="1951038" y="3063875"/>
          <p14:tracePt t="218638" x="1958975" y="3063875"/>
          <p14:tracePt t="218646" x="1990725" y="3079750"/>
          <p14:tracePt t="218654" x="1998663" y="3087688"/>
          <p14:tracePt t="218662" x="2028825" y="3095625"/>
          <p14:tracePt t="218670" x="2044700" y="3095625"/>
          <p14:tracePt t="218678" x="2084388" y="3111500"/>
          <p14:tracePt t="218686" x="2116138" y="3111500"/>
          <p14:tracePt t="218694" x="2154238" y="3111500"/>
          <p14:tracePt t="218702" x="2193925" y="3111500"/>
          <p14:tracePt t="218710" x="2233613" y="3111500"/>
          <p14:tracePt t="218718" x="2263775" y="3111500"/>
          <p14:tracePt t="218726" x="2295525" y="3111500"/>
          <p14:tracePt t="218735" x="2327275" y="3111500"/>
          <p14:tracePt t="218742" x="2359025" y="3111500"/>
          <p14:tracePt t="218750" x="2381250" y="3111500"/>
          <p14:tracePt t="218758" x="2405063" y="3111500"/>
          <p14:tracePt t="218766" x="2428875" y="3119438"/>
          <p14:tracePt t="218774" x="2436813" y="3119438"/>
          <p14:tracePt t="218782" x="2444750" y="3119438"/>
          <p14:tracePt t="218790" x="2452688" y="3119438"/>
          <p14:tracePt t="218798" x="2460625" y="3119438"/>
          <p14:tracePt t="218814" x="2468563" y="3127375"/>
          <p14:tracePt t="218936" x="2476500" y="3127375"/>
          <p14:tracePt t="218950" x="2484438" y="3127375"/>
          <p14:tracePt t="218958" x="2484438" y="3119438"/>
          <p14:tracePt t="218967" x="2492375" y="3111500"/>
          <p14:tracePt t="218974" x="2492375" y="3103563"/>
          <p14:tracePt t="218982" x="2498725" y="3087688"/>
          <p14:tracePt t="218998" x="2498725" y="3071813"/>
          <p14:tracePt t="219006" x="2506663" y="3063875"/>
          <p14:tracePt t="219014" x="2514600" y="3055938"/>
          <p14:tracePt t="219030" x="2514600" y="3049588"/>
          <p14:tracePt t="219079" x="2522538" y="3041650"/>
          <p14:tracePt t="219120" x="2522538" y="3033713"/>
          <p14:tracePt t="219127" x="2522538" y="3025775"/>
          <p14:tracePt t="219142" x="2522538" y="3017838"/>
          <p14:tracePt t="219167" x="2538413" y="3001963"/>
          <p14:tracePt t="219327" x="2538413" y="2994025"/>
          <p14:tracePt t="219343" x="2546350" y="2994025"/>
          <p14:tracePt t="219350" x="2554288" y="2994025"/>
          <p14:tracePt t="219358" x="2562225" y="2994025"/>
          <p14:tracePt t="219366" x="2586038" y="2994025"/>
          <p14:tracePt t="219374" x="2601913" y="2994025"/>
          <p14:tracePt t="219382" x="2617788" y="2994025"/>
          <p14:tracePt t="219390" x="2640013" y="2994025"/>
          <p14:tracePt t="219398" x="2655888" y="2994025"/>
          <p14:tracePt t="219406" x="2679700" y="2994025"/>
          <p14:tracePt t="219414" x="2695575" y="2994025"/>
          <p14:tracePt t="219422" x="2703513" y="2994025"/>
          <p14:tracePt t="219430" x="2727325" y="2994025"/>
          <p14:tracePt t="219438" x="2743200" y="2994025"/>
          <p14:tracePt t="219446" x="2757488" y="2994025"/>
          <p14:tracePt t="219454" x="2781300" y="2994025"/>
          <p14:tracePt t="219470" x="2789238" y="2994025"/>
          <p14:tracePt t="219478" x="2813050" y="2994025"/>
          <p14:tracePt t="219486" x="2820988" y="2994025"/>
          <p14:tracePt t="219494" x="2828925" y="2994025"/>
          <p14:tracePt t="219502" x="2836863" y="2994025"/>
          <p14:tracePt t="219510" x="2844800" y="2994025"/>
          <p14:tracePt t="219518" x="2852738" y="2994025"/>
          <p14:tracePt t="219526" x="2860675" y="2994025"/>
          <p14:tracePt t="219783" x="2867025" y="2994025"/>
          <p14:tracePt t="219790" x="2882900" y="2994025"/>
          <p14:tracePt t="219798" x="2890838" y="2994025"/>
          <p14:tracePt t="219806" x="2898775" y="2994025"/>
          <p14:tracePt t="219814" x="2914650" y="2994025"/>
          <p14:tracePt t="219822" x="2938463" y="3009900"/>
          <p14:tracePt t="219830" x="2946400" y="3009900"/>
          <p14:tracePt t="219838" x="2954338" y="3009900"/>
          <p14:tracePt t="219846" x="2962275" y="3009900"/>
          <p14:tracePt t="219855" x="2970213" y="3009900"/>
          <p14:tracePt t="219862" x="2986088" y="3009900"/>
          <p14:tracePt t="219959" x="2992438" y="3017838"/>
          <p14:tracePt t="219984" x="3000375" y="3025775"/>
          <p14:tracePt t="220015" x="3008313" y="3025775"/>
          <p14:tracePt t="220615" x="3000375" y="3025775"/>
          <p14:tracePt t="220622" x="2992438" y="3017838"/>
          <p14:tracePt t="220639" x="2986088" y="3009900"/>
          <p14:tracePt t="220655" x="2978150" y="3001963"/>
          <p14:tracePt t="220671" x="2970213" y="2994025"/>
          <p14:tracePt t="220743" x="2962275" y="2994025"/>
          <p14:tracePt t="220766" x="2954338" y="2994025"/>
          <p14:tracePt t="220774" x="2954338" y="3001963"/>
          <p14:tracePt t="220791" x="2954338" y="3017838"/>
          <p14:tracePt t="221238" x="2954338" y="3025775"/>
          <p14:tracePt t="221302" x="2954338" y="3041650"/>
          <p14:tracePt t="221983" x="2946400" y="3049588"/>
          <p14:tracePt t="222006" x="2946400" y="3063875"/>
          <p14:tracePt t="222056" x="2946400" y="3071813"/>
          <p14:tracePt t="222079" x="2946400" y="3079750"/>
          <p14:tracePt t="222086" x="2946400" y="3087688"/>
          <p14:tracePt t="222102" x="2946400" y="3095625"/>
          <p14:tracePt t="222118" x="2946400" y="3103563"/>
          <p14:tracePt t="222134" x="2946400" y="3111500"/>
          <p14:tracePt t="222407" x="2946400" y="3119438"/>
          <p14:tracePt t="222422" x="2938463" y="3127375"/>
          <p14:tracePt t="222935" x="2938463" y="3135313"/>
          <p14:tracePt t="222943" x="2930525" y="3135313"/>
          <p14:tracePt t="222958" x="2930525" y="3143250"/>
          <p14:tracePt t="223047" x="2922588" y="3143250"/>
          <p14:tracePt t="223167" x="2906713" y="3143250"/>
          <p14:tracePt t="223303" x="2906713" y="3135313"/>
          <p14:tracePt t="223351" x="2898775" y="3135313"/>
          <p14:tracePt t="223391" x="2890838" y="3127375"/>
          <p14:tracePt t="223415" x="2882900" y="3127375"/>
          <p14:tracePt t="223422" x="2874963" y="3119438"/>
          <p14:tracePt t="223438" x="2867025" y="3111500"/>
          <p14:tracePt t="223470" x="2860675" y="3111500"/>
          <p14:tracePt t="223591" x="2852738" y="3111500"/>
          <p14:tracePt t="223614" x="2844800" y="3111500"/>
          <p14:tracePt t="223647" x="2828925" y="3111500"/>
          <p14:tracePt t="223654" x="2820988" y="3111500"/>
          <p14:tracePt t="223670" x="2820988" y="3119438"/>
          <p14:tracePt t="223694" x="2813050" y="3127375"/>
          <p14:tracePt t="223702" x="2813050" y="3135313"/>
          <p14:tracePt t="223710" x="2805113" y="3143250"/>
          <p14:tracePt t="223718" x="2797175" y="3143250"/>
          <p14:tracePt t="223726" x="2797175" y="3159125"/>
          <p14:tracePt t="223742" x="2789238" y="3167063"/>
          <p14:tracePt t="223758" x="2789238" y="3181350"/>
          <p14:tracePt t="223766" x="2789238" y="3197225"/>
          <p14:tracePt t="223774" x="2789238" y="3205163"/>
          <p14:tracePt t="223782" x="2789238" y="3213100"/>
          <p14:tracePt t="223791" x="2789238" y="3236913"/>
          <p14:tracePt t="223798" x="2789238" y="3252788"/>
          <p14:tracePt t="223806" x="2789238" y="3268663"/>
          <p14:tracePt t="223814" x="2789238" y="3276600"/>
          <p14:tracePt t="223823" x="2789238" y="3300413"/>
          <p14:tracePt t="223830" x="2797175" y="3314700"/>
          <p14:tracePt t="223839" x="2813050" y="3338513"/>
          <p14:tracePt t="223846" x="2836863" y="3362325"/>
          <p14:tracePt t="223854" x="2844800" y="3378200"/>
          <p14:tracePt t="223862" x="2860675" y="3394075"/>
          <p14:tracePt t="223870" x="2874963" y="3402013"/>
          <p14:tracePt t="223878" x="2890838" y="3425825"/>
          <p14:tracePt t="223886" x="2906713" y="3432175"/>
          <p14:tracePt t="223894" x="2922588" y="3448050"/>
          <p14:tracePt t="223902" x="2930525" y="3448050"/>
          <p14:tracePt t="223910" x="2946400" y="3455988"/>
          <p14:tracePt t="223918" x="2962275" y="3471863"/>
          <p14:tracePt t="223926" x="2978150" y="3479800"/>
          <p14:tracePt t="223934" x="2986088" y="3479800"/>
          <p14:tracePt t="223942" x="3000375" y="3479800"/>
          <p14:tracePt t="223950" x="3016250" y="3487738"/>
          <p14:tracePt t="223959" x="3040063" y="3503613"/>
          <p14:tracePt t="223975" x="3063875" y="3503613"/>
          <p14:tracePt t="223991" x="3079750" y="3511550"/>
          <p14:tracePt t="223998" x="3095625" y="3511550"/>
          <p14:tracePt t="224006" x="3109913" y="3511550"/>
          <p14:tracePt t="224014" x="3117850" y="3511550"/>
          <p14:tracePt t="224022" x="3133725" y="3511550"/>
          <p14:tracePt t="224030" x="3141663" y="3511550"/>
          <p14:tracePt t="224039" x="3149600" y="3511550"/>
          <p14:tracePt t="224046" x="3165475" y="3511550"/>
          <p14:tracePt t="224062" x="3181350" y="3527425"/>
          <p14:tracePt t="224070" x="3189288" y="3527425"/>
          <p14:tracePt t="224095" x="3197225" y="3527425"/>
          <p14:tracePt t="224215" x="3205163" y="3527425"/>
          <p14:tracePt t="224222" x="3213100" y="3527425"/>
          <p14:tracePt t="224246" x="3221038" y="3527425"/>
          <p14:tracePt t="224254" x="3228975" y="3527425"/>
          <p14:tracePt t="224262" x="3235325" y="3527425"/>
          <p14:tracePt t="224718" x="3243263" y="3527425"/>
          <p14:tracePt t="224750" x="3235325" y="3527425"/>
          <p14:tracePt t="224791" x="3221038" y="3527425"/>
          <p14:tracePt t="224950" x="3213100" y="3527425"/>
          <p14:tracePt t="225319" x="3243263" y="3527425"/>
          <p14:tracePt t="225327" x="3267075" y="3527425"/>
          <p14:tracePt t="225334" x="3314700" y="3511550"/>
          <p14:tracePt t="225350" x="3322638" y="3503613"/>
          <p14:tracePt t="225359" x="3338513" y="3503613"/>
          <p14:tracePt t="225366" x="3346450" y="3487738"/>
          <p14:tracePt t="225374" x="3368675" y="3479800"/>
          <p14:tracePt t="225382" x="3408363" y="3463925"/>
          <p14:tracePt t="225390" x="3440113" y="3448050"/>
          <p14:tracePt t="225398" x="3478213" y="3425825"/>
          <p14:tracePt t="225406" x="3517900" y="3409950"/>
          <p14:tracePt t="225414" x="3541713" y="3394075"/>
          <p14:tracePt t="225422" x="3565525" y="3386138"/>
          <p14:tracePt t="225430" x="3581400" y="3362325"/>
          <p14:tracePt t="225440" x="3603625" y="3354388"/>
          <p14:tracePt t="225446" x="3611563" y="3346450"/>
          <p14:tracePt t="225454" x="3619500" y="3330575"/>
          <p14:tracePt t="225462" x="3627438" y="3314700"/>
          <p14:tracePt t="225470" x="3627438" y="3284538"/>
          <p14:tracePt t="225478" x="3627438" y="3268663"/>
          <p14:tracePt t="225486" x="3627438" y="3236913"/>
          <p14:tracePt t="225495" x="3627438" y="3205163"/>
          <p14:tracePt t="225502" x="3611563" y="3167063"/>
          <p14:tracePt t="225510" x="3581400" y="3127375"/>
          <p14:tracePt t="225518" x="3525838" y="3079750"/>
          <p14:tracePt t="225526" x="3471863" y="3041650"/>
          <p14:tracePt t="225534" x="3432175" y="3009900"/>
          <p14:tracePt t="225543" x="3368675" y="2978150"/>
          <p14:tracePt t="225550" x="3290888" y="2938463"/>
          <p14:tracePt t="225558" x="3228975" y="2924175"/>
          <p14:tracePt t="225566" x="3141663" y="2908300"/>
          <p14:tracePt t="225574" x="3079750" y="2900363"/>
          <p14:tracePt t="225582" x="3048000" y="2860675"/>
          <p14:tracePt t="225590" x="2970213" y="2852738"/>
          <p14:tracePt t="225599" x="2914650" y="2844800"/>
          <p14:tracePt t="225608" x="2882900" y="2844800"/>
          <p14:tracePt t="225614" x="2844800" y="2836863"/>
          <p14:tracePt t="225622" x="2805113" y="2820988"/>
          <p14:tracePt t="225630" x="2797175" y="2820988"/>
          <p14:tracePt t="225638" x="2765425" y="2820988"/>
          <p14:tracePt t="225654" x="2757488" y="2820988"/>
          <p14:tracePt t="225662" x="2749550" y="2813050"/>
          <p14:tracePt t="225679" x="2743200" y="2813050"/>
          <p14:tracePt t="225686" x="2735263" y="2813050"/>
          <p14:tracePt t="225702" x="2719388" y="2813050"/>
          <p14:tracePt t="225710" x="2695575" y="2813050"/>
          <p14:tracePt t="225718" x="2663825" y="2820988"/>
          <p14:tracePt t="225726" x="2624138" y="2828925"/>
          <p14:tracePt t="225734" x="2593975" y="2836863"/>
          <p14:tracePt t="225742" x="2538413" y="2852738"/>
          <p14:tracePt t="225750" x="2484438" y="2860675"/>
          <p14:tracePt t="225758" x="2420938" y="2868613"/>
          <p14:tracePt t="225766" x="2389188" y="2868613"/>
          <p14:tracePt t="225775" x="2327275" y="2868613"/>
          <p14:tracePt t="225782" x="2303463" y="2868613"/>
          <p14:tracePt t="225792" x="2271713" y="2868613"/>
          <p14:tracePt t="225798" x="2241550" y="2868613"/>
          <p14:tracePt t="225806" x="2233613" y="2868613"/>
          <p14:tracePt t="225814" x="2225675" y="2868613"/>
          <p14:tracePt t="225822" x="2201863" y="2868613"/>
          <p14:tracePt t="225846" x="2193925" y="2860675"/>
          <p14:tracePt t="225854" x="2185988" y="2860675"/>
          <p14:tracePt t="225870" x="2178050" y="2860675"/>
          <p14:tracePt t="225934" x="2162175" y="2860675"/>
          <p14:tracePt t="225959" x="2154238" y="2860675"/>
          <p14:tracePt t="225974" x="2146300" y="2860675"/>
          <p14:tracePt t="225982" x="2138363" y="2860675"/>
          <p14:tracePt t="225991" x="2132013" y="2868613"/>
          <p14:tracePt t="226014" x="2124075" y="2868613"/>
          <p14:tracePt t="226023" x="2116138" y="2876550"/>
          <p14:tracePt t="226086" x="2108200" y="2876550"/>
          <p14:tracePt t="226102" x="2100263" y="2876550"/>
          <p14:tracePt t="226143" x="2092325" y="2876550"/>
          <p14:tracePt t="226255" x="2124075" y="2876550"/>
          <p14:tracePt t="226262" x="2138363" y="2876550"/>
          <p14:tracePt t="226270" x="2154238" y="2876550"/>
          <p14:tracePt t="226278" x="2170113" y="2876550"/>
          <p14:tracePt t="226286" x="2193925" y="2884488"/>
          <p14:tracePt t="226296" x="2209800" y="2884488"/>
          <p14:tracePt t="226302" x="2233613" y="2884488"/>
          <p14:tracePt t="226310" x="2255838" y="2892425"/>
          <p14:tracePt t="226318" x="2263775" y="2892425"/>
          <p14:tracePt t="226326" x="2279650" y="2892425"/>
          <p14:tracePt t="226334" x="2287588" y="2892425"/>
          <p14:tracePt t="226342" x="2295525" y="2892425"/>
          <p14:tracePt t="226360" x="2303463" y="2892425"/>
          <p14:tracePt t="226366" x="2311400" y="2892425"/>
          <p14:tracePt t="226382" x="2327275" y="2892425"/>
          <p14:tracePt t="226390" x="2343150" y="2892425"/>
          <p14:tracePt t="226398" x="2359025" y="2892425"/>
          <p14:tracePt t="226406" x="2366963" y="2884488"/>
          <p14:tracePt t="226414" x="2381250" y="2884488"/>
          <p14:tracePt t="226422" x="2397125" y="2884488"/>
          <p14:tracePt t="226430" x="2420938" y="2884488"/>
          <p14:tracePt t="226438" x="2452688" y="2884488"/>
          <p14:tracePt t="226446" x="2476500" y="2884488"/>
          <p14:tracePt t="226454" x="2498725" y="2884488"/>
          <p14:tracePt t="226462" x="2522538" y="2884488"/>
          <p14:tracePt t="226470" x="2546350" y="2884488"/>
          <p14:tracePt t="226478" x="2578100" y="2884488"/>
          <p14:tracePt t="226486" x="2617788" y="2884488"/>
          <p14:tracePt t="226494" x="2632075" y="2884488"/>
          <p14:tracePt t="226502" x="2671763" y="2884488"/>
          <p14:tracePt t="226511" x="2703513" y="2884488"/>
          <p14:tracePt t="226518" x="2735263" y="2884488"/>
          <p14:tracePt t="226527" x="2773363" y="2884488"/>
          <p14:tracePt t="226534" x="2797175" y="2884488"/>
          <p14:tracePt t="226542" x="2820988" y="2884488"/>
          <p14:tracePt t="226550" x="2836863" y="2884488"/>
          <p14:tracePt t="226559" x="2867025" y="2884488"/>
          <p14:tracePt t="226566" x="2898775" y="2884488"/>
          <p14:tracePt t="226575" x="2922588" y="2884488"/>
          <p14:tracePt t="226582" x="2954338" y="2884488"/>
          <p14:tracePt t="226590" x="2986088" y="2884488"/>
          <p14:tracePt t="226598" x="3024188" y="2884488"/>
          <p14:tracePt t="226606" x="3055938" y="2884488"/>
          <p14:tracePt t="226614" x="3095625" y="2884488"/>
          <p14:tracePt t="226622" x="3141663" y="2884488"/>
          <p14:tracePt t="226630" x="3189288" y="2884488"/>
          <p14:tracePt t="226638" x="3228975" y="2884488"/>
          <p14:tracePt t="226646" x="3275013" y="2884488"/>
          <p14:tracePt t="226654" x="3306763" y="2884488"/>
          <p14:tracePt t="226662" x="3352800" y="2884488"/>
          <p14:tracePt t="226670" x="3400425" y="2884488"/>
          <p14:tracePt t="226678" x="3432175" y="2884488"/>
          <p14:tracePt t="226686" x="3463925" y="2884488"/>
          <p14:tracePt t="226694" x="3509963" y="2884488"/>
          <p14:tracePt t="226702" x="3541713" y="2884488"/>
          <p14:tracePt t="226710" x="3573463" y="2884488"/>
          <p14:tracePt t="226718" x="3603625" y="2884488"/>
          <p14:tracePt t="226726" x="3627438" y="2884488"/>
          <p14:tracePt t="226734" x="3667125" y="2884488"/>
          <p14:tracePt t="226742" x="3706813" y="2884488"/>
          <p14:tracePt t="226751" x="3760788" y="2884488"/>
          <p14:tracePt t="226758" x="3816350" y="2884488"/>
          <p14:tracePt t="226766" x="3854450" y="2884488"/>
          <p14:tracePt t="226774" x="3917950" y="2884488"/>
          <p14:tracePt t="226782" x="3963988" y="2884488"/>
          <p14:tracePt t="226790" x="4003675" y="2884488"/>
          <p14:tracePt t="226798" x="4035425" y="2876550"/>
          <p14:tracePt t="226806" x="4089400" y="2876550"/>
          <p14:tracePt t="226814" x="4129088" y="2868613"/>
          <p14:tracePt t="226822" x="4144963" y="2868613"/>
          <p14:tracePt t="226830" x="4176713" y="2860675"/>
          <p14:tracePt t="226838" x="4200525" y="2860675"/>
          <p14:tracePt t="226846" x="4222750" y="2860675"/>
          <p14:tracePt t="226855" x="4246563" y="2860675"/>
          <p14:tracePt t="226862" x="4254500" y="2860675"/>
          <p14:tracePt t="226870" x="4270375" y="2860675"/>
          <p14:tracePt t="226878" x="4286250" y="2860675"/>
          <p14:tracePt t="226895" x="4294188" y="2860675"/>
          <p14:tracePt t="226910" x="4310063" y="2860675"/>
          <p14:tracePt t="226943" x="4325938" y="2860675"/>
          <p14:tracePt t="226951" x="4340225" y="2860675"/>
          <p14:tracePt t="226959" x="4356100" y="2860675"/>
          <p14:tracePt t="226966" x="4379913" y="2860675"/>
          <p14:tracePt t="226974" x="4411663" y="2860675"/>
          <p14:tracePt t="226982" x="4435475" y="2868613"/>
          <p14:tracePt t="226990" x="4457700" y="2868613"/>
          <p14:tracePt t="226998" x="4481513" y="2868613"/>
          <p14:tracePt t="227006" x="4505325" y="2876550"/>
          <p14:tracePt t="227014" x="4529138" y="2876550"/>
          <p14:tracePt t="227022" x="4560888" y="2876550"/>
          <p14:tracePt t="227030" x="4583113" y="2876550"/>
          <p14:tracePt t="227038" x="4606925" y="2876550"/>
          <p14:tracePt t="227046" x="4638675" y="2876550"/>
          <p14:tracePt t="227054" x="4670425" y="2876550"/>
          <p14:tracePt t="227062" x="4700588" y="2876550"/>
          <p14:tracePt t="227070" x="4732338" y="2876550"/>
          <p14:tracePt t="227079" x="4756150" y="2876550"/>
          <p14:tracePt t="227086" x="4779963" y="2876550"/>
          <p14:tracePt t="227095" x="4818063" y="2876550"/>
          <p14:tracePt t="227102" x="4841875" y="2876550"/>
          <p14:tracePt t="227111" x="4873625" y="2876550"/>
          <p14:tracePt t="227118" x="4905375" y="2876550"/>
          <p14:tracePt t="227127" x="4943475" y="2876550"/>
          <p14:tracePt t="227134" x="4951413" y="2868613"/>
          <p14:tracePt t="227143" x="4967288" y="2860675"/>
          <p14:tracePt t="227151" x="4991100" y="2860675"/>
          <p14:tracePt t="227159" x="5006975" y="2860675"/>
          <p14:tracePt t="227166" x="5022850" y="2860675"/>
          <p14:tracePt t="227182" x="5030788" y="2860675"/>
          <p14:tracePt t="227206" x="5046663" y="2860675"/>
          <p14:tracePt t="227222" x="5060950" y="2860675"/>
          <p14:tracePt t="227230" x="5076825" y="2860675"/>
          <p14:tracePt t="227238" x="5100638" y="2860675"/>
          <p14:tracePt t="227254" x="5116513" y="2860675"/>
          <p14:tracePt t="227262" x="5132388" y="2860675"/>
          <p14:tracePt t="227270" x="5140325" y="2860675"/>
          <p14:tracePt t="227279" x="5156200" y="2860675"/>
          <p14:tracePt t="227286" x="5164138" y="2860675"/>
          <p14:tracePt t="227302" x="5172075" y="2860675"/>
          <p14:tracePt t="227310" x="5180013" y="2860675"/>
          <p14:tracePt t="227342" x="5180013" y="2852738"/>
          <p14:tracePt t="227359" x="5180013" y="2844800"/>
          <p14:tracePt t="227390" x="5180013" y="2836863"/>
          <p14:tracePt t="227398" x="5180013" y="2828925"/>
          <p14:tracePt t="227414" x="5180013" y="2820988"/>
          <p14:tracePt t="227462" x="5180013" y="2813050"/>
          <p14:tracePt t="227486" x="5180013" y="2805113"/>
          <p14:tracePt t="227502" x="5172075" y="2798763"/>
          <p14:tracePt t="227526" x="5172075" y="2790825"/>
          <p14:tracePt t="227550" x="5164138" y="2782888"/>
          <p14:tracePt t="227583" x="5164138" y="2774950"/>
          <p14:tracePt t="227630" x="5164138" y="2767013"/>
          <p14:tracePt t="227694" x="5164138" y="2751138"/>
          <p14:tracePt t="228150" x="5156200" y="2751138"/>
          <p14:tracePt t="228183" x="5148263" y="2751138"/>
          <p14:tracePt t="228191" x="5140325" y="2751138"/>
          <p14:tracePt t="228222" x="5132388" y="2751138"/>
          <p14:tracePt t="228239" x="5124450" y="2751138"/>
          <p14:tracePt t="228263" x="5116513" y="2751138"/>
          <p14:tracePt t="228270" x="5108575" y="2751138"/>
          <p14:tracePt t="228287" x="5100638" y="2751138"/>
          <p14:tracePt t="228302" x="5092700" y="2751138"/>
          <p14:tracePt t="228318" x="5084763" y="2759075"/>
          <p14:tracePt t="228327" x="5084763" y="2767013"/>
          <p14:tracePt t="228439" x="5076825" y="2767013"/>
          <p14:tracePt t="228447" x="5068888" y="2767013"/>
          <p14:tracePt t="228454" x="5060950" y="2767013"/>
          <p14:tracePt t="228463" x="5038725" y="2767013"/>
          <p14:tracePt t="228470" x="4999038" y="2774950"/>
          <p14:tracePt t="228478" x="4937125" y="2774950"/>
          <p14:tracePt t="228486" x="4873625" y="2798763"/>
          <p14:tracePt t="228495" x="4803775" y="2798763"/>
          <p14:tracePt t="228502" x="4708525" y="2813050"/>
          <p14:tracePt t="228510" x="4598988" y="2820988"/>
          <p14:tracePt t="228518" x="4505325" y="2844800"/>
          <p14:tracePt t="228527" x="4443413" y="2852738"/>
          <p14:tracePt t="228534" x="4348163" y="2868613"/>
          <p14:tracePt t="228542" x="4270375" y="2884488"/>
          <p14:tracePt t="228550" x="4206875" y="2892425"/>
          <p14:tracePt t="228558" x="4137025" y="2900363"/>
          <p14:tracePt t="228566" x="4089400" y="2900363"/>
          <p14:tracePt t="228574" x="4027488" y="2908300"/>
          <p14:tracePt t="228582" x="3971925" y="2924175"/>
          <p14:tracePt t="228590" x="3941763" y="2930525"/>
          <p14:tracePt t="228598" x="3886200" y="2938463"/>
          <p14:tracePt t="228606" x="3832225" y="2946400"/>
          <p14:tracePt t="228614" x="3736975" y="2954338"/>
          <p14:tracePt t="228622" x="3683000" y="2970213"/>
          <p14:tracePt t="228630" x="3611563" y="2970213"/>
          <p14:tracePt t="228638" x="3533775" y="2978150"/>
          <p14:tracePt t="228646" x="3471863" y="2986088"/>
          <p14:tracePt t="228654" x="3416300" y="3001963"/>
          <p14:tracePt t="228662" x="3360738" y="3009900"/>
          <p14:tracePt t="228670" x="3330575" y="3009900"/>
          <p14:tracePt t="228678" x="3298825" y="3017838"/>
          <p14:tracePt t="228686" x="3275013" y="3025775"/>
          <p14:tracePt t="228694" x="3243263" y="3025775"/>
          <p14:tracePt t="228702" x="3221038" y="3025775"/>
          <p14:tracePt t="228710" x="3205163" y="3025775"/>
          <p14:tracePt t="228718" x="3189288" y="3025775"/>
          <p14:tracePt t="228726" x="3173413" y="3025775"/>
          <p14:tracePt t="228734" x="3165475" y="3025775"/>
          <p14:tracePt t="228758" x="3157538" y="3025775"/>
          <p14:tracePt t="228951" x="3181350" y="3025775"/>
          <p14:tracePt t="228958" x="3221038" y="3025775"/>
          <p14:tracePt t="228966" x="3282950" y="3025775"/>
          <p14:tracePt t="228975" x="3338513" y="3025775"/>
          <p14:tracePt t="228982" x="3400425" y="3025775"/>
          <p14:tracePt t="228990" x="3455988" y="3025775"/>
          <p14:tracePt t="228998" x="3517900" y="3025775"/>
          <p14:tracePt t="229006" x="3557588" y="3025775"/>
          <p14:tracePt t="229014" x="3619500" y="3025775"/>
          <p14:tracePt t="229022" x="3635375" y="3025775"/>
          <p14:tracePt t="229030" x="3659188" y="3025775"/>
          <p14:tracePt t="229038" x="3683000" y="3025775"/>
          <p14:tracePt t="229046" x="3690938" y="3025775"/>
          <p14:tracePt t="229159" x="3698875" y="3025775"/>
          <p14:tracePt t="229207" x="3698875" y="3017838"/>
          <p14:tracePt t="229214" x="3690938" y="3017838"/>
          <p14:tracePt t="229222" x="3667125" y="3009900"/>
          <p14:tracePt t="229230" x="3659188" y="3009900"/>
          <p14:tracePt t="229238" x="3643313" y="3009900"/>
          <p14:tracePt t="229246" x="3627438" y="3001963"/>
          <p14:tracePt t="229254" x="3611563" y="3001963"/>
          <p14:tracePt t="229262" x="3603625" y="3001963"/>
          <p14:tracePt t="229270" x="3597275" y="3001963"/>
          <p14:tracePt t="229278" x="3589338" y="3001963"/>
          <p14:tracePt t="229295" x="3573463" y="3001963"/>
          <p14:tracePt t="229302" x="3565525" y="3001963"/>
          <p14:tracePt t="229318" x="3549650" y="3001963"/>
          <p14:tracePt t="229326" x="3533775" y="3001963"/>
          <p14:tracePt t="229334" x="3509963" y="3001963"/>
          <p14:tracePt t="229342" x="3502025" y="2986088"/>
          <p14:tracePt t="229350" x="3478213" y="2986088"/>
          <p14:tracePt t="229358" x="3471863" y="2986088"/>
          <p14:tracePt t="229366" x="3455988" y="2986088"/>
          <p14:tracePt t="229463" x="3448050" y="2986088"/>
          <p14:tracePt t="229479" x="3432175" y="2986088"/>
          <p14:tracePt t="229486" x="3424238" y="2986088"/>
          <p14:tracePt t="229494" x="3408363" y="2978150"/>
          <p14:tracePt t="229510" x="3400425" y="2978150"/>
          <p14:tracePt t="229527" x="3384550" y="2970213"/>
          <p14:tracePt t="229550" x="3376613" y="2970213"/>
          <p14:tracePt t="229574" x="3368675" y="2970213"/>
          <p14:tracePt t="229606" x="3368675" y="2962275"/>
          <p14:tracePt t="229631" x="3360738" y="2962275"/>
          <p14:tracePt t="229638" x="3352800" y="2962275"/>
          <p14:tracePt t="229646" x="3346450" y="2962275"/>
          <p14:tracePt t="229662" x="3338513" y="2962275"/>
          <p14:tracePt t="229678" x="3330575" y="2962275"/>
          <p14:tracePt t="229686" x="3322638" y="2954338"/>
          <p14:tracePt t="229695" x="3314700" y="2954338"/>
          <p14:tracePt t="231286" x="3306763" y="2954338"/>
          <p14:tracePt t="231462" x="3290888" y="2946400"/>
          <p14:tracePt t="231479" x="3282950" y="2946400"/>
          <p14:tracePt t="231486" x="3275013" y="2946400"/>
          <p14:tracePt t="231494" x="3259138" y="2946400"/>
          <p14:tracePt t="231502" x="3243263" y="2938463"/>
          <p14:tracePt t="231510" x="3235325" y="2938463"/>
          <p14:tracePt t="231518" x="3228975" y="2938463"/>
          <p14:tracePt t="231526" x="3205163" y="2938463"/>
          <p14:tracePt t="231534" x="3189288" y="2938463"/>
          <p14:tracePt t="231542" x="3173413" y="2938463"/>
          <p14:tracePt t="231550" x="3149600" y="2938463"/>
          <p14:tracePt t="231558" x="3141663" y="2938463"/>
          <p14:tracePt t="231566" x="3133725" y="2938463"/>
          <p14:tracePt t="231574" x="3117850" y="2938463"/>
          <p14:tracePt t="231590" x="3109913" y="2946400"/>
          <p14:tracePt t="231726" x="3103563" y="2946400"/>
          <p14:tracePt t="231742" x="3095625" y="2946400"/>
          <p14:tracePt t="231750" x="3087688" y="2954338"/>
          <p14:tracePt t="231767" x="3087688" y="2970213"/>
          <p14:tracePt t="231775" x="3079750" y="2978150"/>
          <p14:tracePt t="231782" x="3071813" y="2986088"/>
          <p14:tracePt t="231871" x="3071813" y="2978150"/>
          <p14:tracePt t="231902" x="3071813" y="2970213"/>
          <p14:tracePt t="231910" x="3071813" y="2962275"/>
          <p14:tracePt t="231918" x="3079750" y="2954338"/>
          <p14:tracePt t="231926" x="3095625" y="2954338"/>
          <p14:tracePt t="231934" x="3109913" y="2954338"/>
          <p14:tracePt t="231942" x="3133725" y="2954338"/>
          <p14:tracePt t="231950" x="3157538" y="2954338"/>
          <p14:tracePt t="231958" x="3181350" y="2954338"/>
          <p14:tracePt t="231966" x="3213100" y="2954338"/>
          <p14:tracePt t="231974" x="3251200" y="2954338"/>
          <p14:tracePt t="231982" x="3306763" y="2954338"/>
          <p14:tracePt t="231990" x="3338513" y="2954338"/>
          <p14:tracePt t="231998" x="3400425" y="2954338"/>
          <p14:tracePt t="232006" x="3440113" y="2962275"/>
          <p14:tracePt t="232014" x="3478213" y="2970213"/>
          <p14:tracePt t="232022" x="3509963" y="2970213"/>
          <p14:tracePt t="232030" x="3541713" y="2970213"/>
          <p14:tracePt t="232038" x="3573463" y="2978150"/>
          <p14:tracePt t="232046" x="3597275" y="2978150"/>
          <p14:tracePt t="232054" x="3603625" y="2978150"/>
          <p14:tracePt t="232070" x="3619500" y="2978150"/>
          <p14:tracePt t="232182" x="3627438" y="2986088"/>
          <p14:tracePt t="232206" x="3627438" y="3001963"/>
          <p14:tracePt t="232214" x="3603625" y="3001963"/>
          <p14:tracePt t="232222" x="3573463" y="3001963"/>
          <p14:tracePt t="232230" x="3525838" y="3001963"/>
          <p14:tracePt t="232238" x="3486150" y="3001963"/>
          <p14:tracePt t="232246" x="3424238" y="3001963"/>
          <p14:tracePt t="232254" x="3338513" y="3001963"/>
          <p14:tracePt t="232262" x="3267075" y="3001963"/>
          <p14:tracePt t="232270" x="3205163" y="3001963"/>
          <p14:tracePt t="232278" x="3125788" y="2994025"/>
          <p14:tracePt t="232286" x="3063875" y="2986088"/>
          <p14:tracePt t="232294" x="3008313" y="2978150"/>
          <p14:tracePt t="232302" x="2986088" y="2978150"/>
          <p14:tracePt t="232310" x="2978150" y="2978150"/>
          <p14:tracePt t="232318" x="2954338" y="2970213"/>
          <p14:tracePt t="232326" x="2946400" y="2970213"/>
          <p14:tracePt t="232334" x="2938463" y="2970213"/>
          <p14:tracePt t="232342" x="2930525" y="2970213"/>
          <p14:tracePt t="232358" x="2922588" y="2962275"/>
          <p14:tracePt t="232383" x="2914650" y="2962275"/>
          <p14:tracePt t="232390" x="2898775" y="2954338"/>
          <p14:tracePt t="232398" x="2882900" y="2954338"/>
          <p14:tracePt t="232406" x="2874963" y="2946400"/>
          <p14:tracePt t="232414" x="2860675" y="2946400"/>
          <p14:tracePt t="232422" x="2844800" y="2938463"/>
          <p14:tracePt t="232430" x="2828925" y="2938463"/>
          <p14:tracePt t="232438" x="2797175" y="2924175"/>
          <p14:tracePt t="232446" x="2789238" y="2924175"/>
          <p14:tracePt t="232454" x="2765425" y="2924175"/>
          <p14:tracePt t="232462" x="2749550" y="2916238"/>
          <p14:tracePt t="232470" x="2727325" y="2916238"/>
          <p14:tracePt t="232478" x="2703513" y="2908300"/>
          <p14:tracePt t="232486" x="2679700" y="2908300"/>
          <p14:tracePt t="232494" x="2663825" y="2900363"/>
          <p14:tracePt t="232502" x="2655888" y="2900363"/>
          <p14:tracePt t="232510" x="2647950" y="2900363"/>
          <p14:tracePt t="232518" x="2640013" y="2900363"/>
          <p14:tracePt t="232526" x="2632075" y="2900363"/>
          <p14:tracePt t="232542" x="2624138" y="2900363"/>
          <p14:tracePt t="232558" x="2617788" y="2900363"/>
          <p14:tracePt t="232583" x="2593975" y="2892425"/>
          <p14:tracePt t="232598" x="2578100" y="2884488"/>
          <p14:tracePt t="232606" x="2570163" y="2884488"/>
          <p14:tracePt t="232622" x="2562225" y="2884488"/>
          <p14:tracePt t="232686" x="2570163" y="2884488"/>
          <p14:tracePt t="232695" x="2624138" y="2884488"/>
          <p14:tracePt t="232702" x="2687638" y="2884488"/>
          <p14:tracePt t="232710" x="2765425" y="2884488"/>
          <p14:tracePt t="232718" x="2844800" y="2884488"/>
          <p14:tracePt t="232726" x="2930525" y="2884488"/>
          <p14:tracePt t="232734" x="3008313" y="2884488"/>
          <p14:tracePt t="232742" x="3095625" y="2884488"/>
          <p14:tracePt t="232750" x="3181350" y="2884488"/>
          <p14:tracePt t="232758" x="3259138" y="2884488"/>
          <p14:tracePt t="232766" x="3352800" y="2876550"/>
          <p14:tracePt t="232774" x="3471863" y="2860675"/>
          <p14:tracePt t="232782" x="3565525" y="2852738"/>
          <p14:tracePt t="232791" x="3690938" y="2852738"/>
          <p14:tracePt t="232798" x="3846513" y="2852738"/>
          <p14:tracePt t="232806" x="3995738" y="2852738"/>
          <p14:tracePt t="232814" x="4184650" y="2852738"/>
          <p14:tracePt t="232822" x="4340225" y="2852738"/>
          <p14:tracePt t="232830" x="4489450" y="2852738"/>
          <p14:tracePt t="232838" x="4646613" y="2844800"/>
          <p14:tracePt t="232846" x="4756150" y="2836863"/>
          <p14:tracePt t="232854" x="4865688" y="2805113"/>
          <p14:tracePt t="232862" x="4951413" y="2798763"/>
          <p14:tracePt t="232870" x="5022850" y="2790825"/>
          <p14:tracePt t="232878" x="5076825" y="2782888"/>
          <p14:tracePt t="232886" x="5092700" y="2774950"/>
          <p14:tracePt t="232951" x="5100638" y="2767013"/>
          <p14:tracePt t="233150" x="5100638" y="2759075"/>
          <p14:tracePt t="233168" x="5084763" y="2759075"/>
          <p14:tracePt t="233174" x="5068888" y="2751138"/>
          <p14:tracePt t="233182" x="5060950" y="2751138"/>
          <p14:tracePt t="233190" x="5030788" y="2743200"/>
          <p14:tracePt t="233198" x="4999038" y="2743200"/>
          <p14:tracePt t="233206" x="4943475" y="2735263"/>
          <p14:tracePt t="233215" x="4905375" y="2727325"/>
          <p14:tracePt t="233222" x="4826000" y="2711450"/>
          <p14:tracePt t="233230" x="4708525" y="2703513"/>
          <p14:tracePt t="233238" x="4591050" y="2695575"/>
          <p14:tracePt t="233246" x="4427538" y="2665413"/>
          <p14:tracePt t="233254" x="4246563" y="2641600"/>
          <p14:tracePt t="233262" x="4043363" y="2601913"/>
          <p14:tracePt t="233270" x="3816350" y="2570163"/>
          <p14:tracePt t="233278" x="3573463" y="2532063"/>
          <p14:tracePt t="233286" x="3346450" y="2508250"/>
          <p14:tracePt t="233294" x="3117850" y="2452688"/>
          <p14:tracePt t="233302" x="2962275" y="2444750"/>
          <p14:tracePt t="233310" x="2813050" y="2398713"/>
          <p14:tracePt t="233318" x="2703513" y="2374900"/>
          <p14:tracePt t="233326" x="2640013" y="2351088"/>
          <p14:tracePt t="233334" x="2554288" y="2305050"/>
          <p14:tracePt t="233342" x="2506663" y="2273300"/>
          <p14:tracePt t="233350" x="2468563" y="2241550"/>
          <p14:tracePt t="233358" x="2428875" y="2209800"/>
          <p14:tracePt t="233366" x="2420938" y="2201863"/>
          <p14:tracePt t="233374" x="2405063" y="2171700"/>
          <p14:tracePt t="233382" x="2405063" y="2155825"/>
          <p14:tracePt t="233390" x="2397125" y="2147888"/>
          <p14:tracePt t="233398" x="2389188" y="2132013"/>
          <p14:tracePt t="233406" x="2381250" y="2116138"/>
          <p14:tracePt t="233414" x="2366963" y="2092325"/>
          <p14:tracePt t="233430" x="2359025" y="2084388"/>
          <p14:tracePt t="233438" x="2343150" y="2068513"/>
          <p14:tracePt t="233446" x="2327275" y="2060575"/>
          <p14:tracePt t="233454" x="2319338" y="2054225"/>
          <p14:tracePt t="233462" x="2303463" y="2046288"/>
          <p14:tracePt t="233470" x="2295525" y="2038350"/>
          <p14:tracePt t="233478" x="2279650" y="2022475"/>
          <p14:tracePt t="233486" x="2255838" y="2014538"/>
          <p14:tracePt t="233494" x="2241550" y="1998663"/>
          <p14:tracePt t="233510" x="2233613" y="1990725"/>
          <p14:tracePt t="233518" x="2225675" y="1982788"/>
          <p14:tracePt t="233526" x="2217738" y="1974850"/>
          <p14:tracePt t="233535" x="2201863" y="1958975"/>
          <p14:tracePt t="233542" x="2193925" y="1951038"/>
          <p14:tracePt t="233551" x="2185988" y="1943100"/>
          <p14:tracePt t="233558" x="2178050" y="1935163"/>
          <p14:tracePt t="233566" x="2146300" y="1912938"/>
          <p14:tracePt t="233574" x="2138363" y="1897063"/>
          <p14:tracePt t="233583" x="2124075" y="1889125"/>
          <p14:tracePt t="233590" x="2092325" y="1865313"/>
          <p14:tracePt t="233599" x="2060575" y="1857375"/>
          <p14:tracePt t="233606" x="2036763" y="1857375"/>
          <p14:tracePt t="233614" x="2006600" y="1833563"/>
          <p14:tracePt t="233622" x="1974850" y="1833563"/>
          <p14:tracePt t="233630" x="1943100" y="1825625"/>
          <p14:tracePt t="233638" x="1927225" y="1825625"/>
          <p14:tracePt t="233646" x="1911350" y="1817688"/>
          <p14:tracePt t="233654" x="1903413" y="1817688"/>
          <p14:tracePt t="233662" x="1895475" y="1817688"/>
          <p14:tracePt t="233670" x="1889125" y="1817688"/>
          <p14:tracePt t="233735" x="1881188" y="1817688"/>
          <p14:tracePt t="233758" x="1881188" y="1825625"/>
          <p14:tracePt t="233774" x="1881188" y="1833563"/>
          <p14:tracePt t="233782" x="1881188" y="1849438"/>
          <p14:tracePt t="233790" x="1889125" y="1849438"/>
          <p14:tracePt t="233806" x="1903413" y="1865313"/>
          <p14:tracePt t="233814" x="1911350" y="1865313"/>
          <p14:tracePt t="233822" x="1919288" y="1865313"/>
          <p14:tracePt t="233830" x="1919288" y="1873250"/>
          <p14:tracePt t="233838" x="1927225" y="1873250"/>
          <p14:tracePt t="234023" x="1935163" y="1881188"/>
          <p14:tracePt t="234030" x="1935163" y="1889125"/>
          <p14:tracePt t="234038" x="1943100" y="1905000"/>
          <p14:tracePt t="234046" x="1966913" y="1935163"/>
          <p14:tracePt t="234054" x="1966913" y="1943100"/>
          <p14:tracePt t="234062" x="1990725" y="1982788"/>
          <p14:tracePt t="234070" x="2006600" y="2006600"/>
          <p14:tracePt t="234078" x="2020888" y="2030413"/>
          <p14:tracePt t="234086" x="2044700" y="2054225"/>
          <p14:tracePt t="234094" x="2084388" y="2092325"/>
          <p14:tracePt t="234103" x="2108200" y="2124075"/>
          <p14:tracePt t="234110" x="2138363" y="2163763"/>
          <p14:tracePt t="234118" x="2170113" y="2185988"/>
          <p14:tracePt t="234126" x="2185988" y="2209800"/>
          <p14:tracePt t="234134" x="2201863" y="2225675"/>
          <p14:tracePt t="234142" x="2217738" y="2233613"/>
          <p14:tracePt t="234151" x="2225675" y="2257425"/>
          <p14:tracePt t="234166" x="2233613" y="2257425"/>
          <p14:tracePt t="234254" x="2225675" y="2273300"/>
          <p14:tracePt t="234270" x="2217738" y="2273300"/>
          <p14:tracePt t="234278" x="2193925" y="2289175"/>
          <p14:tracePt t="234286" x="2178050" y="2289175"/>
          <p14:tracePt t="234294" x="2162175" y="2305050"/>
          <p14:tracePt t="234302" x="2154238" y="2311400"/>
          <p14:tracePt t="234310" x="2124075" y="2319338"/>
          <p14:tracePt t="234318" x="2116138" y="2335213"/>
          <p14:tracePt t="234326" x="2108200" y="2343150"/>
          <p14:tracePt t="234334" x="2084388" y="2359025"/>
          <p14:tracePt t="234342" x="2076450" y="2374900"/>
          <p14:tracePt t="234350" x="2060575" y="2390775"/>
          <p14:tracePt t="234358" x="2052638" y="2414588"/>
          <p14:tracePt t="234366" x="2044700" y="2436813"/>
          <p14:tracePt t="234374" x="2020888" y="2476500"/>
          <p14:tracePt t="234382" x="2012950" y="2500313"/>
          <p14:tracePt t="234390" x="1998663" y="2516188"/>
          <p14:tracePt t="234398" x="1990725" y="2540000"/>
          <p14:tracePt t="234406" x="1990725" y="2570163"/>
          <p14:tracePt t="234422" x="1990725" y="2578100"/>
          <p14:tracePt t="234430" x="1990725" y="2586038"/>
          <p14:tracePt t="234446" x="1990725" y="2601913"/>
          <p14:tracePt t="234462" x="1990725" y="2617788"/>
          <p14:tracePt t="234470" x="1990725" y="2625725"/>
          <p14:tracePt t="234486" x="1990725" y="2641600"/>
          <p14:tracePt t="234494" x="1990725" y="2649538"/>
          <p14:tracePt t="234510" x="1990725" y="2657475"/>
          <p14:tracePt t="234518" x="1998663" y="2665413"/>
          <p14:tracePt t="234526" x="2006600" y="2687638"/>
          <p14:tracePt t="234534" x="2020888" y="2695575"/>
          <p14:tracePt t="234542" x="2028825" y="2711450"/>
          <p14:tracePt t="234551" x="2060575" y="2743200"/>
          <p14:tracePt t="234566" x="2076450" y="2751138"/>
          <p14:tracePt t="234574" x="2076450" y="2759075"/>
          <p14:tracePt t="234591" x="2084388" y="2767013"/>
          <p14:tracePt t="234695" x="2100263" y="2767013"/>
          <p14:tracePt t="234711" x="2100263" y="2727325"/>
          <p14:tracePt t="234719" x="2108200" y="2681288"/>
          <p14:tracePt t="234726" x="2108200" y="2649538"/>
          <p14:tracePt t="234734" x="2108200" y="2617788"/>
          <p14:tracePt t="234742" x="2100263" y="2555875"/>
          <p14:tracePt t="234751" x="2084388" y="2500313"/>
          <p14:tracePt t="234758" x="2052638" y="2430463"/>
          <p14:tracePt t="234767" x="2012950" y="2374900"/>
          <p14:tracePt t="234774" x="1974850" y="2311400"/>
          <p14:tracePt t="234782" x="1958975" y="2289175"/>
          <p14:tracePt t="234790" x="1927225" y="2257425"/>
          <p14:tracePt t="234798" x="1903413" y="2225675"/>
          <p14:tracePt t="234806" x="1889125" y="2193925"/>
          <p14:tracePt t="234814" x="1865313" y="2171700"/>
          <p14:tracePt t="234822" x="1857375" y="2147888"/>
          <p14:tracePt t="234830" x="1841500" y="2108200"/>
          <p14:tracePt t="234838" x="1825625" y="2092325"/>
          <p14:tracePt t="234846" x="1817688" y="2068513"/>
          <p14:tracePt t="234854" x="1801813" y="2038350"/>
          <p14:tracePt t="234862" x="1793875" y="2022475"/>
          <p14:tracePt t="234871" x="1785938" y="1998663"/>
          <p14:tracePt t="234878" x="1785938" y="1990725"/>
          <p14:tracePt t="234886" x="1763713" y="1966913"/>
          <p14:tracePt t="234903" x="1755775" y="1943100"/>
          <p14:tracePt t="234910" x="1747838" y="1935163"/>
          <p14:tracePt t="234918" x="1739900" y="1935163"/>
          <p14:tracePt t="234926" x="1739900" y="1928813"/>
          <p14:tracePt t="234935" x="1731963" y="1920875"/>
          <p14:tracePt t="234942" x="1724025" y="1912938"/>
          <p14:tracePt t="234967" x="1724025" y="1905000"/>
          <p14:tracePt t="234974" x="1724025" y="1889125"/>
          <p14:tracePt t="234991" x="1724025" y="1873250"/>
          <p14:tracePt t="234998" x="1724025" y="1865313"/>
          <p14:tracePt t="235095" x="1724025" y="1873250"/>
          <p14:tracePt t="235103" x="1724025" y="1897063"/>
          <p14:tracePt t="235110" x="1731963" y="1928813"/>
          <p14:tracePt t="235118" x="1755775" y="1974850"/>
          <p14:tracePt t="235126" x="1763713" y="2006600"/>
          <p14:tracePt t="235134" x="1785938" y="2054225"/>
          <p14:tracePt t="235142" x="1801813" y="2076450"/>
          <p14:tracePt t="235150" x="1809750" y="2108200"/>
          <p14:tracePt t="235158" x="1825625" y="2139950"/>
          <p14:tracePt t="235167" x="1833563" y="2155825"/>
          <p14:tracePt t="235184" x="1841500" y="2193925"/>
          <p14:tracePt t="235190" x="1849438" y="2201863"/>
          <p14:tracePt t="235198" x="1849438" y="2217738"/>
          <p14:tracePt t="235206" x="1857375" y="2241550"/>
          <p14:tracePt t="235214" x="1865313" y="2257425"/>
          <p14:tracePt t="235222" x="1865313" y="2265363"/>
          <p14:tracePt t="235230" x="1865313" y="2273300"/>
          <p14:tracePt t="235238" x="1865313" y="2289175"/>
          <p14:tracePt t="235255" x="1865313" y="2305050"/>
          <p14:tracePt t="235262" x="1865313" y="2327275"/>
          <p14:tracePt t="235270" x="1865313" y="2335213"/>
          <p14:tracePt t="235278" x="1865313" y="2343150"/>
          <p14:tracePt t="235286" x="1865313" y="2359025"/>
          <p14:tracePt t="235294" x="1865313" y="2366963"/>
          <p14:tracePt t="235312" x="1865313" y="2374900"/>
          <p14:tracePt t="235319" x="1873250" y="2390775"/>
          <p14:tracePt t="235326" x="1881188" y="2390775"/>
          <p14:tracePt t="235334" x="1881188" y="2398713"/>
          <p14:tracePt t="235342" x="1881188" y="2406650"/>
          <p14:tracePt t="235350" x="1881188" y="2414588"/>
          <p14:tracePt t="235358" x="1881188" y="2422525"/>
          <p14:tracePt t="235366" x="1881188" y="2436813"/>
          <p14:tracePt t="235382" x="1881188" y="2452688"/>
          <p14:tracePt t="235399" x="1881188" y="2460625"/>
          <p14:tracePt t="235415" x="1881188" y="2468563"/>
          <p14:tracePt t="235703" x="1881188" y="2476500"/>
          <p14:tracePt t="235831" x="1881188" y="2484438"/>
          <p14:tracePt t="235854" x="1873250" y="2484438"/>
          <p14:tracePt t="235871" x="1865313" y="2484438"/>
          <p14:tracePt t="235894" x="1857375" y="2484438"/>
          <p14:tracePt t="235903" x="1849438" y="2484438"/>
          <p14:tracePt t="235918" x="1841500" y="2484438"/>
          <p14:tracePt t="235998" x="1833563" y="2484438"/>
          <p14:tracePt t="236014" x="1825625" y="2484438"/>
          <p14:tracePt t="236022" x="1817688" y="2492375"/>
          <p14:tracePt t="236030" x="1809750" y="2500313"/>
          <p14:tracePt t="236391" x="1809750" y="2484438"/>
          <p14:tracePt t="236407" x="1809750" y="2476500"/>
          <p14:tracePt t="236414" x="1801813" y="2468563"/>
          <p14:tracePt t="236438" x="1801813" y="2460625"/>
          <p14:tracePt t="236543" x="1801813" y="2468563"/>
          <p14:tracePt t="236550" x="1801813" y="2476500"/>
          <p14:tracePt t="236566" x="1801813" y="2484438"/>
          <p14:tracePt t="236639" x="1801813" y="2492375"/>
          <p14:tracePt t="236654" x="1809750" y="2492375"/>
          <p14:tracePt t="236662" x="1809750" y="2500313"/>
          <p14:tracePt t="236670" x="1817688" y="2500313"/>
          <p14:tracePt t="236694" x="1817688" y="2508250"/>
          <p14:tracePt t="236702" x="1833563" y="2516188"/>
          <p14:tracePt t="236719" x="1841500" y="2516188"/>
          <p14:tracePt t="236726" x="1849438" y="2516188"/>
          <p14:tracePt t="236742" x="1857375" y="2516188"/>
          <p14:tracePt t="236758" x="1865313" y="2516188"/>
          <p14:tracePt t="236766" x="1873250" y="2516188"/>
          <p14:tracePt t="236774" x="1889125" y="2524125"/>
          <p14:tracePt t="236791" x="1903413" y="2524125"/>
          <p14:tracePt t="236807" x="1911350" y="2524125"/>
          <p14:tracePt t="236823" x="1927225" y="2532063"/>
          <p14:tracePt t="236830" x="1935163" y="2532063"/>
          <p14:tracePt t="236839" x="1943100" y="2532063"/>
          <p14:tracePt t="236846" x="1951038" y="2532063"/>
          <p14:tracePt t="236854" x="1958975" y="2540000"/>
          <p14:tracePt t="236862" x="1974850" y="2547938"/>
          <p14:tracePt t="236927" x="1982788" y="2555875"/>
          <p14:tracePt t="236942" x="1982788" y="2578100"/>
          <p14:tracePt t="236950" x="1982788" y="2601913"/>
          <p14:tracePt t="236958" x="1990725" y="2625725"/>
          <p14:tracePt t="236966" x="1998663" y="2665413"/>
          <p14:tracePt t="236974" x="2012950" y="2703513"/>
          <p14:tracePt t="236982" x="2012950" y="2759075"/>
          <p14:tracePt t="236990" x="2012950" y="2813050"/>
          <p14:tracePt t="236998" x="2012950" y="2852738"/>
          <p14:tracePt t="237006" x="2012950" y="2884488"/>
          <p14:tracePt t="237014" x="2012950" y="2916238"/>
          <p14:tracePt t="237022" x="2012950" y="2930525"/>
          <p14:tracePt t="237030" x="2012950" y="2954338"/>
          <p14:tracePt t="237046" x="2012950" y="2970213"/>
          <p14:tracePt t="237054" x="2012950" y="2978150"/>
          <p14:tracePt t="237062" x="2012950" y="2994025"/>
          <p14:tracePt t="237070" x="2012950" y="3001963"/>
          <p14:tracePt t="237078" x="2012950" y="3009900"/>
          <p14:tracePt t="237086" x="2012950" y="3025775"/>
          <p14:tracePt t="237094" x="2012950" y="3033713"/>
          <p14:tracePt t="237102" x="2012950" y="3049588"/>
          <p14:tracePt t="237110" x="2012950" y="3071813"/>
          <p14:tracePt t="237119" x="2012950" y="3087688"/>
          <p14:tracePt t="237126" x="2012950" y="3103563"/>
          <p14:tracePt t="237134" x="2012950" y="3119438"/>
          <p14:tracePt t="237142" x="2012950" y="3143250"/>
          <p14:tracePt t="237150" x="2012950" y="3151188"/>
          <p14:tracePt t="237158" x="2012950" y="3159125"/>
          <p14:tracePt t="237166" x="2020888" y="3181350"/>
          <p14:tracePt t="237186" x="2044700" y="3205163"/>
          <p14:tracePt t="237190" x="2052638" y="3228975"/>
          <p14:tracePt t="237198" x="2060575" y="3236913"/>
          <p14:tracePt t="237206" x="2084388" y="3260725"/>
          <p14:tracePt t="237214" x="2108200" y="3284538"/>
          <p14:tracePt t="237230" x="2116138" y="3292475"/>
          <p14:tracePt t="237239" x="2132013" y="3292475"/>
          <p14:tracePt t="237254" x="2146300" y="3306763"/>
          <p14:tracePt t="237262" x="2154238" y="3306763"/>
          <p14:tracePt t="237294" x="2162175" y="3306763"/>
          <p14:tracePt t="237327" x="2170113" y="3306763"/>
          <p14:tracePt t="237342" x="2178050" y="3306763"/>
          <p14:tracePt t="237358" x="2185988" y="3306763"/>
          <p14:tracePt t="237366" x="2201863" y="3306763"/>
          <p14:tracePt t="237382" x="2209800" y="3306763"/>
          <p14:tracePt t="237390" x="2217738" y="3300413"/>
          <p14:tracePt t="237398" x="2225675" y="3300413"/>
          <p14:tracePt t="237406" x="2225675" y="3292475"/>
          <p14:tracePt t="237423" x="2233613" y="3292475"/>
          <p14:tracePt t="237486" x="2233613" y="3284538"/>
          <p14:tracePt t="237511" x="2233613" y="3276600"/>
          <p14:tracePt t="237519" x="2233613" y="3268663"/>
          <p14:tracePt t="237534" x="2233613" y="3260725"/>
          <p14:tracePt t="237623" x="2241550" y="3260725"/>
          <p14:tracePt t="237630" x="2249488" y="3260725"/>
          <p14:tracePt t="237639" x="2249488" y="3252788"/>
          <p14:tracePt t="237646" x="2263775" y="3252788"/>
          <p14:tracePt t="237655" x="2279650" y="3252788"/>
          <p14:tracePt t="237662" x="2287588" y="3252788"/>
          <p14:tracePt t="237670" x="2287588" y="3244850"/>
          <p14:tracePt t="237678" x="2303463" y="3244850"/>
          <p14:tracePt t="237686" x="2319338" y="3244850"/>
          <p14:tracePt t="237694" x="2327275" y="3236913"/>
          <p14:tracePt t="237703" x="2335213" y="3236913"/>
          <p14:tracePt t="237710" x="2343150" y="3236913"/>
          <p14:tracePt t="237718" x="2351088" y="3228975"/>
          <p14:tracePt t="237726" x="2366963" y="3221038"/>
          <p14:tracePt t="237734" x="2374900" y="3213100"/>
          <p14:tracePt t="237742" x="2381250" y="3197225"/>
          <p14:tracePt t="237750" x="2389188" y="3189288"/>
          <p14:tracePt t="237758" x="2389188" y="3167063"/>
          <p14:tracePt t="237774" x="2389188" y="3151188"/>
          <p14:tracePt t="237782" x="2405063" y="3127375"/>
          <p14:tracePt t="237799" x="2405063" y="3111500"/>
          <p14:tracePt t="237806" x="2413000" y="3103563"/>
          <p14:tracePt t="237814" x="2420938" y="3095625"/>
          <p14:tracePt t="237830" x="2420938" y="3087688"/>
          <p14:tracePt t="237839" x="2428875" y="3079750"/>
          <p14:tracePt t="237855" x="2436813" y="3071813"/>
          <p14:tracePt t="237862" x="2436813" y="3063875"/>
          <p14:tracePt t="237871" x="2436813" y="3055938"/>
          <p14:tracePt t="237878" x="2436813" y="3049588"/>
          <p14:tracePt t="237886" x="2436813" y="3033713"/>
          <p14:tracePt t="237894" x="2436813" y="3025775"/>
          <p14:tracePt t="237903" x="2436813" y="3017838"/>
          <p14:tracePt t="237910" x="2436813" y="3009900"/>
          <p14:tracePt t="237927" x="2436813" y="3001963"/>
          <p14:tracePt t="237934" x="2444750" y="2994025"/>
          <p14:tracePt t="237950" x="2444750" y="2978150"/>
          <p14:tracePt t="237958" x="2452688" y="2970213"/>
          <p14:tracePt t="237974" x="2452688" y="2962275"/>
          <p14:tracePt t="237990" x="2452688" y="2954338"/>
          <p14:tracePt t="237998" x="2460625" y="2954338"/>
          <p14:tracePt t="238022" x="2460625" y="2946400"/>
          <p14:tracePt t="238055" x="2460625" y="2938463"/>
          <p14:tracePt t="238062" x="2460625" y="2930525"/>
          <p14:tracePt t="238094" x="2460625" y="2924175"/>
          <p14:tracePt t="238191" x="2468563" y="2908300"/>
          <p14:tracePt t="238232" x="2476500" y="2900363"/>
          <p14:tracePt t="238246" x="2484438" y="2900363"/>
          <p14:tracePt t="238263" x="2484438" y="2892425"/>
          <p14:tracePt t="238295" x="2484438" y="2884488"/>
          <p14:tracePt t="238390" x="2492375" y="2876550"/>
          <p14:tracePt t="238414" x="2498725" y="2876550"/>
          <p14:tracePt t="238431" x="2506663" y="2876550"/>
          <p14:tracePt t="238438" x="2514600" y="2876550"/>
          <p14:tracePt t="238446" x="2530475" y="2892425"/>
          <p14:tracePt t="238454" x="2546350" y="2892425"/>
          <p14:tracePt t="238462" x="2562225" y="2908300"/>
          <p14:tracePt t="238470" x="2586038" y="2924175"/>
          <p14:tracePt t="238478" x="2586038" y="2930525"/>
          <p14:tracePt t="238486" x="2609850" y="2930525"/>
          <p14:tracePt t="238494" x="2624138" y="2946400"/>
          <p14:tracePt t="238502" x="2640013" y="2954338"/>
          <p14:tracePt t="238510" x="2655888" y="2954338"/>
          <p14:tracePt t="238518" x="2671763" y="2962275"/>
          <p14:tracePt t="238526" x="2687638" y="2970213"/>
          <p14:tracePt t="238543" x="2695575" y="2978150"/>
          <p14:tracePt t="238550" x="2703513" y="2986088"/>
          <p14:tracePt t="238559" x="2719388" y="2986088"/>
          <p14:tracePt t="238566" x="2727325" y="3001963"/>
          <p14:tracePt t="238574" x="2735263" y="3001963"/>
          <p14:tracePt t="238582" x="2743200" y="3001963"/>
          <p14:tracePt t="238590" x="2757488" y="3009900"/>
          <p14:tracePt t="238598" x="2773363" y="3009900"/>
          <p14:tracePt t="238615" x="2797175" y="3009900"/>
          <p14:tracePt t="238622" x="2805113" y="3009900"/>
          <p14:tracePt t="238630" x="2813050" y="3009900"/>
          <p14:tracePt t="238639" x="2828925" y="3009900"/>
          <p14:tracePt t="238654" x="2844800" y="3009900"/>
          <p14:tracePt t="238663" x="2852738" y="3009900"/>
          <p14:tracePt t="238670" x="2867025" y="3017838"/>
          <p14:tracePt t="238678" x="2874963" y="3017838"/>
          <p14:tracePt t="238687" x="2882900" y="3017838"/>
          <p14:tracePt t="238702" x="2898775" y="3025775"/>
          <p14:tracePt t="238710" x="2906713" y="3025775"/>
          <p14:tracePt t="238718" x="2922588" y="3025775"/>
          <p14:tracePt t="238734" x="2930525" y="3025775"/>
          <p14:tracePt t="238742" x="2946400" y="3025775"/>
          <p14:tracePt t="238750" x="2954338" y="3025775"/>
          <p14:tracePt t="238758" x="2978150" y="3025775"/>
          <p14:tracePt t="238766" x="2986088" y="3025775"/>
          <p14:tracePt t="238774" x="3008313" y="3025775"/>
          <p14:tracePt t="238782" x="3024188" y="3025775"/>
          <p14:tracePt t="238790" x="3048000" y="3025775"/>
          <p14:tracePt t="238798" x="3063875" y="3017838"/>
          <p14:tracePt t="238806" x="3087688" y="3009900"/>
          <p14:tracePt t="238814" x="3103563" y="3001963"/>
          <p14:tracePt t="238822" x="3125788" y="2994025"/>
          <p14:tracePt t="238830" x="3141663" y="2994025"/>
          <p14:tracePt t="238838" x="3165475" y="2986088"/>
          <p14:tracePt t="238846" x="3189288" y="2986088"/>
          <p14:tracePt t="238854" x="3189288" y="2978150"/>
          <p14:tracePt t="238862" x="3205163" y="2978150"/>
          <p14:tracePt t="238872" x="3228975" y="2978150"/>
          <p14:tracePt t="238878" x="3243263" y="2970213"/>
          <p14:tracePt t="238886" x="3259138" y="2970213"/>
          <p14:tracePt t="238894" x="3275013" y="2970213"/>
          <p14:tracePt t="238902" x="3290888" y="2970213"/>
          <p14:tracePt t="238910" x="3306763" y="2970213"/>
          <p14:tracePt t="238918" x="3330575" y="2970213"/>
          <p14:tracePt t="238926" x="3346450" y="2970213"/>
          <p14:tracePt t="238934" x="3360738" y="2970213"/>
          <p14:tracePt t="238942" x="3384550" y="2970213"/>
          <p14:tracePt t="238950" x="3408363" y="2970213"/>
          <p14:tracePt t="238958" x="3448050" y="2970213"/>
          <p14:tracePt t="238966" x="3478213" y="2970213"/>
          <p14:tracePt t="238974" x="3517900" y="2970213"/>
          <p14:tracePt t="238982" x="3549650" y="2970213"/>
          <p14:tracePt t="238991" x="3611563" y="2970213"/>
          <p14:tracePt t="238998" x="3659188" y="2970213"/>
          <p14:tracePt t="239007" x="3721100" y="2970213"/>
          <p14:tracePt t="239014" x="3768725" y="2970213"/>
          <p14:tracePt t="239023" x="3816350" y="2970213"/>
          <p14:tracePt t="239055" x="3995738" y="2970213"/>
          <p14:tracePt t="239063" x="4027488" y="2970213"/>
          <p14:tracePt t="239083" x="4083050" y="2970213"/>
          <p14:tracePt t="239086" x="4113213" y="2978150"/>
          <p14:tracePt t="239094" x="4137025" y="2978150"/>
          <p14:tracePt t="239102" x="4168775" y="2986088"/>
          <p14:tracePt t="239110" x="4184650" y="2986088"/>
          <p14:tracePt t="239119" x="4206875" y="2994025"/>
          <p14:tracePt t="239126" x="4230688" y="2994025"/>
          <p14:tracePt t="239134" x="4238625" y="2994025"/>
          <p14:tracePt t="239142" x="4246563" y="2994025"/>
          <p14:tracePt t="239150" x="4262438" y="2994025"/>
          <p14:tracePt t="239206" x="4270375" y="2994025"/>
          <p14:tracePt t="239214" x="4278313" y="2994025"/>
          <p14:tracePt t="239223" x="4286250" y="2994025"/>
          <p14:tracePt t="239230" x="4310063" y="3001963"/>
          <p14:tracePt t="239238" x="4332288" y="3001963"/>
          <p14:tracePt t="239246" x="4348163" y="3001963"/>
          <p14:tracePt t="239254" x="4379913" y="3001963"/>
          <p14:tracePt t="239262" x="4403725" y="3001963"/>
          <p14:tracePt t="239270" x="4435475" y="3001963"/>
          <p14:tracePt t="239278" x="4457700" y="3001963"/>
          <p14:tracePt t="239286" x="4481513" y="3001963"/>
          <p14:tracePt t="239294" x="4489450" y="3001963"/>
          <p14:tracePt t="239302" x="4497388" y="3001963"/>
          <p14:tracePt t="239382" x="4489450" y="2994025"/>
          <p14:tracePt t="239391" x="4457700" y="2994025"/>
          <p14:tracePt t="239398" x="4427538" y="2994025"/>
          <p14:tracePt t="239406" x="4371975" y="2994025"/>
          <p14:tracePt t="239414" x="4294188" y="2994025"/>
          <p14:tracePt t="239422" x="4206875" y="2994025"/>
          <p14:tracePt t="239430" x="4121150" y="2994025"/>
          <p14:tracePt t="239438" x="4011613" y="2994025"/>
          <p14:tracePt t="239446" x="3917950" y="2994025"/>
          <p14:tracePt t="239455" x="3792538" y="2994025"/>
          <p14:tracePt t="239463" x="3698875" y="2994025"/>
          <p14:tracePt t="239470" x="3573463" y="2994025"/>
          <p14:tracePt t="239479" x="3463925" y="2994025"/>
          <p14:tracePt t="239486" x="3384550" y="2994025"/>
          <p14:tracePt t="239495" x="3267075" y="2994025"/>
          <p14:tracePt t="239502" x="3189288" y="2994025"/>
          <p14:tracePt t="239510" x="3095625" y="2994025"/>
          <p14:tracePt t="239518" x="3008313" y="2994025"/>
          <p14:tracePt t="239526" x="2930525" y="2994025"/>
          <p14:tracePt t="239534" x="2882900" y="2994025"/>
          <p14:tracePt t="239542" x="2820988" y="2994025"/>
          <p14:tracePt t="239550" x="2789238" y="2994025"/>
          <p14:tracePt t="239560" x="2765425" y="2994025"/>
          <p14:tracePt t="239566" x="2749550" y="2994025"/>
          <p14:tracePt t="239575" x="2727325" y="2994025"/>
          <p14:tracePt t="239582" x="2719388" y="2986088"/>
          <p14:tracePt t="239598" x="2703513" y="2986088"/>
          <p14:tracePt t="239606" x="2695575" y="2978150"/>
          <p14:tracePt t="239622" x="2679700" y="2970213"/>
          <p14:tracePt t="239630" x="2671763" y="2970213"/>
          <p14:tracePt t="239638" x="2655888" y="2970213"/>
          <p14:tracePt t="239646" x="2640013" y="2962275"/>
          <p14:tracePt t="239655" x="2617788" y="2962275"/>
          <p14:tracePt t="239662" x="2586038" y="2954338"/>
          <p14:tracePt t="239670" x="2562225" y="2954338"/>
          <p14:tracePt t="239678" x="2530475" y="2946400"/>
          <p14:tracePt t="239686" x="2498725" y="2946400"/>
          <p14:tracePt t="239695" x="2460625" y="2938463"/>
          <p14:tracePt t="239702" x="2452688" y="2938463"/>
          <p14:tracePt t="239710" x="2420938" y="2924175"/>
          <p14:tracePt t="239718" x="2413000" y="2924175"/>
          <p14:tracePt t="239726" x="2397125" y="2924175"/>
          <p14:tracePt t="239734" x="2374900" y="2916238"/>
          <p14:tracePt t="239751" x="2366963" y="2916238"/>
          <p14:tracePt t="239759" x="2359025" y="2908300"/>
          <p14:tracePt t="240007" x="2374900" y="2908300"/>
          <p14:tracePt t="240014" x="2381250" y="2900363"/>
          <p14:tracePt t="240022" x="2397125" y="2900363"/>
          <p14:tracePt t="240030" x="2420938" y="2900363"/>
          <p14:tracePt t="240038" x="2436813" y="2900363"/>
          <p14:tracePt t="240046" x="2460625" y="2900363"/>
          <p14:tracePt t="240054" x="2468563" y="2900363"/>
          <p14:tracePt t="240063" x="2492375" y="2900363"/>
          <p14:tracePt t="240079" x="2506663" y="2900363"/>
          <p14:tracePt t="240463" x="2492375" y="2908300"/>
          <p14:tracePt t="240503" x="2476500" y="2908300"/>
          <p14:tracePt t="240510" x="2468563" y="2908300"/>
          <p14:tracePt t="240519" x="2460625" y="2908300"/>
          <p14:tracePt t="240526" x="2452688" y="2908300"/>
          <p14:tracePt t="240534" x="2436813" y="2908300"/>
          <p14:tracePt t="240542" x="2420938" y="2908300"/>
          <p14:tracePt t="240559" x="2405063" y="2908300"/>
          <p14:tracePt t="240575" x="2397125" y="2908300"/>
          <p14:tracePt t="241222" x="2397125" y="2916238"/>
          <p14:tracePt t="241231" x="2413000" y="2916238"/>
          <p14:tracePt t="241238" x="2436813" y="2916238"/>
          <p14:tracePt t="241247" x="2444750" y="2916238"/>
          <p14:tracePt t="241254" x="2468563" y="2916238"/>
          <p14:tracePt t="241262" x="2498725" y="2916238"/>
          <p14:tracePt t="241270" x="2506663" y="2916238"/>
          <p14:tracePt t="241278" x="2538413" y="2916238"/>
          <p14:tracePt t="241286" x="2562225" y="2916238"/>
          <p14:tracePt t="241294" x="2578100" y="2916238"/>
          <p14:tracePt t="241302" x="2586038" y="2908300"/>
          <p14:tracePt t="241312" x="2593975" y="2908300"/>
          <p14:tracePt t="241318" x="2601913" y="2908300"/>
          <p14:tracePt t="241435" x="2593975" y="2908300"/>
          <p14:tracePt t="241442" x="2578100" y="2908300"/>
          <p14:tracePt t="241447" x="2554288" y="2908300"/>
          <p14:tracePt t="241454" x="2530475" y="2908300"/>
          <p14:tracePt t="241462" x="2498725" y="2908300"/>
          <p14:tracePt t="241471" x="2468563" y="2908300"/>
          <p14:tracePt t="241478" x="2444750" y="2908300"/>
          <p14:tracePt t="241486" x="2405063" y="2900363"/>
          <p14:tracePt t="241494" x="2381250" y="2892425"/>
          <p14:tracePt t="241502" x="2359025" y="2892425"/>
          <p14:tracePt t="241510" x="2335213" y="2884488"/>
          <p14:tracePt t="241518" x="2311400" y="2876550"/>
          <p14:tracePt t="241574" x="2311400" y="2868613"/>
          <p14:tracePt t="241615" x="2319338" y="2860675"/>
          <p14:tracePt t="241630" x="2327275" y="2860675"/>
          <p14:tracePt t="241638" x="2335213" y="2860675"/>
          <p14:tracePt t="241654" x="2351088" y="2860675"/>
          <p14:tracePt t="241662" x="2359025" y="2868613"/>
          <p14:tracePt t="241670" x="2374900" y="2868613"/>
          <p14:tracePt t="241678" x="2397125" y="2876550"/>
          <p14:tracePt t="241686" x="2428875" y="2876550"/>
          <p14:tracePt t="241694" x="2452688" y="2876550"/>
          <p14:tracePt t="241702" x="2484438" y="2876550"/>
          <p14:tracePt t="241710" x="2506663" y="2876550"/>
          <p14:tracePt t="241718" x="2538413" y="2876550"/>
          <p14:tracePt t="241726" x="2554288" y="2876550"/>
          <p14:tracePt t="241734" x="2570163" y="2876550"/>
          <p14:tracePt t="241743" x="2586038" y="2876550"/>
          <p14:tracePt t="241750" x="2593975" y="2876550"/>
          <p14:tracePt t="241942" x="2586038" y="2876550"/>
          <p14:tracePt t="241950" x="2570163" y="2884488"/>
          <p14:tracePt t="241958" x="2562225" y="2884488"/>
          <p14:tracePt t="241966" x="2554288" y="2884488"/>
          <p14:tracePt t="241974" x="2546350" y="2884488"/>
          <p14:tracePt t="242126" x="2546350" y="2892425"/>
          <p14:tracePt t="242198" x="2562225" y="2892425"/>
          <p14:tracePt t="242207" x="2609850" y="2892425"/>
          <p14:tracePt t="242214" x="2647950" y="2892425"/>
          <p14:tracePt t="242222" x="2735263" y="2892425"/>
          <p14:tracePt t="242230" x="2797175" y="2892425"/>
          <p14:tracePt t="242241" x="2860675" y="2892425"/>
          <p14:tracePt t="242246" x="2930525" y="2892425"/>
          <p14:tracePt t="242254" x="3008313" y="2892425"/>
          <p14:tracePt t="242262" x="3087688" y="2892425"/>
          <p14:tracePt t="242270" x="3117850" y="2892425"/>
          <p14:tracePt t="242278" x="3165475" y="2892425"/>
          <p14:tracePt t="242286" x="3197225" y="2892425"/>
          <p14:tracePt t="242294" x="3221038" y="2892425"/>
          <p14:tracePt t="242302" x="3243263" y="2892425"/>
          <p14:tracePt t="242313" x="3259138" y="2892425"/>
          <p14:tracePt t="242318" x="3275013" y="2892425"/>
          <p14:tracePt t="242326" x="3282950" y="2892425"/>
          <p14:tracePt t="242334" x="3298825" y="2892425"/>
          <p14:tracePt t="242342" x="3306763" y="2892425"/>
          <p14:tracePt t="242350" x="3322638" y="2892425"/>
          <p14:tracePt t="242358" x="3330575" y="2892425"/>
          <p14:tracePt t="242366" x="3346450" y="2892425"/>
          <p14:tracePt t="242374" x="3360738" y="2892425"/>
          <p14:tracePt t="242382" x="3376613" y="2892425"/>
          <p14:tracePt t="242391" x="3384550" y="2892425"/>
          <p14:tracePt t="242398" x="3392488" y="2892425"/>
          <p14:tracePt t="242406" x="3408363" y="2892425"/>
          <p14:tracePt t="242463" x="3424238" y="2892425"/>
          <p14:tracePt t="242470" x="3440113" y="2892425"/>
          <p14:tracePt t="242478" x="3463925" y="2892425"/>
          <p14:tracePt t="242486" x="3478213" y="2892425"/>
          <p14:tracePt t="242494" x="3517900" y="2892425"/>
          <p14:tracePt t="242502" x="3541713" y="2892425"/>
          <p14:tracePt t="242510" x="3565525" y="2892425"/>
          <p14:tracePt t="242518" x="3589338" y="2892425"/>
          <p14:tracePt t="242526" x="3603625" y="2892425"/>
          <p14:tracePt t="242534" x="3611563" y="2892425"/>
          <p14:tracePt t="242542" x="3619500" y="2892425"/>
          <p14:tracePt t="242975" x="3643313" y="2892425"/>
          <p14:tracePt t="242983" x="3706813" y="2884488"/>
          <p14:tracePt t="242991" x="3760788" y="2876550"/>
          <p14:tracePt t="242998" x="3832225" y="2876550"/>
          <p14:tracePt t="243006" x="3925888" y="2876550"/>
          <p14:tracePt t="243014" x="4035425" y="2876550"/>
          <p14:tracePt t="243022" x="4129088" y="2876550"/>
          <p14:tracePt t="243030" x="4214813" y="2876550"/>
          <p14:tracePt t="243038" x="4302125" y="2876550"/>
          <p14:tracePt t="243046" x="4371975" y="2876550"/>
          <p14:tracePt t="243054" x="4449763" y="2876550"/>
          <p14:tracePt t="243062" x="4489450" y="2876550"/>
          <p14:tracePt t="243070" x="4537075" y="2876550"/>
          <p14:tracePt t="243078" x="4552950" y="2876550"/>
          <p14:tracePt t="243151" x="4560888" y="2876550"/>
          <p14:tracePt t="243166" x="4575175" y="2876550"/>
          <p14:tracePt t="243183" x="4583113" y="2876550"/>
          <p14:tracePt t="243199" x="4598988" y="2868613"/>
          <p14:tracePt t="243263" x="4614863" y="2868613"/>
          <p14:tracePt t="243271" x="4638675" y="2868613"/>
          <p14:tracePt t="243278" x="4654550" y="2868613"/>
          <p14:tracePt t="243286" x="4670425" y="2868613"/>
          <p14:tracePt t="243294" x="4700588" y="2868613"/>
          <p14:tracePt t="243302" x="4716463" y="2868613"/>
          <p14:tracePt t="243312" x="4740275" y="2868613"/>
          <p14:tracePt t="243318" x="4748213" y="2868613"/>
          <p14:tracePt t="243326" x="4756150" y="2868613"/>
          <p14:tracePt t="243334" x="4764088" y="2868613"/>
          <p14:tracePt t="243367" x="4772025" y="2868613"/>
          <p14:tracePt t="243390" x="4779963" y="2868613"/>
          <p14:tracePt t="243398" x="4795838" y="2868613"/>
          <p14:tracePt t="243406" x="4818063" y="2868613"/>
          <p14:tracePt t="243414" x="4833938" y="2868613"/>
          <p14:tracePt t="243422" x="4865688" y="2868613"/>
          <p14:tracePt t="243430" x="4897438" y="2868613"/>
          <p14:tracePt t="243438" x="4929188" y="2868613"/>
          <p14:tracePt t="243446" x="4983163" y="2868613"/>
          <p14:tracePt t="243454" x="5030788" y="2868613"/>
          <p14:tracePt t="243462" x="5068888" y="2868613"/>
          <p14:tracePt t="243470" x="5100638" y="2868613"/>
          <p14:tracePt t="243478" x="5132388" y="2868613"/>
          <p14:tracePt t="243486" x="5164138" y="2868613"/>
          <p14:tracePt t="243495" x="5186363" y="2868613"/>
          <p14:tracePt t="243502" x="5194300" y="2868613"/>
          <p14:tracePt t="244359" x="5186363" y="2868613"/>
          <p14:tracePt t="244366" x="5172075" y="2868613"/>
          <p14:tracePt t="244377" x="5164138" y="2868613"/>
          <p14:tracePt t="244382" x="5148263" y="2868613"/>
          <p14:tracePt t="244390" x="5116513" y="2868613"/>
          <p14:tracePt t="244398" x="5108575" y="2868613"/>
          <p14:tracePt t="244406" x="5092700" y="2868613"/>
          <p14:tracePt t="244414" x="5068888" y="2868613"/>
          <p14:tracePt t="244422" x="5054600" y="2884488"/>
          <p14:tracePt t="244430" x="5030788" y="2884488"/>
          <p14:tracePt t="244438" x="5014913" y="2884488"/>
          <p14:tracePt t="244446" x="4991100" y="2892425"/>
          <p14:tracePt t="244454" x="4967288" y="2892425"/>
          <p14:tracePt t="244462" x="4943475" y="2892425"/>
          <p14:tracePt t="244470" x="4921250" y="2900363"/>
          <p14:tracePt t="244478" x="4873625" y="2900363"/>
          <p14:tracePt t="244486" x="4833938" y="2900363"/>
          <p14:tracePt t="244495" x="4803775" y="2900363"/>
          <p14:tracePt t="244502" x="4756150" y="2916238"/>
          <p14:tracePt t="244510" x="4700588" y="2916238"/>
          <p14:tracePt t="244518" x="4662488" y="2924175"/>
          <p14:tracePt t="244526" x="4638675" y="2930525"/>
          <p14:tracePt t="244534" x="4591050" y="2938463"/>
          <p14:tracePt t="244542" x="4545013" y="2946400"/>
          <p14:tracePt t="244550" x="4505325" y="2954338"/>
          <p14:tracePt t="244558" x="4449763" y="2954338"/>
          <p14:tracePt t="244566" x="4387850" y="2962275"/>
          <p14:tracePt t="244574" x="4325938" y="2970213"/>
          <p14:tracePt t="244582" x="4238625" y="3001963"/>
          <p14:tracePt t="244590" x="4160838" y="3001963"/>
          <p14:tracePt t="244598" x="4067175" y="3017838"/>
          <p14:tracePt t="244606" x="3963988" y="3033713"/>
          <p14:tracePt t="244614" x="3846513" y="3041650"/>
          <p14:tracePt t="244622" x="3760788" y="3055938"/>
          <p14:tracePt t="244630" x="3675063" y="3055938"/>
          <p14:tracePt t="244638" x="3603625" y="3087688"/>
          <p14:tracePt t="244646" x="3549650" y="3095625"/>
          <p14:tracePt t="244654" x="3509963" y="3095625"/>
          <p14:tracePt t="244662" x="3486150" y="3095625"/>
          <p14:tracePt t="244670" x="3471863" y="3095625"/>
          <p14:tracePt t="244686" x="3463925" y="3095625"/>
          <p14:tracePt t="244726" x="3455988" y="3095625"/>
          <p14:tracePt t="244734" x="3448050" y="3095625"/>
          <p14:tracePt t="244742" x="3432175" y="3095625"/>
          <p14:tracePt t="244751" x="3392488" y="3079750"/>
          <p14:tracePt t="244758" x="3346450" y="3079750"/>
          <p14:tracePt t="244766" x="3298825" y="3071813"/>
          <p14:tracePt t="244774" x="3259138" y="3071813"/>
          <p14:tracePt t="244782" x="3221038" y="3071813"/>
          <p14:tracePt t="244790" x="3189288" y="3071813"/>
          <p14:tracePt t="244798" x="3173413" y="3071813"/>
          <p14:tracePt t="244814" x="3165475" y="3071813"/>
          <p14:tracePt t="244863" x="3173413" y="3055938"/>
          <p14:tracePt t="244870" x="3181350" y="3055938"/>
          <p14:tracePt t="244879" x="3189288" y="3055938"/>
          <p14:tracePt t="244886" x="3213100" y="3055938"/>
          <p14:tracePt t="244894" x="3228975" y="3049588"/>
          <p14:tracePt t="244910" x="3243263" y="3041650"/>
          <p14:tracePt t="244951" x="3213100" y="3025775"/>
          <p14:tracePt t="244958" x="3133725" y="3025775"/>
          <p14:tracePt t="244966" x="3063875" y="3017838"/>
          <p14:tracePt t="244974" x="3000375" y="3009900"/>
          <p14:tracePt t="244982" x="2930525" y="3009900"/>
          <p14:tracePt t="244990" x="2890838" y="3009900"/>
          <p14:tracePt t="244998" x="2860675" y="3009900"/>
          <p14:tracePt t="245006" x="2844800" y="3009900"/>
          <p14:tracePt t="245014" x="2836863" y="3009900"/>
          <p14:tracePt t="245191" x="2828925" y="3009900"/>
          <p14:tracePt t="245198" x="2813050" y="3009900"/>
          <p14:tracePt t="245207" x="2805113" y="3009900"/>
          <p14:tracePt t="245214" x="2781300" y="3009900"/>
          <p14:tracePt t="245222" x="2757488" y="3017838"/>
          <p14:tracePt t="245230" x="2735263" y="3033713"/>
          <p14:tracePt t="245238" x="2679700" y="3041650"/>
          <p14:tracePt t="245246" x="2632075" y="3055938"/>
          <p14:tracePt t="245254" x="2586038" y="3063875"/>
          <p14:tracePt t="245263" x="2530475" y="3071813"/>
          <p14:tracePt t="245270" x="2498725" y="3087688"/>
          <p14:tracePt t="245279" x="2452688" y="3095625"/>
          <p14:tracePt t="245286" x="2420938" y="3103563"/>
          <p14:tracePt t="245294" x="2405063" y="3111500"/>
          <p14:tracePt t="245302" x="2381250" y="3119438"/>
          <p14:tracePt t="245390" x="2366963" y="3127375"/>
          <p14:tracePt t="245398" x="2366963" y="3135313"/>
          <p14:tracePt t="245406" x="2366963" y="3143250"/>
          <p14:tracePt t="245414" x="2359025" y="3159125"/>
          <p14:tracePt t="245422" x="2343150" y="3181350"/>
          <p14:tracePt t="245430" x="2343150" y="3197225"/>
          <p14:tracePt t="245438" x="2335213" y="3213100"/>
          <p14:tracePt t="245446" x="2327275" y="3228975"/>
          <p14:tracePt t="245454" x="2327275" y="3244850"/>
          <p14:tracePt t="245463" x="2319338" y="3268663"/>
          <p14:tracePt t="245470" x="2311400" y="3284538"/>
          <p14:tracePt t="245478" x="2303463" y="3300413"/>
          <p14:tracePt t="245486" x="2303463" y="3322638"/>
          <p14:tracePt t="245495" x="2295525" y="3338513"/>
          <p14:tracePt t="245502" x="2295525" y="3362325"/>
          <p14:tracePt t="245511" x="2295525" y="3394075"/>
          <p14:tracePt t="245518" x="2295525" y="3425825"/>
          <p14:tracePt t="245526" x="2295525" y="3455988"/>
          <p14:tracePt t="245534" x="2295525" y="3503613"/>
          <p14:tracePt t="245542" x="2295525" y="3543300"/>
          <p14:tracePt t="245550" x="2295525" y="3557588"/>
          <p14:tracePt t="245558" x="2295525" y="3581400"/>
          <p14:tracePt t="245566" x="2295525" y="3597275"/>
          <p14:tracePt t="245574" x="2303463" y="3613150"/>
          <p14:tracePt t="245582" x="2311400" y="3636963"/>
          <p14:tracePt t="245590" x="2311400" y="3644900"/>
          <p14:tracePt t="245598" x="2319338" y="3660775"/>
          <p14:tracePt t="245606" x="2327275" y="3676650"/>
          <p14:tracePt t="245614" x="2327275" y="3683000"/>
          <p14:tracePt t="245622" x="2335213" y="3690938"/>
          <p14:tracePt t="245630" x="2343150" y="3698875"/>
          <p14:tracePt t="245638" x="2343150" y="3706813"/>
          <p14:tracePt t="245647" x="2343150" y="3714750"/>
          <p14:tracePt t="245662" x="2359025" y="3722688"/>
          <p14:tracePt t="245750" x="2359025" y="3714750"/>
          <p14:tracePt t="245758" x="2359025" y="3690938"/>
          <p14:tracePt t="245766" x="2359025" y="3668713"/>
          <p14:tracePt t="245774" x="2359025" y="3636963"/>
          <p14:tracePt t="245782" x="2359025" y="3597275"/>
          <p14:tracePt t="245790" x="2351088" y="3573463"/>
          <p14:tracePt t="245798" x="2343150" y="3543300"/>
          <p14:tracePt t="245806" x="2319338" y="3511550"/>
          <p14:tracePt t="245815" x="2295525" y="3479800"/>
          <p14:tracePt t="245822" x="2271713" y="3448050"/>
          <p14:tracePt t="245830" x="2255838" y="3432175"/>
          <p14:tracePt t="245838" x="2225675" y="3402013"/>
          <p14:tracePt t="245847" x="2201863" y="3378200"/>
          <p14:tracePt t="245854" x="2162175" y="3354388"/>
          <p14:tracePt t="245862" x="2116138" y="3330575"/>
          <p14:tracePt t="245870" x="2084388" y="3314700"/>
          <p14:tracePt t="245879" x="2044700" y="3300413"/>
          <p14:tracePt t="245886" x="1998663" y="3276600"/>
          <p14:tracePt t="245894" x="1966913" y="3268663"/>
          <p14:tracePt t="245902" x="1935163" y="3268663"/>
          <p14:tracePt t="245910" x="1895475" y="3252788"/>
          <p14:tracePt t="245918" x="1881188" y="3244850"/>
          <p14:tracePt t="245926" x="1873250" y="3244850"/>
          <p14:tracePt t="245942" x="1865313" y="3244850"/>
          <p14:tracePt t="245950" x="1849438" y="3236913"/>
          <p14:tracePt t="245958" x="1841500" y="3236913"/>
          <p14:tracePt t="245966" x="1825625" y="3236913"/>
          <p14:tracePt t="245974" x="1809750" y="3221038"/>
          <p14:tracePt t="245982" x="1785938" y="3213100"/>
          <p14:tracePt t="245990" x="1755775" y="3213100"/>
          <p14:tracePt t="245998" x="1731963" y="3213100"/>
          <p14:tracePt t="246006" x="1692275" y="3213100"/>
          <p14:tracePt t="246014" x="1646238" y="3205163"/>
          <p14:tracePt t="246022" x="1590675" y="3205163"/>
          <p14:tracePt t="246030" x="1535113" y="3205163"/>
          <p14:tracePt t="246038" x="1512888" y="3205163"/>
          <p14:tracePt t="246047" x="1497013" y="3205163"/>
          <p14:tracePt t="246054" x="1473200" y="3205163"/>
          <p14:tracePt t="246167" x="1481138" y="3205163"/>
          <p14:tracePt t="246174" x="1512888" y="3189288"/>
          <p14:tracePt t="246182" x="1550988" y="3181350"/>
          <p14:tracePt t="246190" x="1630363" y="3175000"/>
          <p14:tracePt t="246198" x="1700213" y="3167063"/>
          <p14:tracePt t="246206" x="1778000" y="3151188"/>
          <p14:tracePt t="246214" x="1873250" y="3143250"/>
          <p14:tracePt t="246222" x="1966913" y="3135313"/>
          <p14:tracePt t="246230" x="2052638" y="3103563"/>
          <p14:tracePt t="246238" x="2124075" y="3103563"/>
          <p14:tracePt t="246247" x="2178050" y="3095625"/>
          <p14:tracePt t="246254" x="2209800" y="3095625"/>
          <p14:tracePt t="246263" x="2233613" y="3095625"/>
          <p14:tracePt t="246270" x="2241550" y="3087688"/>
          <p14:tracePt t="246374" x="2225675" y="3087688"/>
          <p14:tracePt t="246382" x="2178050" y="3087688"/>
          <p14:tracePt t="246390" x="2100263" y="3087688"/>
          <p14:tracePt t="246398" x="2012950" y="3087688"/>
          <p14:tracePt t="246406" x="1911350" y="3087688"/>
          <p14:tracePt t="246414" x="1793875" y="3087688"/>
          <p14:tracePt t="246422" x="1652588" y="3087688"/>
          <p14:tracePt t="246431" x="1558925" y="3087688"/>
          <p14:tracePt t="246438" x="1465263" y="3103563"/>
          <p14:tracePt t="246447" x="1395413" y="3111500"/>
          <p14:tracePt t="246454" x="1347788" y="3119438"/>
          <p14:tracePt t="246462" x="1316038" y="3119438"/>
          <p14:tracePt t="246470" x="1300163" y="3127375"/>
          <p14:tracePt t="246551" x="1300163" y="3135313"/>
          <p14:tracePt t="246575" x="1316038" y="3143250"/>
          <p14:tracePt t="246582" x="1323975" y="3143250"/>
          <p14:tracePt t="246590" x="1347788" y="3151188"/>
          <p14:tracePt t="246598" x="1363663" y="3151188"/>
          <p14:tracePt t="246606" x="1387475" y="3151188"/>
          <p14:tracePt t="246614" x="1401763" y="3151188"/>
          <p14:tracePt t="246622" x="1433513" y="3151188"/>
          <p14:tracePt t="246630" x="1465263" y="3151188"/>
          <p14:tracePt t="246638" x="1497013" y="3167063"/>
          <p14:tracePt t="246646" x="1520825" y="3167063"/>
          <p14:tracePt t="246654" x="1566863" y="3175000"/>
          <p14:tracePt t="246662" x="1582738" y="3181350"/>
          <p14:tracePt t="246670" x="1598613" y="3181350"/>
          <p14:tracePt t="246678" x="1606550" y="3181350"/>
          <p14:tracePt t="246686" x="1614488" y="3181350"/>
          <p14:tracePt t="246823" x="1614488" y="3189288"/>
          <p14:tracePt t="246831" x="1622425" y="3189288"/>
          <p14:tracePt t="246838" x="1622425" y="3197225"/>
          <p14:tracePt t="246846" x="1638300" y="3205163"/>
          <p14:tracePt t="246854" x="1646238" y="3205163"/>
          <p14:tracePt t="246863" x="1676400" y="3205163"/>
          <p14:tracePt t="246871" x="1700213" y="3205163"/>
          <p14:tracePt t="246878" x="1716088" y="3205163"/>
          <p14:tracePt t="246886" x="1724025" y="3205163"/>
          <p14:tracePt t="246894" x="1731963" y="3205163"/>
          <p14:tracePt t="246950" x="1731963" y="3197225"/>
          <p14:tracePt t="246958" x="1731963" y="3181350"/>
          <p14:tracePt t="246966" x="1716088" y="3175000"/>
          <p14:tracePt t="246974" x="1700213" y="3175000"/>
          <p14:tracePt t="246982" x="1668463" y="3175000"/>
          <p14:tracePt t="246990" x="1646238" y="3175000"/>
          <p14:tracePt t="246998" x="1630363" y="3175000"/>
          <p14:tracePt t="247006" x="1606550" y="3175000"/>
          <p14:tracePt t="247014" x="1590675" y="3175000"/>
          <p14:tracePt t="247022" x="1582738" y="3175000"/>
          <p14:tracePt t="247031" x="1574800" y="3175000"/>
          <p14:tracePt t="247046" x="1566863" y="3175000"/>
          <p14:tracePt t="247278" x="1582738" y="3175000"/>
          <p14:tracePt t="247286" x="1622425" y="3175000"/>
          <p14:tracePt t="247294" x="1684338" y="3175000"/>
          <p14:tracePt t="247302" x="1747838" y="3175000"/>
          <p14:tracePt t="247310" x="1833563" y="3175000"/>
          <p14:tracePt t="247318" x="1927225" y="3175000"/>
          <p14:tracePt t="247326" x="2020888" y="3175000"/>
          <p14:tracePt t="247334" x="2116138" y="3175000"/>
          <p14:tracePt t="247342" x="2209800" y="3175000"/>
          <p14:tracePt t="247350" x="2303463" y="3175000"/>
          <p14:tracePt t="247358" x="2374900" y="3175000"/>
          <p14:tracePt t="247366" x="2436813" y="3175000"/>
          <p14:tracePt t="247374" x="2492375" y="3175000"/>
          <p14:tracePt t="247382" x="2522538" y="3175000"/>
          <p14:tracePt t="247390" x="2538413" y="3175000"/>
          <p14:tracePt t="247398" x="2546350" y="3175000"/>
          <p14:tracePt t="247911" x="2538413" y="3181350"/>
          <p14:tracePt t="247918" x="2514600" y="3181350"/>
          <p14:tracePt t="247926" x="2484438" y="3197225"/>
          <p14:tracePt t="247935" x="2436813" y="3197225"/>
          <p14:tracePt t="247942" x="2405063" y="3205163"/>
          <p14:tracePt t="247950" x="2343150" y="3213100"/>
          <p14:tracePt t="247958" x="2295525" y="3213100"/>
          <p14:tracePt t="247966" x="2255838" y="3228975"/>
          <p14:tracePt t="247974" x="2201863" y="3228975"/>
          <p14:tracePt t="247982" x="2146300" y="3228975"/>
          <p14:tracePt t="247990" x="2100263" y="3228975"/>
          <p14:tracePt t="247998" x="2044700" y="3236913"/>
          <p14:tracePt t="248006" x="2028825" y="3236913"/>
          <p14:tracePt t="248014" x="2006600" y="3236913"/>
          <p14:tracePt t="248022" x="1998663" y="3236913"/>
          <p14:tracePt t="248110" x="2028825" y="3236913"/>
          <p14:tracePt t="248118" x="2060575" y="3236913"/>
          <p14:tracePt t="248126" x="2108200" y="3236913"/>
          <p14:tracePt t="248134" x="2146300" y="3236913"/>
          <p14:tracePt t="248142" x="2217738" y="3236913"/>
          <p14:tracePt t="248150" x="2295525" y="3236913"/>
          <p14:tracePt t="248158" x="2389188" y="3236913"/>
          <p14:tracePt t="248180" x="2578100" y="3213100"/>
          <p14:tracePt t="248184" x="2695575" y="3181350"/>
          <p14:tracePt t="248190" x="2836863" y="3175000"/>
          <p14:tracePt t="248199" x="2938463" y="3151188"/>
          <p14:tracePt t="248206" x="3024188" y="3143250"/>
          <p14:tracePt t="248214" x="3095625" y="3135313"/>
          <p14:tracePt t="248222" x="3173413" y="3127375"/>
          <p14:tracePt t="248230" x="3235325" y="3103563"/>
          <p14:tracePt t="248238" x="3282950" y="3095625"/>
          <p14:tracePt t="248247" x="3314700" y="3087688"/>
          <p14:tracePt t="248255" x="3338513" y="3071813"/>
          <p14:tracePt t="248262" x="3352800" y="3063875"/>
          <p14:tracePt t="248302" x="3352800" y="3049588"/>
          <p14:tracePt t="248318" x="3346450" y="3033713"/>
          <p14:tracePt t="248326" x="3338513" y="3017838"/>
          <p14:tracePt t="248334" x="3330575" y="3017838"/>
          <p14:tracePt t="248342" x="3322638" y="3009900"/>
          <p14:tracePt t="248350" x="3306763" y="2994025"/>
          <p14:tracePt t="248358" x="3306763" y="2986088"/>
          <p14:tracePt t="248374" x="3290888" y="2970213"/>
          <p14:tracePt t="248383" x="3282950" y="2954338"/>
          <p14:tracePt t="248390" x="3267075" y="2924175"/>
          <p14:tracePt t="248398" x="3251200" y="2908300"/>
          <p14:tracePt t="248406" x="3228975" y="2892425"/>
          <p14:tracePt t="248415" x="3205163" y="2860675"/>
          <p14:tracePt t="248422" x="3165475" y="2844800"/>
          <p14:tracePt t="248430" x="3149600" y="2828925"/>
          <p14:tracePt t="248438" x="3133725" y="2813050"/>
          <p14:tracePt t="248446" x="3071813" y="2759075"/>
          <p14:tracePt t="248454" x="3024188" y="2735263"/>
          <p14:tracePt t="248462" x="2962275" y="2687638"/>
          <p14:tracePt t="248470" x="2890838" y="2649538"/>
          <p14:tracePt t="248478" x="2813050" y="2617788"/>
          <p14:tracePt t="248486" x="2743200" y="2586038"/>
          <p14:tracePt t="248494" x="2663825" y="2578100"/>
          <p14:tracePt t="248502" x="2578100" y="2540000"/>
          <p14:tracePt t="248510" x="2538413" y="2540000"/>
          <p14:tracePt t="248518" x="2506663" y="2540000"/>
          <p14:tracePt t="248526" x="2468563" y="2540000"/>
          <p14:tracePt t="248534" x="2444750" y="2540000"/>
          <p14:tracePt t="248542" x="2428875" y="2540000"/>
          <p14:tracePt t="248550" x="2413000" y="2540000"/>
          <p14:tracePt t="248558" x="2405063" y="2540000"/>
          <p14:tracePt t="248566" x="2374900" y="2555875"/>
          <p14:tracePt t="248574" x="2359025" y="2562225"/>
          <p14:tracePt t="248583" x="2343150" y="2586038"/>
          <p14:tracePt t="248590" x="2335213" y="2625725"/>
          <p14:tracePt t="248599" x="2319338" y="2665413"/>
          <p14:tracePt t="248606" x="2303463" y="2719388"/>
          <p14:tracePt t="248614" x="2303463" y="2759075"/>
          <p14:tracePt t="248622" x="2303463" y="2813050"/>
          <p14:tracePt t="248631" x="2303463" y="2868613"/>
          <p14:tracePt t="248638" x="2303463" y="2900363"/>
          <p14:tracePt t="248646" x="2303463" y="2924175"/>
          <p14:tracePt t="248654" x="2303463" y="2930525"/>
          <p14:tracePt t="248662" x="2319338" y="2962275"/>
          <p14:tracePt t="248678" x="2335213" y="2978150"/>
          <p14:tracePt t="248686" x="2351088" y="2994025"/>
          <p14:tracePt t="248694" x="2374900" y="2994025"/>
          <p14:tracePt t="248702" x="2405063" y="3001963"/>
          <p14:tracePt t="248710" x="2428875" y="3001963"/>
          <p14:tracePt t="248718" x="2460625" y="3001963"/>
          <p14:tracePt t="248726" x="2492375" y="3001963"/>
          <p14:tracePt t="248734" x="2514600" y="3001963"/>
          <p14:tracePt t="248742" x="2554288" y="3001963"/>
          <p14:tracePt t="248750" x="2578100" y="3001963"/>
          <p14:tracePt t="248758" x="2609850" y="3001963"/>
          <p14:tracePt t="248766" x="2647950" y="2994025"/>
          <p14:tracePt t="248774" x="2671763" y="2986088"/>
          <p14:tracePt t="248782" x="2719388" y="2978150"/>
          <p14:tracePt t="248790" x="2743200" y="2946400"/>
          <p14:tracePt t="248798" x="2773363" y="2930525"/>
          <p14:tracePt t="248806" x="2789238" y="2908300"/>
          <p14:tracePt t="248814" x="2805113" y="2892425"/>
          <p14:tracePt t="248822" x="2820988" y="2876550"/>
          <p14:tracePt t="248830" x="2820988" y="2860675"/>
          <p14:tracePt t="248838" x="2836863" y="2844800"/>
          <p14:tracePt t="248846" x="2836863" y="2836863"/>
          <p14:tracePt t="248854" x="2836863" y="2813050"/>
          <p14:tracePt t="248862" x="2844800" y="2798763"/>
          <p14:tracePt t="248870" x="2844800" y="2774950"/>
          <p14:tracePt t="248878" x="2844800" y="2751138"/>
          <p14:tracePt t="248886" x="2844800" y="2735263"/>
          <p14:tracePt t="248894" x="2836863" y="2711450"/>
          <p14:tracePt t="248902" x="2828925" y="2695575"/>
          <p14:tracePt t="248910" x="2805113" y="2665413"/>
          <p14:tracePt t="248918" x="2781300" y="2649538"/>
          <p14:tracePt t="248926" x="2743200" y="2625725"/>
          <p14:tracePt t="248934" x="2671763" y="2601913"/>
          <p14:tracePt t="248942" x="2640013" y="2578100"/>
          <p14:tracePt t="248951" x="2601913" y="2570163"/>
          <p14:tracePt t="248958" x="2546350" y="2547938"/>
          <p14:tracePt t="248966" x="2530475" y="2547938"/>
          <p14:tracePt t="248974" x="2498725" y="2547938"/>
          <p14:tracePt t="248984" x="2476500" y="2547938"/>
          <p14:tracePt t="248990" x="2460625" y="2547938"/>
          <p14:tracePt t="248998" x="2444750" y="2547938"/>
          <p14:tracePt t="249006" x="2436813" y="2547938"/>
          <p14:tracePt t="249014" x="2413000" y="2547938"/>
          <p14:tracePt t="249033" x="2405063" y="2562225"/>
          <p14:tracePt t="249038" x="2405063" y="2593975"/>
          <p14:tracePt t="249046" x="2405063" y="2617788"/>
          <p14:tracePt t="249054" x="2405063" y="2657475"/>
          <p14:tracePt t="249062" x="2405063" y="2681288"/>
          <p14:tracePt t="249070" x="2405063" y="2719388"/>
          <p14:tracePt t="249078" x="2405063" y="2767013"/>
          <p14:tracePt t="249086" x="2405063" y="2798763"/>
          <p14:tracePt t="249094" x="2405063" y="2820988"/>
          <p14:tracePt t="249102" x="2405063" y="2836863"/>
          <p14:tracePt t="249110" x="2420938" y="2868613"/>
          <p14:tracePt t="249118" x="2436813" y="2900363"/>
          <p14:tracePt t="249126" x="2452688" y="2908300"/>
          <p14:tracePt t="249134" x="2484438" y="2930525"/>
          <p14:tracePt t="249142" x="2522538" y="2946400"/>
          <p14:tracePt t="249150" x="2570163" y="2970213"/>
          <p14:tracePt t="249158" x="2609850" y="2970213"/>
          <p14:tracePt t="249166" x="2663825" y="2978150"/>
          <p14:tracePt t="249174" x="2719388" y="2994025"/>
          <p14:tracePt t="249182" x="2773363" y="2994025"/>
          <p14:tracePt t="249190" x="2813050" y="2994025"/>
          <p14:tracePt t="249198" x="2867025" y="2994025"/>
          <p14:tracePt t="249206" x="2898775" y="2994025"/>
          <p14:tracePt t="249215" x="2922588" y="2994025"/>
          <p14:tracePt t="249222" x="2946400" y="2986088"/>
          <p14:tracePt t="249231" x="2970213" y="2970213"/>
          <p14:tracePt t="249238" x="2978150" y="2946400"/>
          <p14:tracePt t="249246" x="2986088" y="2930525"/>
          <p14:tracePt t="249254" x="2986088" y="2916238"/>
          <p14:tracePt t="249262" x="2986088" y="2884488"/>
          <p14:tracePt t="249270" x="2986088" y="2852738"/>
          <p14:tracePt t="249278" x="2986088" y="2805113"/>
          <p14:tracePt t="249286" x="2946400" y="2759075"/>
          <p14:tracePt t="249294" x="2922588" y="2735263"/>
          <p14:tracePt t="249302" x="2867025" y="2665413"/>
          <p14:tracePt t="249310" x="2828925" y="2633663"/>
          <p14:tracePt t="249318" x="2781300" y="2601913"/>
          <p14:tracePt t="249326" x="2735263" y="2578100"/>
          <p14:tracePt t="249334" x="2695575" y="2562225"/>
          <p14:tracePt t="249342" x="2663825" y="2562225"/>
          <p14:tracePt t="249351" x="2632075" y="2547938"/>
          <p14:tracePt t="249358" x="2609850" y="2547938"/>
          <p14:tracePt t="249366" x="2593975" y="2547938"/>
          <p14:tracePt t="249374" x="2578100" y="2547938"/>
          <p14:tracePt t="249382" x="2562225" y="2547938"/>
          <p14:tracePt t="249390" x="2554288" y="2547938"/>
          <p14:tracePt t="249398" x="2546350" y="2547938"/>
          <p14:tracePt t="249406" x="2546350" y="2570163"/>
          <p14:tracePt t="249414" x="2538413" y="2601913"/>
          <p14:tracePt t="249422" x="2538413" y="2641600"/>
          <p14:tracePt t="249430" x="2538413" y="2695575"/>
          <p14:tracePt t="249438" x="2562225" y="2767013"/>
          <p14:tracePt t="249446" x="2578100" y="2805113"/>
          <p14:tracePt t="249454" x="2617788" y="2868613"/>
          <p14:tracePt t="249462" x="2655888" y="2916238"/>
          <p14:tracePt t="249470" x="2671763" y="2946400"/>
          <p14:tracePt t="249478" x="2695575" y="2978150"/>
          <p14:tracePt t="249486" x="2735263" y="3001963"/>
          <p14:tracePt t="249494" x="2749550" y="3009900"/>
          <p14:tracePt t="249502" x="2773363" y="3025775"/>
          <p14:tracePt t="249510" x="2797175" y="3025775"/>
          <p14:tracePt t="249518" x="2813050" y="3041650"/>
          <p14:tracePt t="249526" x="2836863" y="3041650"/>
          <p14:tracePt t="249534" x="2867025" y="3041650"/>
          <p14:tracePt t="249542" x="2890838" y="3041650"/>
          <p14:tracePt t="249550" x="2922588" y="3041650"/>
          <p14:tracePt t="249558" x="2938463" y="3033713"/>
          <p14:tracePt t="249567" x="2978150" y="3025775"/>
          <p14:tracePt t="249574" x="3008313" y="2994025"/>
          <p14:tracePt t="249582" x="3040063" y="2938463"/>
          <p14:tracePt t="249590" x="3055938" y="2900363"/>
          <p14:tracePt t="249598" x="3063875" y="2868613"/>
          <p14:tracePt t="249606" x="3071813" y="2813050"/>
          <p14:tracePt t="249614" x="3071813" y="2759075"/>
          <p14:tracePt t="249622" x="3071813" y="2695575"/>
          <p14:tracePt t="249630" x="3071813" y="2665413"/>
          <p14:tracePt t="249638" x="3055938" y="2601913"/>
          <p14:tracePt t="249646" x="3008313" y="2547938"/>
          <p14:tracePt t="249654" x="2938463" y="2500313"/>
          <p14:tracePt t="249662" x="2874963" y="2468563"/>
          <p14:tracePt t="249670" x="2805113" y="2422525"/>
          <p14:tracePt t="249678" x="2735263" y="2414588"/>
          <p14:tracePt t="249686" x="2687638" y="2390775"/>
          <p14:tracePt t="249694" x="2632075" y="2390775"/>
          <p14:tracePt t="249702" x="2586038" y="2390775"/>
          <p14:tracePt t="249710" x="2546350" y="2390775"/>
          <p14:tracePt t="249718" x="2522538" y="2390775"/>
          <p14:tracePt t="249726" x="2498725" y="2398713"/>
          <p14:tracePt t="249735" x="2484438" y="2406650"/>
          <p14:tracePt t="249742" x="2468563" y="2422525"/>
          <p14:tracePt t="249750" x="2460625" y="2422525"/>
          <p14:tracePt t="249758" x="2452688" y="2444750"/>
          <p14:tracePt t="249766" x="2452688" y="2468563"/>
          <p14:tracePt t="249774" x="2452688" y="2508250"/>
          <p14:tracePt t="249782" x="2452688" y="2540000"/>
          <p14:tracePt t="249790" x="2476500" y="2586038"/>
          <p14:tracePt t="249798" x="2522538" y="2657475"/>
          <p14:tracePt t="249806" x="2554288" y="2703513"/>
          <p14:tracePt t="249814" x="2593975" y="2743200"/>
          <p14:tracePt t="249822" x="2617788" y="2767013"/>
          <p14:tracePt t="249830" x="2640013" y="2790825"/>
          <p14:tracePt t="249838" x="2663825" y="2813050"/>
          <p14:tracePt t="249846" x="2687638" y="2820988"/>
          <p14:tracePt t="249854" x="2695575" y="2836863"/>
          <p14:tracePt t="249862" x="2719388" y="2836863"/>
          <p14:tracePt t="249870" x="2743200" y="2844800"/>
          <p14:tracePt t="249878" x="2765425" y="2844800"/>
          <p14:tracePt t="249886" x="2781300" y="2852738"/>
          <p14:tracePt t="249894" x="2813050" y="2852738"/>
          <p14:tracePt t="249902" x="2836863" y="2852738"/>
          <p14:tracePt t="249910" x="2867025" y="2852738"/>
          <p14:tracePt t="249919" x="2906713" y="2844800"/>
          <p14:tracePt t="249926" x="2922588" y="2828925"/>
          <p14:tracePt t="249934" x="2946400" y="2798763"/>
          <p14:tracePt t="249942" x="2970213" y="2751138"/>
          <p14:tracePt t="249951" x="2970213" y="2727325"/>
          <p14:tracePt t="249958" x="2978150" y="2695575"/>
          <p14:tracePt t="249966" x="2978150" y="2665413"/>
          <p14:tracePt t="249974" x="2978150" y="2617788"/>
          <p14:tracePt t="249982" x="2978150" y="2570163"/>
          <p14:tracePt t="249990" x="2978150" y="2532063"/>
          <p14:tracePt t="249998" x="2954338" y="2500313"/>
          <p14:tracePt t="250006" x="2922588" y="2452688"/>
          <p14:tracePt t="250015" x="2890838" y="2414588"/>
          <p14:tracePt t="250022" x="2852738" y="2390775"/>
          <p14:tracePt t="250030" x="2813050" y="2359025"/>
          <p14:tracePt t="250038" x="2765425" y="2351088"/>
          <p14:tracePt t="250046" x="2727325" y="2327275"/>
          <p14:tracePt t="250054" x="2679700" y="2327275"/>
          <p14:tracePt t="250062" x="2663825" y="2327275"/>
          <p14:tracePt t="250070" x="2632075" y="2327275"/>
          <p14:tracePt t="250078" x="2617788" y="2327275"/>
          <p14:tracePt t="250086" x="2601913" y="2335213"/>
          <p14:tracePt t="250094" x="2570163" y="2359025"/>
          <p14:tracePt t="250102" x="2554288" y="2374900"/>
          <p14:tracePt t="250110" x="2546350" y="2414588"/>
          <p14:tracePt t="250118" x="2538413" y="2468563"/>
          <p14:tracePt t="250126" x="2538413" y="2516188"/>
          <p14:tracePt t="250134" x="2538413" y="2593975"/>
          <p14:tracePt t="250142" x="2538413" y="2625725"/>
          <p14:tracePt t="250150" x="2562225" y="2673350"/>
          <p14:tracePt t="250158" x="2586038" y="2719388"/>
          <p14:tracePt t="250167" x="2632075" y="2774950"/>
          <p14:tracePt t="250183" x="2655888" y="2790825"/>
          <p14:tracePt t="250190" x="2679700" y="2805113"/>
          <p14:tracePt t="250199" x="2687638" y="2805113"/>
          <p14:tracePt t="250206" x="2711450" y="2805113"/>
          <p14:tracePt t="250214" x="2743200" y="2805113"/>
          <p14:tracePt t="250222" x="2757488" y="2805113"/>
          <p14:tracePt t="250230" x="2781300" y="2805113"/>
          <p14:tracePt t="250238" x="2828925" y="2767013"/>
          <p14:tracePt t="250246" x="2844800" y="2743200"/>
          <p14:tracePt t="250254" x="2867025" y="2695575"/>
          <p14:tracePt t="250262" x="2898775" y="2665413"/>
          <p14:tracePt t="250270" x="2922588" y="2601913"/>
          <p14:tracePt t="250278" x="2930525" y="2578100"/>
          <p14:tracePt t="250286" x="2938463" y="2547938"/>
          <p14:tracePt t="250294" x="2946400" y="2516188"/>
          <p14:tracePt t="250302" x="2946400" y="2484438"/>
          <p14:tracePt t="250311" x="2946400" y="2444750"/>
          <p14:tracePt t="250318" x="2930525" y="2414588"/>
          <p14:tracePt t="250326" x="2914650" y="2398713"/>
          <p14:tracePt t="250334" x="2882900" y="2374900"/>
          <p14:tracePt t="250342" x="2844800" y="2351088"/>
          <p14:tracePt t="250351" x="2828925" y="2351088"/>
          <p14:tracePt t="250358" x="2805113" y="2343150"/>
          <p14:tracePt t="250366" x="2773363" y="2343150"/>
          <p14:tracePt t="250374" x="2757488" y="2343150"/>
          <p14:tracePt t="250382" x="2743200" y="2343150"/>
          <p14:tracePt t="250390" x="2719388" y="2359025"/>
          <p14:tracePt t="250398" x="2703513" y="2406650"/>
          <p14:tracePt t="250406" x="2695575" y="2444750"/>
          <p14:tracePt t="250414" x="2695575" y="2476500"/>
          <p14:tracePt t="250422" x="2695575" y="2516188"/>
          <p14:tracePt t="250430" x="2695575" y="2540000"/>
          <p14:tracePt t="250438" x="2711450" y="2562225"/>
          <p14:tracePt t="250446" x="2727325" y="2578100"/>
          <p14:tracePt t="250454" x="2743200" y="2586038"/>
          <p14:tracePt t="250462" x="2757488" y="2593975"/>
          <p14:tracePt t="250487" x="2773363" y="2593975"/>
          <p14:tracePt t="250494" x="2781300" y="2593975"/>
          <p14:tracePt t="250631" x="2789238" y="2593975"/>
          <p14:tracePt t="250654" x="2797175" y="2593975"/>
          <p14:tracePt t="251231" x="2805113" y="2601913"/>
          <p14:tracePt t="251238" x="2805113" y="2609850"/>
          <p14:tracePt t="251246" x="2805113" y="2633663"/>
          <p14:tracePt t="251254" x="2805113" y="2673350"/>
          <p14:tracePt t="251262" x="2805113" y="2711450"/>
          <p14:tracePt t="251270" x="2805113" y="2774950"/>
          <p14:tracePt t="251278" x="2805113" y="2828925"/>
          <p14:tracePt t="251286" x="2797175" y="2892425"/>
          <p14:tracePt t="251294" x="2765425" y="2970213"/>
          <p14:tracePt t="251302" x="2749550" y="3033713"/>
          <p14:tracePt t="251310" x="2743200" y="3095625"/>
          <p14:tracePt t="251318" x="2727325" y="3159125"/>
          <p14:tracePt t="251326" x="2719388" y="3221038"/>
          <p14:tracePt t="251334" x="2719388" y="3252788"/>
          <p14:tracePt t="251342" x="2719388" y="3284538"/>
          <p14:tracePt t="251350" x="2719388" y="3314700"/>
          <p14:tracePt t="251358" x="2719388" y="3346450"/>
          <p14:tracePt t="251366" x="2727325" y="3386138"/>
          <p14:tracePt t="251374" x="2735263" y="3409950"/>
          <p14:tracePt t="251382" x="2743200" y="3425825"/>
          <p14:tracePt t="251390" x="2743200" y="3440113"/>
          <p14:tracePt t="251398" x="2749550" y="3455988"/>
          <p14:tracePt t="251415" x="2757488" y="3471863"/>
          <p14:tracePt t="251655" x="2757488" y="3455988"/>
          <p14:tracePt t="251662" x="2757488" y="3440113"/>
          <p14:tracePt t="251670" x="2749550" y="3440113"/>
          <p14:tracePt t="251678" x="2749550" y="3432175"/>
          <p14:tracePt t="251686" x="2735263" y="3417888"/>
          <p14:tracePt t="251694" x="2719388" y="3409950"/>
          <p14:tracePt t="251702" x="2695575" y="3394075"/>
          <p14:tracePt t="251710" x="2671763" y="3386138"/>
          <p14:tracePt t="251718" x="2640013" y="3354388"/>
          <p14:tracePt t="251726" x="2632075" y="3346450"/>
          <p14:tracePt t="251734" x="2609850" y="3322638"/>
          <p14:tracePt t="251742" x="2570163" y="3292475"/>
          <p14:tracePt t="251751" x="2554288" y="3284538"/>
          <p14:tracePt t="251758" x="2530475" y="3252788"/>
          <p14:tracePt t="251766" x="2514600" y="3236913"/>
          <p14:tracePt t="251774" x="2484438" y="3205163"/>
          <p14:tracePt t="251782" x="2460625" y="3181350"/>
          <p14:tracePt t="251790" x="2436813" y="3143250"/>
          <p14:tracePt t="251798" x="2420938" y="3127375"/>
          <p14:tracePt t="251806" x="2413000" y="3103563"/>
          <p14:tracePt t="251814" x="2405063" y="3095625"/>
          <p14:tracePt t="251822" x="2405063" y="3087688"/>
          <p14:tracePt t="251838" x="2397125" y="3087688"/>
          <p14:tracePt t="251864" x="2389188" y="3079750"/>
          <p14:tracePt t="251879" x="2389188" y="3071813"/>
          <p14:tracePt t="251886" x="2389188" y="3055938"/>
          <p14:tracePt t="251903" x="2389188" y="3049588"/>
          <p14:tracePt t="251910" x="2389188" y="3033713"/>
          <p14:tracePt t="251918" x="2389188" y="3025775"/>
          <p14:tracePt t="251926" x="2389188" y="3001963"/>
          <p14:tracePt t="251934" x="2389188" y="2986088"/>
          <p14:tracePt t="251942" x="2389188" y="2978150"/>
          <p14:tracePt t="251950" x="2389188" y="2970213"/>
          <p14:tracePt t="251958" x="2389188" y="2962275"/>
          <p14:tracePt t="251966" x="2389188" y="2954338"/>
          <p14:tracePt t="251974" x="2389188" y="2946400"/>
          <p14:tracePt t="251999" x="2389188" y="2938463"/>
          <p14:tracePt t="252006" x="2389188" y="2930525"/>
          <p14:tracePt t="252014" x="2389188" y="2924175"/>
          <p14:tracePt t="252022" x="2397125" y="2916238"/>
          <p14:tracePt t="252038" x="2405063" y="2916238"/>
          <p14:tracePt t="252046" x="2405063" y="2908300"/>
          <p14:tracePt t="252054" x="2405063" y="2900363"/>
          <p14:tracePt t="252062" x="2413000" y="2900363"/>
          <p14:tracePt t="252070" x="2420938" y="2892425"/>
          <p14:tracePt t="252078" x="2428875" y="2892425"/>
          <p14:tracePt t="252087" x="2444750" y="2892425"/>
          <p14:tracePt t="252094" x="2452688" y="2884488"/>
          <p14:tracePt t="252102" x="2460625" y="2876550"/>
          <p14:tracePt t="252110" x="2476500" y="2876550"/>
          <p14:tracePt t="252118" x="2498725" y="2868613"/>
          <p14:tracePt t="252126" x="2506663" y="2860675"/>
          <p14:tracePt t="252134" x="2538413" y="2860675"/>
          <p14:tracePt t="252142" x="2546350" y="2852738"/>
          <p14:tracePt t="252150" x="2562225" y="2844800"/>
          <p14:tracePt t="252158" x="2586038" y="2836863"/>
          <p14:tracePt t="252166" x="2601913" y="2828925"/>
          <p14:tracePt t="252174" x="2617788" y="2813050"/>
          <p14:tracePt t="252185" x="2632075" y="2813050"/>
          <p14:tracePt t="252190" x="2632075" y="2805113"/>
          <p14:tracePt t="252198" x="2647950" y="2798763"/>
          <p14:tracePt t="252206" x="2655888" y="2790825"/>
          <p14:tracePt t="252214" x="2663825" y="2790825"/>
          <p14:tracePt t="252231" x="2663825" y="2774950"/>
          <p14:tracePt t="252246" x="2671763" y="2767013"/>
          <p14:tracePt t="252262" x="2671763" y="2751138"/>
          <p14:tracePt t="252287" x="2671763" y="2743200"/>
          <p14:tracePt t="252294" x="2671763" y="2735263"/>
          <p14:tracePt t="252303" x="2671763" y="2719388"/>
          <p14:tracePt t="252310" x="2663825" y="2711450"/>
          <p14:tracePt t="252318" x="2632075" y="2687638"/>
          <p14:tracePt t="252326" x="2617788" y="2687638"/>
          <p14:tracePt t="252334" x="2593975" y="2681288"/>
          <p14:tracePt t="252342" x="2578100" y="2681288"/>
          <p14:tracePt t="252350" x="2562225" y="2681288"/>
          <p14:tracePt t="252358" x="2554288" y="2673350"/>
          <p14:tracePt t="252366" x="2546350" y="2673350"/>
          <p14:tracePt t="252374" x="2538413" y="2673350"/>
          <p14:tracePt t="252439" x="2522538" y="2673350"/>
          <p14:tracePt t="252446" x="2498725" y="2681288"/>
          <p14:tracePt t="252454" x="2498725" y="2687638"/>
          <p14:tracePt t="252462" x="2484438" y="2695575"/>
          <p14:tracePt t="252470" x="2476500" y="2695575"/>
          <p14:tracePt t="252478" x="2468563" y="2711450"/>
          <p14:tracePt t="252486" x="2452688" y="2711450"/>
          <p14:tracePt t="252494" x="2452688" y="2719388"/>
          <p14:tracePt t="252503" x="2444750" y="2727325"/>
          <p14:tracePt t="252518" x="2444750" y="2735263"/>
          <p14:tracePt t="252526" x="2444750" y="2743200"/>
          <p14:tracePt t="252534" x="2444750" y="2751138"/>
          <p14:tracePt t="252542" x="2460625" y="2767013"/>
          <p14:tracePt t="252551" x="2476500" y="2782888"/>
          <p14:tracePt t="252558" x="2492375" y="2790825"/>
          <p14:tracePt t="252566" x="2522538" y="2805113"/>
          <p14:tracePt t="252574" x="2538413" y="2820988"/>
          <p14:tracePt t="252582" x="2554288" y="2828925"/>
          <p14:tracePt t="252590" x="2570163" y="2828925"/>
          <p14:tracePt t="252598" x="2617788" y="2836863"/>
          <p14:tracePt t="252606" x="2632075" y="2836863"/>
          <p14:tracePt t="252614" x="2647950" y="2836863"/>
          <p14:tracePt t="252622" x="2671763" y="2852738"/>
          <p14:tracePt t="252630" x="2727325" y="2852738"/>
          <p14:tracePt t="252638" x="2765425" y="2852738"/>
          <p14:tracePt t="252646" x="2797175" y="2852738"/>
          <p14:tracePt t="252654" x="2852738" y="2852738"/>
          <p14:tracePt t="252662" x="2906713" y="2852738"/>
          <p14:tracePt t="252671" x="2946400" y="2852738"/>
          <p14:tracePt t="252678" x="2978150" y="2852738"/>
          <p14:tracePt t="252686" x="3024188" y="2852738"/>
          <p14:tracePt t="252694" x="3055938" y="2852738"/>
          <p14:tracePt t="252703" x="3087688" y="2852738"/>
          <p14:tracePt t="252710" x="3149600" y="2852738"/>
          <p14:tracePt t="252718" x="3173413" y="2852738"/>
          <p14:tracePt t="252726" x="3221038" y="2852738"/>
          <p14:tracePt t="252734" x="3267075" y="2852738"/>
          <p14:tracePt t="252742" x="3306763" y="2852738"/>
          <p14:tracePt t="252750" x="3368675" y="2860675"/>
          <p14:tracePt t="252758" x="3416300" y="2860675"/>
          <p14:tracePt t="252766" x="3478213" y="2860675"/>
          <p14:tracePt t="252774" x="3541713" y="2860675"/>
          <p14:tracePt t="252782" x="3611563" y="2860675"/>
          <p14:tracePt t="252790" x="3690938" y="2876550"/>
          <p14:tracePt t="252798" x="3736975" y="2876550"/>
          <p14:tracePt t="252806" x="3792538" y="2892425"/>
          <p14:tracePt t="252814" x="3846513" y="2900363"/>
          <p14:tracePt t="252822" x="3910013" y="2900363"/>
          <p14:tracePt t="252830" x="3963988" y="2916238"/>
          <p14:tracePt t="252838" x="4019550" y="2916238"/>
          <p14:tracePt t="252846" x="4083050" y="2916238"/>
          <p14:tracePt t="252854" x="4144963" y="2916238"/>
          <p14:tracePt t="252862" x="4200525" y="2916238"/>
          <p14:tracePt t="252872" x="4262438" y="2916238"/>
          <p14:tracePt t="252878" x="4310063" y="2916238"/>
          <p14:tracePt t="252887" x="4356100" y="2916238"/>
          <p14:tracePt t="252894" x="4427538" y="2916238"/>
          <p14:tracePt t="252902" x="4481513" y="2916238"/>
          <p14:tracePt t="252910" x="4537075" y="2916238"/>
          <p14:tracePt t="252918" x="4583113" y="2916238"/>
          <p14:tracePt t="252926" x="4646613" y="2916238"/>
          <p14:tracePt t="252934" x="4694238" y="2916238"/>
          <p14:tracePt t="252942" x="4756150" y="2916238"/>
          <p14:tracePt t="252950" x="4795838" y="2916238"/>
          <p14:tracePt t="252958" x="4841875" y="2916238"/>
          <p14:tracePt t="252966" x="4881563" y="2916238"/>
          <p14:tracePt t="252974" x="4937125" y="2916238"/>
          <p14:tracePt t="252982" x="4975225" y="2916238"/>
          <p14:tracePt t="252990" x="5014913" y="2900363"/>
          <p14:tracePt t="252998" x="5054600" y="2900363"/>
          <p14:tracePt t="253006" x="5076825" y="2892425"/>
          <p14:tracePt t="253014" x="5124450" y="2884488"/>
          <p14:tracePt t="253022" x="5156200" y="2884488"/>
          <p14:tracePt t="253030" x="5194300" y="2876550"/>
          <p14:tracePt t="253038" x="5218113" y="2876550"/>
          <p14:tracePt t="253046" x="5241925" y="2868613"/>
          <p14:tracePt t="253054" x="5257800" y="2868613"/>
          <p14:tracePt t="253062" x="5281613" y="2868613"/>
          <p14:tracePt t="253070" x="5297488" y="2860675"/>
          <p14:tracePt t="253078" x="5311775" y="2860675"/>
          <p14:tracePt t="253087" x="5327650" y="2852738"/>
          <p14:tracePt t="253095" x="5343525" y="2852738"/>
          <p14:tracePt t="253103" x="5351463" y="2844800"/>
          <p14:tracePt t="253110" x="5367338" y="2844800"/>
          <p14:tracePt t="253126" x="5375275" y="2828925"/>
          <p14:tracePt t="253159" x="5375275" y="2820988"/>
          <p14:tracePt t="253166" x="5375275" y="2805113"/>
          <p14:tracePt t="253174" x="5375275" y="2782888"/>
          <p14:tracePt t="253182" x="5367338" y="2782888"/>
          <p14:tracePt t="253190" x="5335588" y="2767013"/>
          <p14:tracePt t="253198" x="5311775" y="2767013"/>
          <p14:tracePt t="253206" x="5265738" y="2743200"/>
          <p14:tracePt t="253214" x="5233988" y="2735263"/>
          <p14:tracePt t="253222" x="5172075" y="2719388"/>
          <p14:tracePt t="253236" x="5116513" y="2703513"/>
          <p14:tracePt t="253239" x="5038725" y="2687638"/>
          <p14:tracePt t="253246" x="4951413" y="2665413"/>
          <p14:tracePt t="253254" x="4881563" y="2649538"/>
          <p14:tracePt t="253262" x="4803775" y="2609850"/>
          <p14:tracePt t="253271" x="4686300" y="2601913"/>
          <p14:tracePt t="253278" x="4568825" y="2578100"/>
          <p14:tracePt t="253287" x="4449763" y="2570163"/>
          <p14:tracePt t="253294" x="4286250" y="2540000"/>
          <p14:tracePt t="253303" x="4129088" y="2524125"/>
          <p14:tracePt t="253310" x="3979863" y="2524125"/>
          <p14:tracePt t="253319" x="3846513" y="2524125"/>
          <p14:tracePt t="253326" x="3721100" y="2524125"/>
          <p14:tracePt t="253335" x="3627438" y="2524125"/>
          <p14:tracePt t="253342" x="3541713" y="2524125"/>
          <p14:tracePt t="253350" x="3471863" y="2524125"/>
          <p14:tracePt t="253358" x="3416300" y="2532063"/>
          <p14:tracePt t="253366" x="3352800" y="2547938"/>
          <p14:tracePt t="253374" x="3306763" y="2562225"/>
          <p14:tracePt t="253382" x="3243263" y="2570163"/>
          <p14:tracePt t="253390" x="3189288" y="2570163"/>
          <p14:tracePt t="253398" x="3141663" y="2578100"/>
          <p14:tracePt t="253406" x="3109913" y="2586038"/>
          <p14:tracePt t="253414" x="3055938" y="2601913"/>
          <p14:tracePt t="253422" x="3016250" y="2609850"/>
          <p14:tracePt t="253430" x="2970213" y="2617788"/>
          <p14:tracePt t="253438" x="2938463" y="2625725"/>
          <p14:tracePt t="253446" x="2882900" y="2641600"/>
          <p14:tracePt t="253454" x="2836863" y="2657475"/>
          <p14:tracePt t="253462" x="2797175" y="2665413"/>
          <p14:tracePt t="253470" x="2773363" y="2681288"/>
          <p14:tracePt t="253478" x="2749550" y="2687638"/>
          <p14:tracePt t="253486" x="2743200" y="2695575"/>
          <p14:tracePt t="253494" x="2727325" y="2703513"/>
          <p14:tracePt t="253502" x="2719388" y="2719388"/>
          <p14:tracePt t="253510" x="2703513" y="2727325"/>
          <p14:tracePt t="253518" x="2703513" y="2735263"/>
          <p14:tracePt t="253526" x="2695575" y="2743200"/>
          <p14:tracePt t="253534" x="2695575" y="2759075"/>
          <p14:tracePt t="253542" x="2695575" y="2767013"/>
          <p14:tracePt t="253550" x="2695575" y="2782888"/>
          <p14:tracePt t="253558" x="2695575" y="2798763"/>
          <p14:tracePt t="253566" x="2695575" y="2820988"/>
          <p14:tracePt t="253574" x="2695575" y="2836863"/>
          <p14:tracePt t="253582" x="2695575" y="2844800"/>
          <p14:tracePt t="253590" x="2719388" y="2868613"/>
          <p14:tracePt t="253598" x="2719388" y="2876550"/>
          <p14:tracePt t="253606" x="2735263" y="2900363"/>
          <p14:tracePt t="253614" x="2749550" y="2908300"/>
          <p14:tracePt t="253622" x="2765425" y="2924175"/>
          <p14:tracePt t="253630" x="2781300" y="2930525"/>
          <p14:tracePt t="253638" x="2797175" y="2946400"/>
          <p14:tracePt t="253646" x="2836863" y="2962275"/>
          <p14:tracePt t="253654" x="2867025" y="2978150"/>
          <p14:tracePt t="253662" x="2922588" y="3001963"/>
          <p14:tracePt t="253671" x="2978150" y="3017838"/>
          <p14:tracePt t="253678" x="3048000" y="3041650"/>
          <p14:tracePt t="253686" x="3117850" y="3041650"/>
          <p14:tracePt t="253694" x="3197225" y="3063875"/>
          <p14:tracePt t="253703" x="3275013" y="3079750"/>
          <p14:tracePt t="253710" x="3384550" y="3087688"/>
          <p14:tracePt t="253719" x="3486150" y="3103563"/>
          <p14:tracePt t="253726" x="3581400" y="3103563"/>
          <p14:tracePt t="253734" x="3698875" y="3103563"/>
          <p14:tracePt t="253742" x="3792538" y="3119438"/>
          <p14:tracePt t="253750" x="3917950" y="3119438"/>
          <p14:tracePt t="253758" x="4011613" y="3119438"/>
          <p14:tracePt t="253766" x="4105275" y="3119438"/>
          <p14:tracePt t="253774" x="4200525" y="3119438"/>
          <p14:tracePt t="253782" x="4246563" y="3119438"/>
          <p14:tracePt t="253790" x="4278313" y="3119438"/>
          <p14:tracePt t="253798" x="4332288" y="3119438"/>
          <p14:tracePt t="253807" x="4371975" y="3119438"/>
          <p14:tracePt t="253814" x="4379913" y="3119438"/>
          <p14:tracePt t="253830" x="4395788" y="3111500"/>
          <p14:tracePt t="253838" x="4411663" y="3111500"/>
          <p14:tracePt t="253855" x="4411663" y="3103563"/>
          <p14:tracePt t="253862" x="4411663" y="3095625"/>
          <p14:tracePt t="253878" x="4411663" y="3087688"/>
          <p14:tracePt t="253886" x="4411663" y="3079750"/>
          <p14:tracePt t="253894" x="4411663" y="3071813"/>
          <p14:tracePt t="253919" x="4411663" y="3063875"/>
          <p14:tracePt t="254103" x="4419600" y="3055938"/>
          <p14:tracePt t="254110" x="4427538" y="3049588"/>
          <p14:tracePt t="254118" x="4435475" y="3049588"/>
          <p14:tracePt t="254126" x="4443413" y="3049588"/>
          <p14:tracePt t="254142" x="4457700" y="3049588"/>
          <p14:tracePt t="254150" x="4465638" y="3041650"/>
          <p14:tracePt t="254169" x="4473575" y="3041650"/>
          <p14:tracePt t="254182" x="4473575" y="3033713"/>
          <p14:tracePt t="254239" x="4481513" y="3033713"/>
          <p14:tracePt t="254278" x="4481513" y="3041650"/>
          <p14:tracePt t="254286" x="4465638" y="3049588"/>
          <p14:tracePt t="254294" x="4435475" y="3049588"/>
          <p14:tracePt t="254302" x="4387850" y="3049588"/>
          <p14:tracePt t="254310" x="4325938" y="3049588"/>
          <p14:tracePt t="254318" x="4238625" y="3049588"/>
          <p14:tracePt t="254326" x="4152900" y="3049588"/>
          <p14:tracePt t="254334" x="4051300" y="3049588"/>
          <p14:tracePt t="254342" x="3925888" y="3049588"/>
          <p14:tracePt t="254350" x="3792538" y="3049588"/>
          <p14:tracePt t="254358" x="3683000" y="3049588"/>
          <p14:tracePt t="254366" x="3549650" y="3071813"/>
          <p14:tracePt t="254374" x="3416300" y="3079750"/>
          <p14:tracePt t="254382" x="3282950" y="3119438"/>
          <p14:tracePt t="254390" x="3173413" y="3159125"/>
          <p14:tracePt t="254398" x="3079750" y="3175000"/>
          <p14:tracePt t="254406" x="2986088" y="3205163"/>
          <p14:tracePt t="254414" x="2898775" y="3244850"/>
          <p14:tracePt t="254422" x="2820988" y="3260725"/>
          <p14:tracePt t="254430" x="2735263" y="3292475"/>
          <p14:tracePt t="254439" x="2671763" y="3300413"/>
          <p14:tracePt t="254446" x="2601913" y="3322638"/>
          <p14:tracePt t="254455" x="2522538" y="3346450"/>
          <p14:tracePt t="254462" x="2413000" y="3378200"/>
          <p14:tracePt t="254470" x="2319338" y="3409950"/>
          <p14:tracePt t="254478" x="2233613" y="3432175"/>
          <p14:tracePt t="254486" x="2154238" y="3455988"/>
          <p14:tracePt t="254494" x="2100263" y="3471863"/>
          <p14:tracePt t="254503" x="2020888" y="3487738"/>
          <p14:tracePt t="254510" x="2012950" y="3503613"/>
          <p14:tracePt t="254518" x="2006600" y="3503613"/>
          <p14:tracePt t="254526" x="1982788" y="3511550"/>
          <p14:tracePt t="254534" x="1982788" y="3519488"/>
          <p14:tracePt t="254542" x="1974850" y="3519488"/>
          <p14:tracePt t="254574" x="1966913" y="3519488"/>
          <p14:tracePt t="254606" x="1958975" y="3519488"/>
          <p14:tracePt t="254615" x="1958975" y="3511550"/>
          <p14:tracePt t="254622" x="1958975" y="3503613"/>
          <p14:tracePt t="254639" x="1958975" y="3479800"/>
          <p14:tracePt t="254646" x="1943100" y="3463925"/>
          <p14:tracePt t="254654" x="1943100" y="3455988"/>
          <p14:tracePt t="254662" x="1943100" y="3432175"/>
          <p14:tracePt t="254670" x="1935163" y="3417888"/>
          <p14:tracePt t="254678" x="1927225" y="3394075"/>
          <p14:tracePt t="254686" x="1919288" y="3370263"/>
          <p14:tracePt t="254694" x="1903413" y="3354388"/>
          <p14:tracePt t="254702" x="1873250" y="3306763"/>
          <p14:tracePt t="254710" x="1865313" y="3284538"/>
          <p14:tracePt t="254718" x="1849438" y="3268663"/>
          <p14:tracePt t="254726" x="1825625" y="3244850"/>
          <p14:tracePt t="254734" x="1809750" y="3228975"/>
          <p14:tracePt t="254742" x="1785938" y="3197225"/>
          <p14:tracePt t="254750" x="1778000" y="3189288"/>
          <p14:tracePt t="254758" x="1778000" y="3167063"/>
          <p14:tracePt t="254766" x="1778000" y="3159125"/>
          <p14:tracePt t="254774" x="1763713" y="3127375"/>
          <p14:tracePt t="254790" x="1747838" y="3111500"/>
          <p14:tracePt t="254798" x="1747838" y="3103563"/>
          <p14:tracePt t="254806" x="1747838" y="3095625"/>
          <p14:tracePt t="254814" x="1716088" y="3079750"/>
          <p14:tracePt t="254830" x="1708150" y="3071813"/>
          <p14:tracePt t="254839" x="1700213" y="3063875"/>
          <p14:tracePt t="254846" x="1692275" y="3063875"/>
          <p14:tracePt t="254854" x="1684338" y="3063875"/>
          <p14:tracePt t="254862" x="1676400" y="3063875"/>
          <p14:tracePt t="254887" x="1668463" y="3063875"/>
          <p14:tracePt t="254894" x="1660525" y="3063875"/>
          <p14:tracePt t="254902" x="1646238" y="3049588"/>
          <p14:tracePt t="254918" x="1630363" y="3041650"/>
          <p14:tracePt t="254934" x="1606550" y="3025775"/>
          <p14:tracePt t="254942" x="1598613" y="3017838"/>
          <p14:tracePt t="254950" x="1574800" y="3009900"/>
          <p14:tracePt t="254958" x="1566863" y="3009900"/>
          <p14:tracePt t="254966" x="1550988" y="3009900"/>
          <p14:tracePt t="254974" x="1543050" y="3001963"/>
          <p14:tracePt t="254982" x="1535113" y="3001963"/>
          <p14:tracePt t="254990" x="1520825" y="3001963"/>
          <p14:tracePt t="255007" x="1512888" y="3001963"/>
          <p14:tracePt t="255014" x="1504950" y="3001963"/>
          <p14:tracePt t="255039" x="1497013" y="3001963"/>
          <p14:tracePt t="255062" x="1481138" y="3017838"/>
          <p14:tracePt t="255070" x="1473200" y="3033713"/>
          <p14:tracePt t="255078" x="1473200" y="3041650"/>
          <p14:tracePt t="255086" x="1465263" y="3049588"/>
          <p14:tracePt t="255094" x="1457325" y="3071813"/>
          <p14:tracePt t="255102" x="1433513" y="3095625"/>
          <p14:tracePt t="255110" x="1433513" y="3111500"/>
          <p14:tracePt t="255118" x="1433513" y="3127375"/>
          <p14:tracePt t="255126" x="1425575" y="3143250"/>
          <p14:tracePt t="255134" x="1425575" y="3167063"/>
          <p14:tracePt t="255142" x="1409700" y="3197225"/>
          <p14:tracePt t="255150" x="1401763" y="3228975"/>
          <p14:tracePt t="255158" x="1401763" y="3252788"/>
          <p14:tracePt t="255166" x="1401763" y="3268663"/>
          <p14:tracePt t="255174" x="1401763" y="3292475"/>
          <p14:tracePt t="255182" x="1401763" y="3314700"/>
          <p14:tracePt t="255190" x="1401763" y="3346450"/>
          <p14:tracePt t="255198" x="1401763" y="3370263"/>
          <p14:tracePt t="255206" x="1401763" y="3402013"/>
          <p14:tracePt t="255214" x="1401763" y="3417888"/>
          <p14:tracePt t="255222" x="1401763" y="3448050"/>
          <p14:tracePt t="255230" x="1401763" y="3495675"/>
          <p14:tracePt t="255238" x="1401763" y="3519488"/>
          <p14:tracePt t="255246" x="1401763" y="3551238"/>
          <p14:tracePt t="255254" x="1401763" y="3581400"/>
          <p14:tracePt t="255262" x="1401763" y="3605213"/>
          <p14:tracePt t="255270" x="1401763" y="3644900"/>
          <p14:tracePt t="255278" x="1409700" y="3652838"/>
          <p14:tracePt t="255287" x="1425575" y="3676650"/>
          <p14:tracePt t="255294" x="1449388" y="3714750"/>
          <p14:tracePt t="255302" x="1457325" y="3730625"/>
          <p14:tracePt t="255310" x="1473200" y="3746500"/>
          <p14:tracePt t="255318" x="1489075" y="3762375"/>
          <p14:tracePt t="255326" x="1497013" y="3778250"/>
          <p14:tracePt t="255334" x="1512888" y="3794125"/>
          <p14:tracePt t="255342" x="1520825" y="3802063"/>
          <p14:tracePt t="255350" x="1535113" y="3816350"/>
          <p14:tracePt t="255358" x="1566863" y="3832225"/>
          <p14:tracePt t="255366" x="1574800" y="3840163"/>
          <p14:tracePt t="255374" x="1590675" y="3856038"/>
          <p14:tracePt t="255382" x="1638300" y="3879850"/>
          <p14:tracePt t="255390" x="1652588" y="3879850"/>
          <p14:tracePt t="255398" x="1660525" y="3879850"/>
          <p14:tracePt t="255406" x="1684338" y="3879850"/>
          <p14:tracePt t="255414" x="1716088" y="3887788"/>
          <p14:tracePt t="255422" x="1739900" y="3887788"/>
          <p14:tracePt t="255431" x="1763713" y="3887788"/>
          <p14:tracePt t="255439" x="1778000" y="3887788"/>
          <p14:tracePt t="255446" x="1809750" y="3895725"/>
          <p14:tracePt t="255454" x="1849438" y="3895725"/>
          <p14:tracePt t="255462" x="1873250" y="3895725"/>
          <p14:tracePt t="255470" x="1895475" y="3895725"/>
          <p14:tracePt t="255478" x="1935163" y="3895725"/>
          <p14:tracePt t="255486" x="1974850" y="3895725"/>
          <p14:tracePt t="255494" x="1998663" y="3895725"/>
          <p14:tracePt t="255502" x="2028825" y="3895725"/>
          <p14:tracePt t="255510" x="2060575" y="3895725"/>
          <p14:tracePt t="255518" x="2084388" y="3887788"/>
          <p14:tracePt t="255526" x="2100263" y="3879850"/>
          <p14:tracePt t="255534" x="2124075" y="3856038"/>
          <p14:tracePt t="255542" x="2138363" y="3824288"/>
          <p14:tracePt t="255550" x="2170113" y="3794125"/>
          <p14:tracePt t="255558" x="2185988" y="3770313"/>
          <p14:tracePt t="255566" x="2201863" y="3738563"/>
          <p14:tracePt t="255574" x="2209800" y="3706813"/>
          <p14:tracePt t="255582" x="2233613" y="3668713"/>
          <p14:tracePt t="255590" x="2233613" y="3644900"/>
          <p14:tracePt t="255598" x="2233613" y="3613150"/>
          <p14:tracePt t="255607" x="2241550" y="3605213"/>
          <p14:tracePt t="255614" x="2241550" y="3581400"/>
          <p14:tracePt t="255622" x="2241550" y="3551238"/>
          <p14:tracePt t="255630" x="2241550" y="3519488"/>
          <p14:tracePt t="255638" x="2241550" y="3487738"/>
          <p14:tracePt t="255646" x="2225675" y="3440113"/>
          <p14:tracePt t="255654" x="2201863" y="3402013"/>
          <p14:tracePt t="255662" x="2178050" y="3362325"/>
          <p14:tracePt t="255670" x="2138363" y="3322638"/>
          <p14:tracePt t="255678" x="2116138" y="3292475"/>
          <p14:tracePt t="255686" x="2076450" y="3260725"/>
          <p14:tracePt t="255694" x="2044700" y="3236913"/>
          <p14:tracePt t="255702" x="2028825" y="3228975"/>
          <p14:tracePt t="255710" x="2012950" y="3213100"/>
          <p14:tracePt t="255718" x="1998663" y="3205163"/>
          <p14:tracePt t="255726" x="1982788" y="3197225"/>
          <p14:tracePt t="255742" x="1966913" y="3197225"/>
          <p14:tracePt t="255758" x="1958975" y="3197225"/>
          <p14:tracePt t="255774" x="1951038" y="3197225"/>
          <p14:tracePt t="255782" x="1943100" y="3197225"/>
          <p14:tracePt t="255790" x="1927225" y="3197225"/>
          <p14:tracePt t="255798" x="1911350" y="3197225"/>
          <p14:tracePt t="255806" x="1895475" y="3197225"/>
          <p14:tracePt t="255814" x="1865313" y="3197225"/>
          <p14:tracePt t="255823" x="1841500" y="3205163"/>
          <p14:tracePt t="255830" x="1817688" y="3213100"/>
          <p14:tracePt t="255838" x="1793875" y="3213100"/>
          <p14:tracePt t="255846" x="1755775" y="3213100"/>
          <p14:tracePt t="255854" x="1731963" y="3213100"/>
          <p14:tracePt t="255862" x="1692275" y="3213100"/>
          <p14:tracePt t="255871" x="1638300" y="3213100"/>
          <p14:tracePt t="255878" x="1614488" y="3213100"/>
          <p14:tracePt t="255886" x="1574800" y="3205163"/>
          <p14:tracePt t="255894" x="1504950" y="3159125"/>
          <p14:tracePt t="255902" x="1449388" y="3111500"/>
          <p14:tracePt t="255910" x="1395413" y="3063875"/>
          <p14:tracePt t="255918" x="1339850" y="3009900"/>
          <p14:tracePt t="255926" x="1308100" y="2954338"/>
          <p14:tracePt t="255934" x="1284288" y="2916238"/>
          <p14:tracePt t="255942" x="1277938" y="2884488"/>
          <p14:tracePt t="255950" x="1238250" y="2828925"/>
          <p14:tracePt t="255958" x="1222375" y="2790825"/>
          <p14:tracePt t="255966" x="1214438" y="2735263"/>
          <p14:tracePt t="255974" x="1214438" y="2681288"/>
          <p14:tracePt t="255982" x="1214438" y="2633663"/>
          <p14:tracePt t="255991" x="1214438" y="2570163"/>
          <p14:tracePt t="255998" x="1214438" y="2524125"/>
          <p14:tracePt t="256006" x="1238250" y="2452688"/>
          <p14:tracePt t="256014" x="1277938" y="2390775"/>
          <p14:tracePt t="256022" x="1316038" y="2335213"/>
          <p14:tracePt t="256030" x="1355725" y="2297113"/>
          <p14:tracePt t="256038" x="1395413" y="2257425"/>
          <p14:tracePt t="256046" x="1457325" y="2217738"/>
          <p14:tracePt t="256054" x="1504950" y="2193925"/>
          <p14:tracePt t="256062" x="1543050" y="2171700"/>
          <p14:tracePt t="256070" x="1598613" y="2155825"/>
          <p14:tracePt t="256078" x="1622425" y="2139950"/>
          <p14:tracePt t="256086" x="1646238" y="2139950"/>
          <p14:tracePt t="256094" x="1692275" y="2132013"/>
          <p14:tracePt t="256102" x="1716088" y="2124075"/>
          <p14:tracePt t="256110" x="1747838" y="2108200"/>
          <p14:tracePt t="256118" x="1793875" y="2108200"/>
          <p14:tracePt t="256126" x="1809750" y="2100263"/>
          <p14:tracePt t="256134" x="1841500" y="2100263"/>
          <p14:tracePt t="256142" x="1849438" y="2100263"/>
          <p14:tracePt t="256158" x="1857375" y="2100263"/>
          <p14:tracePt t="256166" x="1865313" y="2100263"/>
          <p14:tracePt t="256188" x="1873250" y="2100263"/>
          <p14:tracePt t="256215" x="1881188" y="2092325"/>
          <p14:tracePt t="256527" x="1889125" y="2092325"/>
          <p14:tracePt t="256534" x="1889125" y="2100263"/>
          <p14:tracePt t="256542" x="1889125" y="2116138"/>
          <p14:tracePt t="256550" x="1889125" y="2139950"/>
          <p14:tracePt t="256558" x="1889125" y="2163763"/>
          <p14:tracePt t="256566" x="1889125" y="2201863"/>
          <p14:tracePt t="256574" x="1889125" y="2257425"/>
          <p14:tracePt t="256582" x="1889125" y="2319338"/>
          <p14:tracePt t="256590" x="1895475" y="2382838"/>
          <p14:tracePt t="256598" x="1903413" y="2468563"/>
          <p14:tracePt t="256606" x="1911350" y="2547938"/>
          <p14:tracePt t="256614" x="1927225" y="2625725"/>
          <p14:tracePt t="256622" x="1943100" y="2719388"/>
          <p14:tracePt t="256630" x="1982788" y="2798763"/>
          <p14:tracePt t="256638" x="1998663" y="2852738"/>
          <p14:tracePt t="256646" x="2020888" y="2916238"/>
          <p14:tracePt t="256655" x="2036763" y="2962275"/>
          <p14:tracePt t="256663" x="2060575" y="3017838"/>
          <p14:tracePt t="256671" x="2076450" y="3041650"/>
          <p14:tracePt t="256678" x="2084388" y="3087688"/>
          <p14:tracePt t="256686" x="2092325" y="3103563"/>
          <p14:tracePt t="256694" x="2100263" y="3135313"/>
          <p14:tracePt t="256702" x="2100263" y="3151188"/>
          <p14:tracePt t="256710" x="2108200" y="3181350"/>
          <p14:tracePt t="256718" x="2116138" y="3197225"/>
          <p14:tracePt t="256726" x="2116138" y="3221038"/>
          <p14:tracePt t="256734" x="2116138" y="3244850"/>
          <p14:tracePt t="256742" x="2116138" y="3268663"/>
          <p14:tracePt t="256750" x="2116138" y="3292475"/>
          <p14:tracePt t="256758" x="2116138" y="3314700"/>
          <p14:tracePt t="256766" x="2108200" y="3330575"/>
          <p14:tracePt t="256774" x="2092325" y="3362325"/>
          <p14:tracePt t="256783" x="2092325" y="3370263"/>
          <p14:tracePt t="256790" x="2092325" y="3386138"/>
          <p14:tracePt t="256807" x="2084388" y="3402013"/>
          <p14:tracePt t="256814" x="2084388" y="3409950"/>
          <p14:tracePt t="256822" x="2084388" y="3425825"/>
          <p14:tracePt t="256830" x="2076450" y="3425825"/>
          <p14:tracePt t="256838" x="2076450" y="3432175"/>
          <p14:tracePt t="256854" x="2076450" y="3448050"/>
          <p14:tracePt t="256862" x="2076450" y="3455988"/>
          <p14:tracePt t="256870" x="2068513" y="3479800"/>
          <p14:tracePt t="256878" x="2068513" y="3487738"/>
          <p14:tracePt t="256886" x="2068513" y="3511550"/>
          <p14:tracePt t="256894" x="2060575" y="3527425"/>
          <p14:tracePt t="256902" x="2060575" y="3543300"/>
          <p14:tracePt t="256910" x="2060575" y="3565525"/>
          <p14:tracePt t="256918" x="2060575" y="3589338"/>
          <p14:tracePt t="256926" x="2060575" y="3621088"/>
          <p14:tracePt t="256934" x="2060575" y="3644900"/>
          <p14:tracePt t="256942" x="2060575" y="3676650"/>
          <p14:tracePt t="256950" x="2060575" y="3690938"/>
          <p14:tracePt t="256958" x="2068513" y="3730625"/>
          <p14:tracePt t="256966" x="2076450" y="3754438"/>
          <p14:tracePt t="256974" x="2076450" y="3778250"/>
          <p14:tracePt t="256982" x="2100263" y="3802063"/>
          <p14:tracePt t="256991" x="2100263" y="3808413"/>
          <p14:tracePt t="256998" x="2124075" y="3832225"/>
          <p14:tracePt t="257014" x="2124075" y="3848100"/>
          <p14:tracePt t="257022" x="2132013" y="3856038"/>
          <p14:tracePt t="257030" x="2138363" y="3863975"/>
          <p14:tracePt t="257039" x="2138363" y="3871913"/>
          <p14:tracePt t="257046" x="2146300" y="3871913"/>
          <p14:tracePt t="257055" x="2154238" y="3871913"/>
          <p14:tracePt t="257062" x="2178050" y="3879850"/>
          <p14:tracePt t="257070" x="2193925" y="3887788"/>
          <p14:tracePt t="257078" x="2209800" y="3895725"/>
          <p14:tracePt t="257086" x="2233613" y="3895725"/>
          <p14:tracePt t="257094" x="2263775" y="3895725"/>
          <p14:tracePt t="257102" x="2295525" y="3895725"/>
          <p14:tracePt t="257111" x="2319338" y="3895725"/>
          <p14:tracePt t="257119" x="2335213" y="3895725"/>
          <p14:tracePt t="257126" x="2359025" y="3895725"/>
          <p14:tracePt t="257134" x="2389188" y="3895725"/>
          <p14:tracePt t="257142" x="2405063" y="3895725"/>
          <p14:tracePt t="257150" x="2420938" y="3895725"/>
          <p14:tracePt t="257158" x="2428875" y="3895725"/>
          <p14:tracePt t="257166" x="2444750" y="3895725"/>
          <p14:tracePt t="257207" x="2452688" y="3895725"/>
          <p14:tracePt t="257215" x="2452688" y="3887788"/>
          <p14:tracePt t="257222" x="2452688" y="3871913"/>
          <p14:tracePt t="257230" x="2452688" y="3863975"/>
          <p14:tracePt t="257239" x="2436813" y="3824288"/>
          <p14:tracePt t="257246" x="2413000" y="3794125"/>
          <p14:tracePt t="257254" x="2397125" y="3762375"/>
          <p14:tracePt t="257262" x="2366963" y="3714750"/>
          <p14:tracePt t="257270" x="2327275" y="3676650"/>
          <p14:tracePt t="257278" x="2279650" y="3629025"/>
          <p14:tracePt t="257286" x="2217738" y="3565525"/>
          <p14:tracePt t="257294" x="2162175" y="3519488"/>
          <p14:tracePt t="257302" x="2108200" y="3471863"/>
          <p14:tracePt t="257310" x="2076450" y="3432175"/>
          <p14:tracePt t="257318" x="2036763" y="3394075"/>
          <p14:tracePt t="257326" x="1982788" y="3338513"/>
          <p14:tracePt t="257334" x="1943100" y="3284538"/>
          <p14:tracePt t="257342" x="1919288" y="3252788"/>
          <p14:tracePt t="257350" x="1903413" y="3205163"/>
          <p14:tracePt t="257358" x="1903413" y="3159125"/>
          <p14:tracePt t="257366" x="1881188" y="3095625"/>
          <p14:tracePt t="257375" x="1873250" y="3049588"/>
          <p14:tracePt t="257382" x="1873250" y="3009900"/>
          <p14:tracePt t="257390" x="1873250" y="2954338"/>
          <p14:tracePt t="257398" x="1873250" y="2916238"/>
          <p14:tracePt t="257406" x="1881188" y="2868613"/>
          <p14:tracePt t="257414" x="1895475" y="2844800"/>
          <p14:tracePt t="257423" x="1911350" y="2828925"/>
          <p14:tracePt t="257430" x="1911350" y="2805113"/>
          <p14:tracePt t="257455" x="1919288" y="2798763"/>
          <p14:tracePt t="257463" x="1919288" y="2790825"/>
          <p14:tracePt t="257479" x="1935163" y="2790825"/>
          <p14:tracePt t="257486" x="1951038" y="2790825"/>
          <p14:tracePt t="257494" x="1998663" y="2798763"/>
          <p14:tracePt t="257502" x="2044700" y="2805113"/>
          <p14:tracePt t="257510" x="2116138" y="2820988"/>
          <p14:tracePt t="257518" x="2201863" y="2828925"/>
          <p14:tracePt t="257526" x="2295525" y="2836863"/>
          <p14:tracePt t="257534" x="2381250" y="2836863"/>
          <p14:tracePt t="257542" x="2484438" y="2836863"/>
          <p14:tracePt t="257550" x="2586038" y="2836863"/>
          <p14:tracePt t="257558" x="2679700" y="2836863"/>
          <p14:tracePt t="257566" x="2773363" y="2836863"/>
          <p14:tracePt t="257574" x="2844800" y="2836863"/>
          <p14:tracePt t="257582" x="2930525" y="2836863"/>
          <p14:tracePt t="257590" x="3000375" y="2836863"/>
          <p14:tracePt t="257598" x="3079750" y="2836863"/>
          <p14:tracePt t="257606" x="3141663" y="2836863"/>
          <p14:tracePt t="257614" x="3205163" y="2836863"/>
          <p14:tracePt t="257624" x="3275013" y="2836863"/>
          <p14:tracePt t="257630" x="3338513" y="2844800"/>
          <p14:tracePt t="257638" x="3368675" y="2844800"/>
          <p14:tracePt t="257646" x="3424238" y="2844800"/>
          <p14:tracePt t="257654" x="3478213" y="2860675"/>
          <p14:tracePt t="257662" x="3525838" y="2868613"/>
          <p14:tracePt t="257670" x="3549650" y="2868613"/>
          <p14:tracePt t="257743" x="3502025" y="2868613"/>
          <p14:tracePt t="257750" x="3440113" y="2868613"/>
          <p14:tracePt t="257758" x="3376613" y="2868613"/>
          <p14:tracePt t="257766" x="3275013" y="2868613"/>
          <p14:tracePt t="257775" x="3141663" y="2868613"/>
          <p14:tracePt t="257782" x="2978150" y="2868613"/>
          <p14:tracePt t="257790" x="2781300" y="2868613"/>
          <p14:tracePt t="257798" x="2522538" y="2868613"/>
          <p14:tracePt t="257806" x="2287588" y="2868613"/>
          <p14:tracePt t="257814" x="1951038" y="2868613"/>
          <p14:tracePt t="257823" x="1755775" y="2868613"/>
          <p14:tracePt t="257830" x="1590675" y="2868613"/>
          <p14:tracePt t="257838" x="1395413" y="2868613"/>
          <p14:tracePt t="257846" x="1292225" y="2868613"/>
          <p14:tracePt t="257855" x="1198563" y="2868613"/>
          <p14:tracePt t="257862" x="1104900" y="2868613"/>
          <p14:tracePt t="257870" x="1049338" y="2868613"/>
          <p14:tracePt t="257878" x="1011238" y="2868613"/>
          <p14:tracePt t="257886" x="987425" y="2868613"/>
          <p14:tracePt t="257894" x="979488" y="2868613"/>
          <p14:tracePt t="257902" x="971550" y="2868613"/>
          <p14:tracePt t="257934" x="963613" y="2868613"/>
          <p14:tracePt t="257950" x="955675" y="2868613"/>
          <p14:tracePt t="257958" x="939800" y="2884488"/>
          <p14:tracePt t="257966" x="931863" y="2892425"/>
          <p14:tracePt t="257974" x="923925" y="2908300"/>
          <p14:tracePt t="257982" x="909638" y="2930525"/>
          <p14:tracePt t="257990" x="901700" y="2954338"/>
          <p14:tracePt t="257998" x="877888" y="2986088"/>
          <p14:tracePt t="258006" x="877888" y="3009900"/>
          <p14:tracePt t="258014" x="869950" y="3041650"/>
          <p14:tracePt t="258022" x="869950" y="3071813"/>
          <p14:tracePt t="258030" x="869950" y="3087688"/>
          <p14:tracePt t="258038" x="869950" y="3111500"/>
          <p14:tracePt t="258046" x="869950" y="3143250"/>
          <p14:tracePt t="258054" x="869950" y="3167063"/>
          <p14:tracePt t="258062" x="869950" y="3189288"/>
          <p14:tracePt t="258070" x="893763" y="3228975"/>
          <p14:tracePt t="258078" x="909638" y="3252788"/>
          <p14:tracePt t="258086" x="947738" y="3292475"/>
          <p14:tracePt t="258094" x="971550" y="3314700"/>
          <p14:tracePt t="258102" x="1003300" y="3346450"/>
          <p14:tracePt t="258110" x="1041400" y="3386138"/>
          <p14:tracePt t="258118" x="1089025" y="3417888"/>
          <p14:tracePt t="258126" x="1104900" y="3425825"/>
          <p14:tracePt t="258134" x="1152525" y="3448050"/>
          <p14:tracePt t="258142" x="1198563" y="3471863"/>
          <p14:tracePt t="258150" x="1246188" y="3503613"/>
          <p14:tracePt t="258159" x="1292225" y="3519488"/>
          <p14:tracePt t="258166" x="1331913" y="3535363"/>
          <p14:tracePt t="258175" x="1387475" y="3551238"/>
          <p14:tracePt t="258191" x="1473200" y="3589338"/>
          <p14:tracePt t="258198" x="1504950" y="3605213"/>
          <p14:tracePt t="258206" x="1550988" y="3636963"/>
          <p14:tracePt t="258214" x="1614488" y="3660775"/>
          <p14:tracePt t="258223" x="1668463" y="3676650"/>
          <p14:tracePt t="258230" x="1716088" y="3690938"/>
          <p14:tracePt t="258238" x="1763713" y="3714750"/>
          <p14:tracePt t="258246" x="1817688" y="3730625"/>
          <p14:tracePt t="258254" x="1849438" y="3738563"/>
          <p14:tracePt t="258262" x="1873250" y="3738563"/>
          <p14:tracePt t="258270" x="1903413" y="3754438"/>
          <p14:tracePt t="258278" x="1927225" y="3754438"/>
          <p14:tracePt t="258286" x="1951038" y="3754438"/>
          <p14:tracePt t="258294" x="1974850" y="3754438"/>
          <p14:tracePt t="258302" x="1998663" y="3754438"/>
          <p14:tracePt t="258312" x="2006600" y="3754438"/>
          <p14:tracePt t="258318" x="2036763" y="3754438"/>
          <p14:tracePt t="258326" x="2052638" y="3754438"/>
          <p14:tracePt t="258334" x="2068513" y="3754438"/>
          <p14:tracePt t="258342" x="2092325" y="3754438"/>
          <p14:tracePt t="258350" x="2124075" y="3754438"/>
          <p14:tracePt t="258358" x="2146300" y="3754438"/>
          <p14:tracePt t="258366" x="2178050" y="3754438"/>
          <p14:tracePt t="258374" x="2209800" y="3754438"/>
          <p14:tracePt t="258382" x="2241550" y="3754438"/>
          <p14:tracePt t="258390" x="2271713" y="3754438"/>
          <p14:tracePt t="258398" x="2319338" y="3754438"/>
          <p14:tracePt t="258407" x="2351088" y="3754438"/>
          <p14:tracePt t="258414" x="2389188" y="3754438"/>
          <p14:tracePt t="258422" x="2444750" y="3754438"/>
          <p14:tracePt t="258430" x="2506663" y="3754438"/>
          <p14:tracePt t="258438" x="2570163" y="3754438"/>
          <p14:tracePt t="258446" x="2647950" y="3754438"/>
          <p14:tracePt t="258454" x="2727325" y="3754438"/>
          <p14:tracePt t="258462" x="2789238" y="3754438"/>
          <p14:tracePt t="258470" x="2860675" y="3754438"/>
          <p14:tracePt t="258478" x="2930525" y="3754438"/>
          <p14:tracePt t="258486" x="2992438" y="3754438"/>
          <p14:tracePt t="258494" x="3040063" y="3754438"/>
          <p14:tracePt t="258502" x="3071813" y="3754438"/>
          <p14:tracePt t="258510" x="3095625" y="3754438"/>
          <p14:tracePt t="258518" x="3117850" y="3754438"/>
          <p14:tracePt t="258526" x="3149600" y="3754438"/>
          <p14:tracePt t="258534" x="3173413" y="3746500"/>
          <p14:tracePt t="258542" x="3181350" y="3746500"/>
          <p14:tracePt t="258550" x="3205163" y="3746500"/>
          <p14:tracePt t="258558" x="3228975" y="3746500"/>
          <p14:tracePt t="258566" x="3251200" y="3746500"/>
          <p14:tracePt t="258575" x="3267075" y="3746500"/>
          <p14:tracePt t="258582" x="3298825" y="3730625"/>
          <p14:tracePt t="258591" x="3330575" y="3730625"/>
          <p14:tracePt t="258598" x="3368675" y="3730625"/>
          <p14:tracePt t="258607" x="3400425" y="3730625"/>
          <p14:tracePt t="258614" x="3448050" y="3730625"/>
          <p14:tracePt t="258622" x="3502025" y="3730625"/>
          <p14:tracePt t="258630" x="3549650" y="3730625"/>
          <p14:tracePt t="258638" x="3611563" y="3730625"/>
          <p14:tracePt t="258646" x="3651250" y="3730625"/>
          <p14:tracePt t="258654" x="3721100" y="3730625"/>
          <p14:tracePt t="258662" x="3776663" y="3730625"/>
          <p14:tracePt t="258670" x="3840163" y="3730625"/>
          <p14:tracePt t="258678" x="3894138" y="3730625"/>
          <p14:tracePt t="258686" x="3957638" y="3730625"/>
          <p14:tracePt t="258694" x="3995738" y="3730625"/>
          <p14:tracePt t="258702" x="4043363" y="3722688"/>
          <p14:tracePt t="258711" x="4067175" y="3722688"/>
          <p14:tracePt t="258718" x="4083050" y="3722688"/>
          <p14:tracePt t="258726" x="4089400" y="3722688"/>
          <p14:tracePt t="258862" x="4097338" y="3722688"/>
          <p14:tracePt t="258870" x="4097338" y="3714750"/>
          <p14:tracePt t="258878" x="4121150" y="3706813"/>
          <p14:tracePt t="258886" x="4137025" y="3690938"/>
          <p14:tracePt t="258894" x="4144963" y="3668713"/>
          <p14:tracePt t="258902" x="4144963" y="3652838"/>
          <p14:tracePt t="258910" x="4152900" y="3644900"/>
          <p14:tracePt t="267311" x="4152900" y="3636963"/>
          <p14:tracePt t="267319" x="4121150" y="3636963"/>
          <p14:tracePt t="267326" x="4083050" y="3636963"/>
          <p14:tracePt t="267334" x="4051300" y="3605213"/>
          <p14:tracePt t="267342" x="4035425" y="3589338"/>
          <p14:tracePt t="267350" x="4027488" y="3565525"/>
          <p14:tracePt t="267358" x="4027488" y="3511550"/>
          <p14:tracePt t="267366" x="4027488" y="3463925"/>
          <p14:tracePt t="267374" x="4027488" y="3402013"/>
          <p14:tracePt t="267382" x="4051300" y="3330575"/>
          <p14:tracePt t="267390" x="4059238" y="3268663"/>
          <p14:tracePt t="267398" x="4059238" y="3228975"/>
          <p14:tracePt t="267406" x="4059238" y="3167063"/>
          <p14:tracePt t="267414" x="4059238" y="3095625"/>
          <p14:tracePt t="267422" x="4051300" y="3049588"/>
          <p14:tracePt t="267430" x="4043363" y="3009900"/>
          <p14:tracePt t="267438" x="4035425" y="2978150"/>
          <p14:tracePt t="267446" x="4035425" y="2930525"/>
          <p14:tracePt t="267454" x="4035425" y="2916238"/>
          <p14:tracePt t="267462" x="4019550" y="2892425"/>
          <p14:tracePt t="267470" x="4019550" y="2868613"/>
          <p14:tracePt t="267478" x="4019550" y="2844800"/>
          <p14:tracePt t="267486" x="4019550" y="2836863"/>
          <p14:tracePt t="267494" x="4019550" y="2820988"/>
          <p14:tracePt t="267511" x="4019550" y="2813050"/>
          <p14:tracePt t="267535" x="4011613" y="2813050"/>
          <p14:tracePt t="267567" x="4011613" y="2828925"/>
          <p14:tracePt t="267575" x="3979863" y="2900363"/>
          <p14:tracePt t="267582" x="3963988" y="2938463"/>
          <p14:tracePt t="267590" x="3933825" y="2978150"/>
          <p14:tracePt t="267598" x="3925888" y="3001963"/>
          <p14:tracePt t="267606" x="3917950" y="3025775"/>
          <p14:tracePt t="267614" x="3917950" y="3041650"/>
          <p14:tracePt t="267622" x="3917950" y="3071813"/>
          <p14:tracePt t="267630" x="3917950" y="3095625"/>
          <p14:tracePt t="267638" x="3917950" y="3127375"/>
          <p14:tracePt t="267646" x="3917950" y="3167063"/>
          <p14:tracePt t="267654" x="3917950" y="3189288"/>
          <p14:tracePt t="267662" x="3925888" y="3221038"/>
          <p14:tracePt t="267670" x="3925888" y="3228975"/>
          <p14:tracePt t="267678" x="3941763" y="3252788"/>
          <p14:tracePt t="267686" x="3949700" y="3276600"/>
          <p14:tracePt t="267694" x="3957638" y="3292475"/>
          <p14:tracePt t="267702" x="3971925" y="3314700"/>
          <p14:tracePt t="267710" x="3971925" y="3322638"/>
          <p14:tracePt t="267718" x="3979863" y="3322638"/>
          <p14:tracePt t="267735" x="3995738" y="3330575"/>
          <p14:tracePt t="267750" x="4003675" y="3338513"/>
          <p14:tracePt t="267758" x="4011613" y="3346450"/>
          <p14:tracePt t="267774" x="4019550" y="3346450"/>
          <p14:tracePt t="267783" x="4027488" y="3346450"/>
          <p14:tracePt t="267790" x="4043363" y="3362325"/>
          <p14:tracePt t="267806" x="4059238" y="3370263"/>
          <p14:tracePt t="267814" x="4075113" y="3378200"/>
          <p14:tracePt t="267831" x="4083050" y="3378200"/>
          <p14:tracePt t="267838" x="4089400" y="3378200"/>
          <p14:tracePt t="268287" x="4097338" y="3370263"/>
          <p14:tracePt t="268294" x="4097338" y="3338513"/>
          <p14:tracePt t="268302" x="4097338" y="3314700"/>
          <p14:tracePt t="268310" x="4097338" y="3292475"/>
          <p14:tracePt t="268319" x="4067175" y="3268663"/>
          <p14:tracePt t="268326" x="4051300" y="3252788"/>
          <p14:tracePt t="268337" x="4027488" y="3236913"/>
          <p14:tracePt t="268342" x="3995738" y="3221038"/>
          <p14:tracePt t="268350" x="3971925" y="3205163"/>
          <p14:tracePt t="268358" x="3933825" y="3181350"/>
          <p14:tracePt t="268366" x="3894138" y="3135313"/>
          <p14:tracePt t="268374" x="3854450" y="3111500"/>
          <p14:tracePt t="268382" x="3784600" y="3071813"/>
          <p14:tracePt t="268390" x="3736975" y="3041650"/>
          <p14:tracePt t="268398" x="3683000" y="3009900"/>
          <p14:tracePt t="268406" x="3635375" y="2978150"/>
          <p14:tracePt t="268417" x="3597275" y="2962275"/>
          <p14:tracePt t="268422" x="3549650" y="2930525"/>
          <p14:tracePt t="268430" x="3502025" y="2924175"/>
          <p14:tracePt t="268438" x="3455988" y="2900363"/>
          <p14:tracePt t="268446" x="3424238" y="2884488"/>
          <p14:tracePt t="268454" x="3384550" y="2860675"/>
          <p14:tracePt t="268462" x="3322638" y="2844800"/>
          <p14:tracePt t="268470" x="3306763" y="2844800"/>
          <p14:tracePt t="268478" x="3259138" y="2820988"/>
          <p14:tracePt t="268486" x="3243263" y="2820988"/>
          <p14:tracePt t="268494" x="3213100" y="2820988"/>
          <p14:tracePt t="268502" x="3181350" y="2820988"/>
          <p14:tracePt t="268510" x="3149600" y="2820988"/>
          <p14:tracePt t="268518" x="3117850" y="2820988"/>
          <p14:tracePt t="268526" x="3095625" y="2820988"/>
          <p14:tracePt t="268535" x="3063875" y="2820988"/>
          <p14:tracePt t="268542" x="3032125" y="2820988"/>
          <p14:tracePt t="268550" x="2986088" y="2820988"/>
          <p14:tracePt t="268558" x="2922588" y="2820988"/>
          <p14:tracePt t="268567" x="2867025" y="2820988"/>
          <p14:tracePt t="268574" x="2797175" y="2820988"/>
          <p14:tracePt t="268582" x="2735263" y="2820988"/>
          <p14:tracePt t="268590" x="2679700" y="2820988"/>
          <p14:tracePt t="268598" x="2617788" y="2820988"/>
          <p14:tracePt t="268606" x="2578100" y="2820988"/>
          <p14:tracePt t="268614" x="2546350" y="2820988"/>
          <p14:tracePt t="268622" x="2522538" y="2820988"/>
          <p14:tracePt t="268630" x="2514600" y="2820988"/>
          <p14:tracePt t="268638" x="2506663" y="2820988"/>
          <p14:tracePt t="268654" x="2498725" y="2820988"/>
          <p14:tracePt t="268679" x="2514600" y="2820988"/>
          <p14:tracePt t="268686" x="2546350" y="2820988"/>
          <p14:tracePt t="268694" x="2578100" y="2820988"/>
          <p14:tracePt t="268703" x="2624138" y="2820988"/>
          <p14:tracePt t="268710" x="2655888" y="2820988"/>
          <p14:tracePt t="268718" x="2703513" y="2820988"/>
          <p14:tracePt t="268726" x="2749550" y="2820988"/>
          <p14:tracePt t="268734" x="2789238" y="2820988"/>
          <p14:tracePt t="268742" x="2836863" y="2820988"/>
          <p14:tracePt t="268750" x="2898775" y="2820988"/>
          <p14:tracePt t="268758" x="2930525" y="2820988"/>
          <p14:tracePt t="268766" x="2970213" y="2820988"/>
          <p14:tracePt t="268774" x="3000375" y="2820988"/>
          <p14:tracePt t="268782" x="3048000" y="2820988"/>
          <p14:tracePt t="268790" x="3109913" y="2820988"/>
          <p14:tracePt t="268798" x="3165475" y="2820988"/>
          <p14:tracePt t="268806" x="3235325" y="2820988"/>
          <p14:tracePt t="268814" x="3306763" y="2820988"/>
          <p14:tracePt t="268822" x="3400425" y="2820988"/>
          <p14:tracePt t="268830" x="3494088" y="2820988"/>
          <p14:tracePt t="268838" x="3611563" y="2820988"/>
          <p14:tracePt t="268846" x="3714750" y="2820988"/>
          <p14:tracePt t="268855" x="3816350" y="2820988"/>
          <p14:tracePt t="268862" x="3917950" y="2820988"/>
          <p14:tracePt t="268870" x="4011613" y="2820988"/>
          <p14:tracePt t="268878" x="4097338" y="2820988"/>
          <p14:tracePt t="268886" x="4176713" y="2820988"/>
          <p14:tracePt t="268894" x="4238625" y="2820988"/>
          <p14:tracePt t="268902" x="4318000" y="2820988"/>
          <p14:tracePt t="268910" x="4356100" y="2820988"/>
          <p14:tracePt t="268918" x="4403725" y="2820988"/>
          <p14:tracePt t="268926" x="4427538" y="2820988"/>
          <p14:tracePt t="268934" x="4449763" y="2820988"/>
          <p14:tracePt t="268942" x="4457700" y="2820988"/>
          <p14:tracePt t="269014" x="4473575" y="2820988"/>
          <p14:tracePt t="269022" x="4505325" y="2828925"/>
          <p14:tracePt t="269030" x="4545013" y="2828925"/>
          <p14:tracePt t="269038" x="4575175" y="2836863"/>
          <p14:tracePt t="269046" x="4606925" y="2844800"/>
          <p14:tracePt t="269054" x="4654550" y="2844800"/>
          <p14:tracePt t="269062" x="4686300" y="2852738"/>
          <p14:tracePt t="269070" x="4716463" y="2852738"/>
          <p14:tracePt t="269078" x="4756150" y="2876550"/>
          <p14:tracePt t="269086" x="4795838" y="2892425"/>
          <p14:tracePt t="269094" x="4826000" y="2900363"/>
          <p14:tracePt t="269104" x="4849813" y="2908300"/>
          <p14:tracePt t="269110" x="4873625" y="2924175"/>
          <p14:tracePt t="269118" x="4889500" y="2930525"/>
          <p14:tracePt t="269126" x="4921250" y="2946400"/>
          <p14:tracePt t="269134" x="4937125" y="2962275"/>
          <p14:tracePt t="269142" x="4959350" y="2970213"/>
          <p14:tracePt t="269151" x="4959350" y="2978150"/>
          <p14:tracePt t="269158" x="4975225" y="2994025"/>
          <p14:tracePt t="269168" x="4991100" y="3001963"/>
          <p14:tracePt t="269174" x="4999038" y="3017838"/>
          <p14:tracePt t="269182" x="5006975" y="3017838"/>
          <p14:tracePt t="269190" x="5006975" y="3025775"/>
          <p14:tracePt t="269215" x="5014913" y="3033713"/>
          <p14:tracePt t="269255" x="5022850" y="3033713"/>
          <p14:tracePt t="269327" x="5006975" y="3033713"/>
          <p14:tracePt t="269334" x="4983163" y="3033713"/>
          <p14:tracePt t="269342" x="4943475" y="3033713"/>
          <p14:tracePt t="269350" x="4897438" y="3033713"/>
          <p14:tracePt t="269358" x="4833938" y="3033713"/>
          <p14:tracePt t="269366" x="4779963" y="3033713"/>
          <p14:tracePt t="269374" x="4708525" y="3033713"/>
          <p14:tracePt t="269382" x="4630738" y="3033713"/>
          <p14:tracePt t="269390" x="4568825" y="3033713"/>
          <p14:tracePt t="269398" x="4473575" y="3033713"/>
          <p14:tracePt t="269406" x="4379913" y="3033713"/>
          <p14:tracePt t="269414" x="4286250" y="3033713"/>
          <p14:tracePt t="269422" x="4200525" y="3041650"/>
          <p14:tracePt t="269430" x="4105275" y="3041650"/>
          <p14:tracePt t="269438" x="4011613" y="3049588"/>
          <p14:tracePt t="269446" x="3941763" y="3055938"/>
          <p14:tracePt t="269455" x="3832225" y="3071813"/>
          <p14:tracePt t="269462" x="3736975" y="3071813"/>
          <p14:tracePt t="269470" x="3611563" y="3079750"/>
          <p14:tracePt t="269478" x="3494088" y="3087688"/>
          <p14:tracePt t="269486" x="3392488" y="3095625"/>
          <p14:tracePt t="269494" x="3282950" y="3127375"/>
          <p14:tracePt t="269503" x="3141663" y="3135313"/>
          <p14:tracePt t="269510" x="3032125" y="3159125"/>
          <p14:tracePt t="269519" x="2874963" y="3175000"/>
          <p14:tracePt t="269526" x="2749550" y="3189288"/>
          <p14:tracePt t="269534" x="2647950" y="3205163"/>
          <p14:tracePt t="269542" x="2554288" y="3221038"/>
          <p14:tracePt t="269550" x="2460625" y="3236913"/>
          <p14:tracePt t="269558" x="2366963" y="3252788"/>
          <p14:tracePt t="269566" x="2279650" y="3260725"/>
          <p14:tracePt t="269574" x="2209800" y="3268663"/>
          <p14:tracePt t="269582" x="2124075" y="3268663"/>
          <p14:tracePt t="269590" x="2044700" y="3276600"/>
          <p14:tracePt t="269598" x="1998663" y="3276600"/>
          <p14:tracePt t="269606" x="1943100" y="3292475"/>
          <p14:tracePt t="269614" x="1903413" y="3300413"/>
          <p14:tracePt t="269622" x="1873250" y="3306763"/>
          <p14:tracePt t="269630" x="1825625" y="3314700"/>
          <p14:tracePt t="269638" x="1801813" y="3322638"/>
          <p14:tracePt t="269646" x="1770063" y="3330575"/>
          <p14:tracePt t="269655" x="1755775" y="3338513"/>
          <p14:tracePt t="269662" x="1716088" y="3354388"/>
          <p14:tracePt t="269670" x="1684338" y="3370263"/>
          <p14:tracePt t="269678" x="1668463" y="3378200"/>
          <p14:tracePt t="269686" x="1630363" y="3402013"/>
          <p14:tracePt t="269694" x="1622425" y="3409950"/>
          <p14:tracePt t="269702" x="1598613" y="3425825"/>
          <p14:tracePt t="269710" x="1582738" y="3448050"/>
          <p14:tracePt t="269718" x="1566863" y="3463925"/>
          <p14:tracePt t="269726" x="1550988" y="3503613"/>
          <p14:tracePt t="269735" x="1535113" y="3527425"/>
          <p14:tracePt t="269742" x="1535113" y="3551238"/>
          <p14:tracePt t="269750" x="1535113" y="3589338"/>
          <p14:tracePt t="269758" x="1527175" y="3629025"/>
          <p14:tracePt t="269766" x="1527175" y="3668713"/>
          <p14:tracePt t="269774" x="1527175" y="3722688"/>
          <p14:tracePt t="269782" x="1527175" y="3746500"/>
          <p14:tracePt t="269790" x="1520825" y="3794125"/>
          <p14:tracePt t="269798" x="1504950" y="3848100"/>
          <p14:tracePt t="269806" x="1497013" y="3903663"/>
          <p14:tracePt t="269814" x="1489075" y="3957638"/>
          <p14:tracePt t="269822" x="1489075" y="3997325"/>
          <p14:tracePt t="269830" x="1481138" y="4059238"/>
          <p14:tracePt t="269838" x="1465263" y="4106863"/>
          <p14:tracePt t="269846" x="1457325" y="4154488"/>
          <p14:tracePt t="269854" x="1449388" y="4208463"/>
          <p14:tracePt t="269862" x="1449388" y="4256088"/>
          <p14:tracePt t="269870" x="1441450" y="4302125"/>
          <p14:tracePt t="269878" x="1441450" y="4333875"/>
          <p14:tracePt t="269886" x="1441450" y="4365625"/>
          <p14:tracePt t="269894" x="1441450" y="4397375"/>
          <p14:tracePt t="269902" x="1441450" y="4421188"/>
          <p14:tracePt t="269910" x="1449388" y="4459288"/>
          <p14:tracePt t="269920" x="1449388" y="4475163"/>
          <p14:tracePt t="269926" x="1465263" y="4491038"/>
          <p14:tracePt t="269935" x="1473200" y="4514850"/>
          <p14:tracePt t="269942" x="1481138" y="4552950"/>
          <p14:tracePt t="269950" x="1497013" y="4568825"/>
          <p14:tracePt t="269958" x="1504950" y="4592638"/>
          <p14:tracePt t="269966" x="1512888" y="4608513"/>
          <p14:tracePt t="269974" x="1520825" y="4632325"/>
          <p14:tracePt t="269982" x="1535113" y="4664075"/>
          <p14:tracePt t="269990" x="1543050" y="4678363"/>
          <p14:tracePt t="269998" x="1550988" y="4702175"/>
          <p14:tracePt t="270006" x="1566863" y="4725988"/>
          <p14:tracePt t="270014" x="1574800" y="4749800"/>
          <p14:tracePt t="270022" x="1590675" y="4773613"/>
          <p14:tracePt t="270030" x="1590675" y="4781550"/>
          <p14:tracePt t="270038" x="1622425" y="4803775"/>
          <p14:tracePt t="270046" x="1630363" y="4827588"/>
          <p14:tracePt t="270054" x="1646238" y="4835525"/>
          <p14:tracePt t="270062" x="1652588" y="4851400"/>
          <p14:tracePt t="270070" x="1668463" y="4859338"/>
          <p14:tracePt t="270078" x="1676400" y="4859338"/>
          <p14:tracePt t="270086" x="1700213" y="4875213"/>
          <p14:tracePt t="270094" x="1716088" y="4883150"/>
          <p14:tracePt t="270102" x="1724025" y="4891088"/>
          <p14:tracePt t="270110" x="1755775" y="4899025"/>
          <p14:tracePt t="270119" x="1763713" y="4914900"/>
          <p14:tracePt t="270126" x="1778000" y="4914900"/>
          <p14:tracePt t="270134" x="1793875" y="4922838"/>
          <p14:tracePt t="270142" x="1825625" y="4937125"/>
          <p14:tracePt t="270150" x="1833563" y="4937125"/>
          <p14:tracePt t="270158" x="1849438" y="4945063"/>
          <p14:tracePt t="270166" x="1873250" y="4953000"/>
          <p14:tracePt t="270174" x="1903413" y="4968875"/>
          <p14:tracePt t="270183" x="1927225" y="4976813"/>
          <p14:tracePt t="270190" x="1958975" y="4984750"/>
          <p14:tracePt t="270198" x="1974850" y="4984750"/>
          <p14:tracePt t="270206" x="1998663" y="5000625"/>
          <p14:tracePt t="270214" x="2006600" y="5000625"/>
          <p14:tracePt t="270222" x="2020888" y="5000625"/>
          <p14:tracePt t="270235" x="2028825" y="5000625"/>
          <p14:tracePt t="270238" x="2044700" y="5000625"/>
          <p14:tracePt t="270254" x="2052638" y="5000625"/>
          <p14:tracePt t="270271" x="2068513" y="5000625"/>
          <p14:tracePt t="270286" x="2076450" y="5008563"/>
          <p14:tracePt t="270294" x="2092325" y="5008563"/>
          <p14:tracePt t="270302" x="2100263" y="5008563"/>
          <p14:tracePt t="270310" x="2116138" y="5008563"/>
          <p14:tracePt t="270319" x="2124075" y="5008563"/>
          <p14:tracePt t="270326" x="2154238" y="5008563"/>
          <p14:tracePt t="270334" x="2178050" y="5008563"/>
          <p14:tracePt t="270342" x="2193925" y="5008563"/>
          <p14:tracePt t="270350" x="2217738" y="5008563"/>
          <p14:tracePt t="270358" x="2241550" y="5008563"/>
          <p14:tracePt t="270366" x="2263775" y="5000625"/>
          <p14:tracePt t="270374" x="2279650" y="5000625"/>
          <p14:tracePt t="270382" x="2311400" y="4992688"/>
          <p14:tracePt t="270390" x="2343150" y="4992688"/>
          <p14:tracePt t="270398" x="2389188" y="4984750"/>
          <p14:tracePt t="270406" x="2452688" y="4968875"/>
          <p14:tracePt t="270414" x="2498725" y="4968875"/>
          <p14:tracePt t="270422" x="2570163" y="4968875"/>
          <p14:tracePt t="270430" x="2617788" y="4960938"/>
          <p14:tracePt t="270438" x="2671763" y="4953000"/>
          <p14:tracePt t="270446" x="2735263" y="4953000"/>
          <p14:tracePt t="270454" x="2789238" y="4937125"/>
          <p14:tracePt t="270462" x="2844800" y="4929188"/>
          <p14:tracePt t="270471" x="2874963" y="4922838"/>
          <p14:tracePt t="270478" x="2946400" y="4922838"/>
          <p14:tracePt t="270486" x="3016250" y="4922838"/>
          <p14:tracePt t="270494" x="3095625" y="4922838"/>
          <p14:tracePt t="270502" x="3189288" y="4922838"/>
          <p14:tracePt t="270510" x="3282950" y="4922838"/>
          <p14:tracePt t="270519" x="3392488" y="4922838"/>
          <p14:tracePt t="270526" x="3509963" y="4922838"/>
          <p14:tracePt t="270534" x="3667125" y="4922838"/>
          <p14:tracePt t="270542" x="3816350" y="4922838"/>
          <p14:tracePt t="270550" x="3963988" y="4922838"/>
          <p14:tracePt t="270558" x="4097338" y="4922838"/>
          <p14:tracePt t="270566" x="4222750" y="4922838"/>
          <p14:tracePt t="270574" x="4356100" y="4922838"/>
          <p14:tracePt t="270582" x="4457700" y="4922838"/>
          <p14:tracePt t="270590" x="4575175" y="4922838"/>
          <p14:tracePt t="270598" x="4662488" y="4922838"/>
          <p14:tracePt t="270606" x="4756150" y="4922838"/>
          <p14:tracePt t="270614" x="4833938" y="4922838"/>
          <p14:tracePt t="270622" x="4913313" y="4922838"/>
          <p14:tracePt t="270630" x="4967288" y="4922838"/>
          <p14:tracePt t="270638" x="5030788" y="4922838"/>
          <p14:tracePt t="270646" x="5060950" y="4922838"/>
          <p14:tracePt t="270654" x="5092700" y="4922838"/>
          <p14:tracePt t="270662" x="5124450" y="4922838"/>
          <p14:tracePt t="270670" x="5148263" y="4914900"/>
          <p14:tracePt t="270678" x="5164138" y="4914900"/>
          <p14:tracePt t="270686" x="5180013" y="4906963"/>
          <p14:tracePt t="270694" x="5194300" y="4906963"/>
          <p14:tracePt t="270702" x="5210175" y="4906963"/>
          <p14:tracePt t="270710" x="5226050" y="4906963"/>
          <p14:tracePt t="270719" x="5249863" y="4906963"/>
          <p14:tracePt t="270726" x="5273675" y="4906963"/>
          <p14:tracePt t="270734" x="5319713" y="4906963"/>
          <p14:tracePt t="270742" x="5375275" y="4891088"/>
          <p14:tracePt t="270750" x="5422900" y="4883150"/>
          <p14:tracePt t="270758" x="5468938" y="4875213"/>
          <p14:tracePt t="270766" x="5532438" y="4851400"/>
          <p14:tracePt t="270774" x="5570538" y="4835525"/>
          <p14:tracePt t="270782" x="5618163" y="4811713"/>
          <p14:tracePt t="270790" x="5665788" y="4803775"/>
          <p14:tracePt t="270799" x="5727700" y="4765675"/>
          <p14:tracePt t="270806" x="5791200" y="4749800"/>
          <p14:tracePt t="270814" x="5829300" y="4725988"/>
          <p14:tracePt t="270822" x="5884863" y="4718050"/>
          <p14:tracePt t="270830" x="5938838" y="4702175"/>
          <p14:tracePt t="270838" x="5994400" y="4686300"/>
          <p14:tracePt t="270846" x="6048375" y="4686300"/>
          <p14:tracePt t="270854" x="6096000" y="4678363"/>
          <p14:tracePt t="270862" x="6157913" y="4672013"/>
          <p14:tracePt t="270870" x="6213475" y="4656138"/>
          <p14:tracePt t="270878" x="6276975" y="4648200"/>
          <p14:tracePt t="270886" x="6330950" y="4640263"/>
          <p14:tracePt t="270894" x="6394450" y="4616450"/>
          <p14:tracePt t="270902" x="6440488" y="4600575"/>
          <p14:tracePt t="270910" x="6503988" y="4576763"/>
          <p14:tracePt t="270919" x="6573838" y="4568825"/>
          <p14:tracePt t="270926" x="6645275" y="4560888"/>
          <p14:tracePt t="270934" x="6723063" y="4552950"/>
          <p14:tracePt t="270942" x="6792913" y="4538663"/>
          <p14:tracePt t="270950" x="6888163" y="4538663"/>
          <p14:tracePt t="270958" x="6981825" y="4530725"/>
          <p14:tracePt t="270966" x="7067550" y="4530725"/>
          <p14:tracePt t="270974" x="7161213" y="4530725"/>
          <p14:tracePt t="270982" x="7240588" y="4530725"/>
          <p14:tracePt t="270990" x="7326313" y="4522788"/>
          <p14:tracePt t="270998" x="7419975" y="4514850"/>
          <p14:tracePt t="271006" x="7513638" y="4491038"/>
          <p14:tracePt t="271014" x="7577138" y="4483100"/>
          <p14:tracePt t="271022" x="7662863" y="4475163"/>
          <p14:tracePt t="271030" x="7718425" y="4459288"/>
          <p14:tracePt t="271038" x="7772400" y="4443413"/>
          <p14:tracePt t="271046" x="7835900" y="4435475"/>
          <p14:tracePt t="271054" x="7897813" y="4435475"/>
          <p14:tracePt t="271062" x="7969250" y="4421188"/>
          <p14:tracePt t="271070" x="7999413" y="4413250"/>
          <p14:tracePt t="271078" x="8031163" y="4405313"/>
          <p14:tracePt t="271086" x="8078788" y="4405313"/>
          <p14:tracePt t="271095" x="8102600" y="4405313"/>
          <p14:tracePt t="271103" x="8124825" y="4405313"/>
          <p14:tracePt t="271110" x="8132763" y="4405313"/>
          <p14:tracePt t="271118" x="8164513" y="4397375"/>
          <p14:tracePt t="271126" x="8180388" y="4397375"/>
          <p14:tracePt t="271134" x="8196263" y="4397375"/>
          <p14:tracePt t="271142" x="8228013" y="4397375"/>
          <p14:tracePt t="271150" x="8250238" y="4389438"/>
          <p14:tracePt t="271158" x="8281988" y="4381500"/>
          <p14:tracePt t="271166" x="8305800" y="4381500"/>
          <p14:tracePt t="271174" x="8321675" y="4373563"/>
          <p14:tracePt t="271182" x="8351838" y="4349750"/>
          <p14:tracePt t="271203" x="8407400" y="4333875"/>
          <p14:tracePt t="271206" x="8439150" y="4310063"/>
          <p14:tracePt t="271214" x="8477250" y="4287838"/>
          <p14:tracePt t="271223" x="8516938" y="4256088"/>
          <p14:tracePt t="271230" x="8548688" y="4232275"/>
          <p14:tracePt t="271238" x="8580438" y="4200525"/>
          <p14:tracePt t="271246" x="8634413" y="4170363"/>
          <p14:tracePt t="271254" x="8674100" y="4138613"/>
          <p14:tracePt t="271262" x="8720138" y="4106863"/>
          <p14:tracePt t="271270" x="8759825" y="4059238"/>
          <p14:tracePt t="271278" x="8791575" y="4013200"/>
          <p14:tracePt t="271286" x="8845550" y="3941763"/>
          <p14:tracePt t="271294" x="8877300" y="3879850"/>
          <p14:tracePt t="271303" x="8909050" y="3816350"/>
          <p14:tracePt t="271310" x="8932863" y="3746500"/>
          <p14:tracePt t="271318" x="8970963" y="3676650"/>
          <p14:tracePt t="271326" x="8970963" y="3621088"/>
          <p14:tracePt t="271334" x="8994775" y="3551238"/>
          <p14:tracePt t="271342" x="9002713" y="3511550"/>
          <p14:tracePt t="271350" x="9002713" y="3479800"/>
          <p14:tracePt t="271360" x="9002713" y="3448050"/>
          <p14:tracePt t="271366" x="9002713" y="3417888"/>
          <p14:tracePt t="271374" x="9002713" y="3394075"/>
          <p14:tracePt t="271382" x="9002713" y="3362325"/>
          <p14:tracePt t="271390" x="9002713" y="3338513"/>
          <p14:tracePt t="271398" x="9002713" y="3322638"/>
          <p14:tracePt t="271406" x="9002713" y="3292475"/>
          <p14:tracePt t="271414" x="8994775" y="3260725"/>
          <p14:tracePt t="271423" x="8994775" y="3205163"/>
          <p14:tracePt t="271430" x="8978900" y="3151188"/>
          <p14:tracePt t="271438" x="8956675" y="3079750"/>
          <p14:tracePt t="271446" x="8940800" y="3025775"/>
          <p14:tracePt t="271454" x="8924925" y="2986088"/>
          <p14:tracePt t="271462" x="8909050" y="2930525"/>
          <p14:tracePt t="271470" x="8901113" y="2892425"/>
          <p14:tracePt t="271478" x="8885238" y="2860675"/>
          <p14:tracePt t="271486" x="8885238" y="2844800"/>
          <p14:tracePt t="271494" x="8877300" y="2813050"/>
          <p14:tracePt t="271502" x="8853488" y="2782888"/>
          <p14:tracePt t="271510" x="8845550" y="2767013"/>
          <p14:tracePt t="271518" x="8839200" y="2743200"/>
          <p14:tracePt t="271526" x="8839200" y="2711450"/>
          <p14:tracePt t="271534" x="8823325" y="2695575"/>
          <p14:tracePt t="271542" x="8815388" y="2665413"/>
          <p14:tracePt t="271550" x="8799513" y="2625725"/>
          <p14:tracePt t="271558" x="8767763" y="2593975"/>
          <p14:tracePt t="271566" x="8713788" y="2532063"/>
          <p14:tracePt t="271574" x="8666163" y="2452688"/>
          <p14:tracePt t="271582" x="8618538" y="2406650"/>
          <p14:tracePt t="271590" x="8564563" y="2359025"/>
          <p14:tracePt t="271598" x="8509000" y="2319338"/>
          <p14:tracePt t="271607" x="8455025" y="2273300"/>
          <p14:tracePt t="271614" x="8423275" y="2257425"/>
          <p14:tracePt t="271622" x="8415338" y="2241550"/>
          <p14:tracePt t="271630" x="8391525" y="2225675"/>
          <p14:tracePt t="271638" x="8359775" y="2209800"/>
          <p14:tracePt t="271646" x="8351838" y="2201863"/>
          <p14:tracePt t="271655" x="8329613" y="2179638"/>
          <p14:tracePt t="271663" x="8313738" y="2179638"/>
          <p14:tracePt t="271670" x="8297863" y="2147888"/>
          <p14:tracePt t="271678" x="8266113" y="2132013"/>
          <p14:tracePt t="271686" x="8220075" y="2116138"/>
          <p14:tracePt t="271694" x="8196263" y="2092325"/>
          <p14:tracePt t="271702" x="8140700" y="2068513"/>
          <p14:tracePt t="271710" x="8102600" y="2054225"/>
          <p14:tracePt t="271718" x="8047038" y="2038350"/>
          <p14:tracePt t="271726" x="7991475" y="2022475"/>
          <p14:tracePt t="271734" x="7961313" y="2022475"/>
          <p14:tracePt t="271742" x="7921625" y="2014538"/>
          <p14:tracePt t="271750" x="7851775" y="2006600"/>
          <p14:tracePt t="271758" x="7827963" y="2006600"/>
          <p14:tracePt t="271766" x="7796213" y="2006600"/>
          <p14:tracePt t="271774" x="7780338" y="2006600"/>
          <p14:tracePt t="271782" x="7756525" y="2006600"/>
          <p14:tracePt t="271790" x="7742238" y="2006600"/>
          <p14:tracePt t="271798" x="7734300" y="2006600"/>
          <p14:tracePt t="271806" x="7710488" y="2006600"/>
          <p14:tracePt t="271814" x="7702550" y="2006600"/>
          <p14:tracePt t="271822" x="7678738" y="1990725"/>
          <p14:tracePt t="271830" x="7670800" y="1990725"/>
          <p14:tracePt t="271839" x="7646988" y="1982788"/>
          <p14:tracePt t="271846" x="7616825" y="1982788"/>
          <p14:tracePt t="271858" x="7577138" y="1974850"/>
          <p14:tracePt t="271862" x="7545388" y="1974850"/>
          <p14:tracePt t="271870" x="7497763" y="1951038"/>
          <p14:tracePt t="271878" x="7467600" y="1943100"/>
          <p14:tracePt t="271887" x="7443788" y="1943100"/>
          <p14:tracePt t="271895" x="7412038" y="1935163"/>
          <p14:tracePt t="271902" x="7373938" y="1920875"/>
          <p14:tracePt t="271910" x="7342188" y="1905000"/>
          <p14:tracePt t="271918" x="7326313" y="1897063"/>
          <p14:tracePt t="271926" x="7302500" y="1881188"/>
          <p14:tracePt t="271934" x="7248525" y="1857375"/>
          <p14:tracePt t="271942" x="7216775" y="1841500"/>
          <p14:tracePt t="271950" x="7177088" y="1833563"/>
          <p14:tracePt t="271958" x="7115175" y="1803400"/>
          <p14:tracePt t="271966" x="7059613" y="1779588"/>
          <p14:tracePt t="271974" x="7011988" y="1763713"/>
          <p14:tracePt t="271982" x="6934200" y="1731963"/>
          <p14:tracePt t="271990" x="6872288" y="1724025"/>
          <p14:tracePt t="271998" x="6792913" y="1708150"/>
          <p14:tracePt t="272006" x="6715125" y="1708150"/>
          <p14:tracePt t="272014" x="6621463" y="1708150"/>
          <p14:tracePt t="272023" x="6488113" y="1684338"/>
          <p14:tracePt t="272030" x="6370638" y="1670050"/>
          <p14:tracePt t="272038" x="6253163" y="1662113"/>
          <p14:tracePt t="272046" x="6103938" y="1646238"/>
          <p14:tracePt t="272054" x="5970588" y="1622425"/>
          <p14:tracePt t="272062" x="5853113" y="1614488"/>
          <p14:tracePt t="272070" x="5759450" y="1590675"/>
          <p14:tracePt t="272078" x="5626100" y="1582738"/>
          <p14:tracePt t="272086" x="5461000" y="1544638"/>
          <p14:tracePt t="272094" x="5351463" y="1544638"/>
          <p14:tracePt t="272102" x="5218113" y="1544638"/>
          <p14:tracePt t="272110" x="5108575" y="1544638"/>
          <p14:tracePt t="272118" x="5014913" y="1536700"/>
          <p14:tracePt t="272126" x="4913313" y="1536700"/>
          <p14:tracePt t="272134" x="4818063" y="1536700"/>
          <p14:tracePt t="272142" x="4708525" y="1536700"/>
          <p14:tracePt t="272150" x="4614863" y="1536700"/>
          <p14:tracePt t="272158" x="4529138" y="1536700"/>
          <p14:tracePt t="272166" x="4435475" y="1536700"/>
          <p14:tracePt t="272174" x="4348163" y="1536700"/>
          <p14:tracePt t="272187" x="4286250" y="1536700"/>
          <p14:tracePt t="272190" x="4200525" y="1536700"/>
          <p14:tracePt t="272198" x="4160838" y="1536700"/>
          <p14:tracePt t="272206" x="4089400" y="1536700"/>
          <p14:tracePt t="272214" x="4043363" y="1536700"/>
          <p14:tracePt t="272223" x="3987800" y="1536700"/>
          <p14:tracePt t="272230" x="3941763" y="1528763"/>
          <p14:tracePt t="272238" x="3894138" y="1528763"/>
          <p14:tracePt t="272246" x="3832225" y="1528763"/>
          <p14:tracePt t="272254" x="3776663" y="1528763"/>
          <p14:tracePt t="272262" x="3714750" y="1528763"/>
          <p14:tracePt t="272270" x="3675063" y="1528763"/>
          <p14:tracePt t="272278" x="3619500" y="1536700"/>
          <p14:tracePt t="272287" x="3565525" y="1536700"/>
          <p14:tracePt t="272294" x="3509963" y="1536700"/>
          <p14:tracePt t="272302" x="3463925" y="1536700"/>
          <p14:tracePt t="272310" x="3416300" y="1536700"/>
          <p14:tracePt t="272318" x="3384550" y="1536700"/>
          <p14:tracePt t="272326" x="3360738" y="1536700"/>
          <p14:tracePt t="272334" x="3346450" y="1536700"/>
          <p14:tracePt t="272342" x="3330575" y="1536700"/>
          <p14:tracePt t="272350" x="3322638" y="1536700"/>
          <p14:tracePt t="272358" x="3306763" y="1536700"/>
          <p14:tracePt t="272366" x="3298825" y="1536700"/>
          <p14:tracePt t="272374" x="3282950" y="1536700"/>
          <p14:tracePt t="272382" x="3275013" y="1536700"/>
          <p14:tracePt t="272390" x="3251200" y="1536700"/>
          <p14:tracePt t="272398" x="3221038" y="1536700"/>
          <p14:tracePt t="272406" x="3197225" y="1536700"/>
          <p14:tracePt t="272414" x="3157538" y="1536700"/>
          <p14:tracePt t="272422" x="3109913" y="1536700"/>
          <p14:tracePt t="272430" x="3048000" y="1536700"/>
          <p14:tracePt t="272439" x="3000375" y="1536700"/>
          <p14:tracePt t="272446" x="2930525" y="1536700"/>
          <p14:tracePt t="272454" x="2867025" y="1536700"/>
          <p14:tracePt t="272462" x="2805113" y="1536700"/>
          <p14:tracePt t="272470" x="2743200" y="1536700"/>
          <p14:tracePt t="272478" x="2679700" y="1536700"/>
          <p14:tracePt t="272486" x="2617788" y="1536700"/>
          <p14:tracePt t="272494" x="2570163" y="1536700"/>
          <p14:tracePt t="272502" x="2538413" y="1536700"/>
          <p14:tracePt t="272510" x="2498725" y="1536700"/>
          <p14:tracePt t="272518" x="2476500" y="1536700"/>
          <p14:tracePt t="272527" x="2468563" y="1536700"/>
          <p14:tracePt t="272534" x="2444750" y="1536700"/>
          <p14:tracePt t="272542" x="2444750" y="1528763"/>
          <p14:tracePt t="272550" x="2428875" y="1528763"/>
          <p14:tracePt t="272558" x="2413000" y="1528763"/>
          <p14:tracePt t="272566" x="2397125" y="1528763"/>
          <p14:tracePt t="272574" x="2374900" y="1528763"/>
          <p14:tracePt t="272582" x="2359025" y="1528763"/>
          <p14:tracePt t="272590" x="2335213" y="1528763"/>
          <p14:tracePt t="272598" x="2303463" y="1528763"/>
          <p14:tracePt t="272606" x="2263775" y="1544638"/>
          <p14:tracePt t="272614" x="2241550" y="1552575"/>
          <p14:tracePt t="272622" x="2217738" y="1558925"/>
          <p14:tracePt t="272630" x="2178050" y="1574800"/>
          <p14:tracePt t="272638" x="2146300" y="1582738"/>
          <p14:tracePt t="272646" x="2132013" y="1590675"/>
          <p14:tracePt t="272654" x="2100263" y="1598613"/>
          <p14:tracePt t="272662" x="2068513" y="1614488"/>
          <p14:tracePt t="272671" x="2044700" y="1614488"/>
          <p14:tracePt t="272678" x="2020888" y="1630363"/>
          <p14:tracePt t="272686" x="1990725" y="1646238"/>
          <p14:tracePt t="272694" x="1966913" y="1654175"/>
          <p14:tracePt t="272702" x="1927225" y="1684338"/>
          <p14:tracePt t="272710" x="1881188" y="1700213"/>
          <p14:tracePt t="272719" x="1817688" y="1739900"/>
          <p14:tracePt t="272726" x="1747838" y="1779588"/>
          <p14:tracePt t="272734" x="1692275" y="1809750"/>
          <p14:tracePt t="272742" x="1614488" y="1857375"/>
          <p14:tracePt t="272750" x="1535113" y="1912938"/>
          <p14:tracePt t="272758" x="1481138" y="1935163"/>
          <p14:tracePt t="272766" x="1409700" y="1982788"/>
          <p14:tracePt t="272774" x="1355725" y="2022475"/>
          <p14:tracePt t="272782" x="1308100" y="2060575"/>
          <p14:tracePt t="272790" x="1246188" y="2108200"/>
          <p14:tracePt t="272798" x="1230313" y="2132013"/>
          <p14:tracePt t="272806" x="1198563" y="2171700"/>
          <p14:tracePt t="272814" x="1158875" y="2209800"/>
          <p14:tracePt t="272823" x="1144588" y="2241550"/>
          <p14:tracePt t="272830" x="1120775" y="2273300"/>
          <p14:tracePt t="272838" x="1096963" y="2311400"/>
          <p14:tracePt t="272846" x="1073150" y="2343150"/>
          <p14:tracePt t="272859" x="1041400" y="2366963"/>
          <p14:tracePt t="272862" x="1027113" y="2382838"/>
          <p14:tracePt t="272870" x="995363" y="2444750"/>
          <p14:tracePt t="272878" x="979488" y="2468563"/>
          <p14:tracePt t="272886" x="947738" y="2524125"/>
          <p14:tracePt t="272894" x="939800" y="2570163"/>
          <p14:tracePt t="272902" x="931863" y="2625725"/>
          <p14:tracePt t="272910" x="909638" y="2687638"/>
          <p14:tracePt t="272918" x="901700" y="2774950"/>
          <p14:tracePt t="272926" x="893763" y="2852738"/>
          <p14:tracePt t="272934" x="893763" y="2946400"/>
          <p14:tracePt t="272942" x="893763" y="3041650"/>
          <p14:tracePt t="272950" x="915988" y="3167063"/>
          <p14:tracePt t="272958" x="931863" y="3260725"/>
          <p14:tracePt t="272966" x="971550" y="3354388"/>
          <p14:tracePt t="272975" x="1003300" y="3448050"/>
          <p14:tracePt t="272982" x="1027113" y="3527425"/>
          <p14:tracePt t="272991" x="1057275" y="3573463"/>
          <p14:tracePt t="272998" x="1096963" y="3644900"/>
          <p14:tracePt t="273006" x="1144588" y="3698875"/>
          <p14:tracePt t="273014" x="1166813" y="3754438"/>
          <p14:tracePt t="273022" x="1190625" y="3808413"/>
          <p14:tracePt t="273030" x="1222375" y="3871913"/>
          <p14:tracePt t="273038" x="1262063" y="3927475"/>
          <p14:tracePt t="273046" x="1284288" y="3965575"/>
          <p14:tracePt t="273055" x="1323975" y="4013200"/>
          <p14:tracePt t="273062" x="1371600" y="4059238"/>
          <p14:tracePt t="273070" x="1409700" y="4114800"/>
          <p14:tracePt t="273078" x="1449388" y="4154488"/>
          <p14:tracePt t="273086" x="1473200" y="4200525"/>
          <p14:tracePt t="273094" x="1504950" y="4240213"/>
          <p14:tracePt t="273102" x="1543050" y="4271963"/>
          <p14:tracePt t="273110" x="1566863" y="4302125"/>
          <p14:tracePt t="273118" x="1606550" y="4341813"/>
          <p14:tracePt t="273126" x="1614488" y="4357688"/>
          <p14:tracePt t="273134" x="1638300" y="4381500"/>
          <p14:tracePt t="273142" x="1660525" y="4397375"/>
          <p14:tracePt t="273150" x="1676400" y="4421188"/>
          <p14:tracePt t="273158" x="1692275" y="4443413"/>
          <p14:tracePt t="273166" x="1716088" y="4451350"/>
          <p14:tracePt t="273174" x="1755775" y="4475163"/>
          <p14:tracePt t="273182" x="1793875" y="4483100"/>
          <p14:tracePt t="273190" x="1841500" y="4491038"/>
          <p14:tracePt t="273198" x="1895475" y="4514850"/>
          <p14:tracePt t="273206" x="1935163" y="4522788"/>
          <p14:tracePt t="273214" x="1998663" y="4538663"/>
          <p14:tracePt t="273222" x="2036763" y="4546600"/>
          <p14:tracePt t="273230" x="2068513" y="4546600"/>
          <p14:tracePt t="273238" x="2124075" y="4552950"/>
          <p14:tracePt t="273246" x="2170113" y="4560888"/>
          <p14:tracePt t="273255" x="2209800" y="4568825"/>
          <p14:tracePt t="273262" x="2255838" y="4568825"/>
          <p14:tracePt t="273270" x="2287588" y="4568825"/>
          <p14:tracePt t="273278" x="2343150" y="4584700"/>
          <p14:tracePt t="273286" x="2389188" y="4592638"/>
          <p14:tracePt t="273294" x="2420938" y="4592638"/>
          <p14:tracePt t="273302" x="2460625" y="4600575"/>
          <p14:tracePt t="273310" x="2498725" y="4600575"/>
          <p14:tracePt t="273318" x="2538413" y="4600575"/>
          <p14:tracePt t="273326" x="2570163" y="4600575"/>
          <p14:tracePt t="273334" x="2601913" y="4600575"/>
          <p14:tracePt t="273342" x="2624138" y="4600575"/>
          <p14:tracePt t="273350" x="2647950" y="4600575"/>
          <p14:tracePt t="273358" x="2663825" y="4600575"/>
          <p14:tracePt t="273366" x="2679700" y="4600575"/>
          <p14:tracePt t="273374" x="2687638" y="4600575"/>
          <p14:tracePt t="273382" x="2695575" y="4600575"/>
          <p14:tracePt t="273390" x="2703513" y="4600575"/>
          <p14:tracePt t="273407" x="2711450" y="4600575"/>
          <p14:tracePt t="273424" x="2749550" y="4568825"/>
          <p14:tracePt t="273430" x="2765425" y="4560888"/>
          <p14:tracePt t="273438" x="2805113" y="4522788"/>
          <p14:tracePt t="273446" x="2844800" y="4475163"/>
          <p14:tracePt t="273455" x="2914650" y="4427538"/>
          <p14:tracePt t="273463" x="2970213" y="4357688"/>
          <p14:tracePt t="273470" x="3063875" y="4248150"/>
          <p14:tracePt t="273478" x="3133725" y="4146550"/>
          <p14:tracePt t="273486" x="3251200" y="3989388"/>
          <p14:tracePt t="273494" x="3352800" y="3840163"/>
          <p14:tracePt t="273502" x="3432175" y="3690938"/>
          <p14:tracePt t="273510" x="3525838" y="3527425"/>
          <p14:tracePt t="273518" x="3619500" y="3362325"/>
          <p14:tracePt t="273526" x="3667125" y="3244850"/>
          <p14:tracePt t="273534" x="3736975" y="3103563"/>
          <p14:tracePt t="273542" x="3768725" y="3017838"/>
          <p14:tracePt t="273550" x="3824288" y="2930525"/>
          <p14:tracePt t="273558" x="3870325" y="2844800"/>
          <p14:tracePt t="273566" x="3925888" y="2759075"/>
          <p14:tracePt t="273574" x="3957638" y="2687638"/>
          <p14:tracePt t="273582" x="4011613" y="2625725"/>
          <p14:tracePt t="273590" x="4051300" y="2555875"/>
          <p14:tracePt t="273598" x="4083050" y="2508250"/>
          <p14:tracePt t="273607" x="4121150" y="2460625"/>
          <p14:tracePt t="273614" x="4144963" y="2422525"/>
          <p14:tracePt t="273622" x="4160838" y="2406650"/>
          <p14:tracePt t="273630" x="4176713" y="2390775"/>
          <p14:tracePt t="273638" x="4184650" y="2374900"/>
          <p14:tracePt t="273646" x="4192588" y="2374900"/>
          <p14:tracePt t="273870" x="4230688" y="2366963"/>
          <p14:tracePt t="273878" x="4310063" y="2335213"/>
          <p14:tracePt t="273886" x="4419600" y="2289175"/>
          <p14:tracePt t="273894" x="4598988" y="2217738"/>
          <p14:tracePt t="273902" x="4826000" y="2092325"/>
          <p14:tracePt t="273910" x="5030788" y="2006600"/>
          <p14:tracePt t="273918" x="5116513" y="1943100"/>
          <p14:tracePt t="273926" x="5148263" y="1928813"/>
          <p14:tracePt t="273934" x="5156200" y="1928813"/>
          <p14:tracePt t="273942" x="5164138" y="1920875"/>
          <p14:tracePt t="273958" x="5164138" y="1905000"/>
          <p14:tracePt t="273966" x="5164138" y="1889125"/>
          <p14:tracePt t="273974" x="5164138" y="1865313"/>
          <p14:tracePt t="273982" x="5164138" y="1857375"/>
          <p14:tracePt t="273990" x="5164138" y="1833563"/>
          <p14:tracePt t="273998" x="5164138" y="1825625"/>
          <p14:tracePt t="274006" x="5164138" y="1803400"/>
          <p14:tracePt t="274014" x="5164138" y="1795463"/>
          <p14:tracePt t="274030" x="5156200" y="1787525"/>
          <p14:tracePt t="274046" x="5148263" y="1787525"/>
          <p14:tracePt t="274054" x="5140325" y="1787525"/>
          <p14:tracePt t="274062" x="5132388" y="1787525"/>
          <p14:tracePt t="274070" x="5108575" y="1787525"/>
          <p14:tracePt t="274078" x="5076825" y="1787525"/>
          <p14:tracePt t="274086" x="5030788" y="1809750"/>
          <p14:tracePt t="274094" x="4959350" y="1873250"/>
          <p14:tracePt t="274102" x="4905375" y="1920875"/>
          <p14:tracePt t="274110" x="4826000" y="2014538"/>
          <p14:tracePt t="274118" x="4732338" y="2116138"/>
          <p14:tracePt t="274126" x="4646613" y="2225675"/>
          <p14:tracePt t="274134" x="4552950" y="2335213"/>
          <p14:tracePt t="274142" x="4427538" y="2532063"/>
          <p14:tracePt t="274150" x="4302125" y="2703513"/>
          <p14:tracePt t="274159" x="4129088" y="2900363"/>
          <p14:tracePt t="274166" x="3979863" y="3135313"/>
          <p14:tracePt t="274175" x="3824288" y="3409950"/>
          <p14:tracePt t="274189" x="3706813" y="3636963"/>
          <p14:tracePt t="274191" x="3573463" y="3919538"/>
          <p14:tracePt t="274198" x="3432175" y="4170363"/>
          <p14:tracePt t="274206" x="3282950" y="4405313"/>
          <p14:tracePt t="274214" x="3141663" y="4656138"/>
          <p14:tracePt t="274222" x="3000375" y="4867275"/>
          <p14:tracePt t="274230" x="2882900" y="5000625"/>
          <p14:tracePt t="274238" x="2749550" y="5180013"/>
          <p14:tracePt t="274246" x="2609850" y="5353050"/>
          <p14:tracePt t="274254" x="2484438" y="5526088"/>
          <p14:tracePt t="274262" x="2389188" y="5659438"/>
          <p14:tracePt t="274270" x="2263775" y="5815013"/>
          <p14:tracePt t="274278" x="2154238" y="5948363"/>
          <p14:tracePt t="274286" x="2068513" y="6081713"/>
          <p14:tracePt t="274294" x="1990725" y="6191250"/>
          <p14:tracePt t="274302" x="1927225" y="6254750"/>
          <p14:tracePt t="274310" x="1857375" y="6324600"/>
          <p14:tracePt t="274318" x="1809750" y="6396038"/>
          <p14:tracePt t="274326" x="1747838" y="6450013"/>
          <p14:tracePt t="274334" x="1708150" y="6489700"/>
          <p14:tracePt t="274342" x="1668463" y="6529388"/>
          <p14:tracePt t="274350" x="1638300" y="6567488"/>
          <p14:tracePt t="274359" x="1606550" y="6591300"/>
          <p14:tracePt t="274366" x="1566863" y="6615113"/>
          <p14:tracePt t="274375" x="1566863" y="6630988"/>
          <p14:tracePt t="274382" x="1543050" y="6646863"/>
          <p14:tracePt t="274390" x="1543050" y="6662738"/>
          <p14:tracePt t="274398" x="1527175" y="6692900"/>
          <p14:tracePt t="274407" x="1512888" y="6716713"/>
          <p14:tracePt t="274414" x="1497013" y="6740525"/>
          <p14:tracePt t="274423" x="1481138" y="6772275"/>
          <p14:tracePt t="274430" x="1449388" y="6802438"/>
          <p14:tracePt t="274439" x="1417638" y="68421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Работа с классом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Покажем как работать с созданным классом. Для этого объявим переменную типа класса и инициализируем ее, вызвав конструктор. При вызове конструктора мы передаем ему параметры. Заметим, что создать переменную типа класса, не вызывая конструктора нельзя, если у него есть параметры.</a:t>
            </a:r>
          </a:p>
          <a:p>
            <a:pPr marL="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int main()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setlocale</a:t>
            </a:r>
            <a:r>
              <a:rPr lang="en-US" sz="1400" dirty="0">
                <a:latin typeface="Consolas" panose="020B0609020204030204" pitchFamily="49" charset="0"/>
              </a:rPr>
              <a:t>(LC_ALL, "Russian");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устанавливаем кириллицу </a:t>
            </a:r>
          </a:p>
          <a:p>
            <a:pPr marL="0" indent="0" algn="just">
              <a:spcBef>
                <a:spcPts val="0"/>
              </a:spcBef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 Pers = </a:t>
            </a: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("</a:t>
            </a:r>
            <a:r>
              <a:rPr lang="ru-RU" sz="1400" dirty="0">
                <a:latin typeface="Consolas" panose="020B0609020204030204" pitchFamily="49" charset="0"/>
              </a:rPr>
              <a:t>Роман", 1975, 120);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объявляем переменную и класса и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                                       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вызываем конструктор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Pers.Print</a:t>
            </a:r>
            <a:r>
              <a:rPr lang="en-US" sz="1400" dirty="0">
                <a:latin typeface="Consolas" panose="020B0609020204030204" pitchFamily="49" charset="0"/>
              </a:rPr>
              <a:t>();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вызываем метод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}</a:t>
            </a:r>
          </a:p>
          <a:p>
            <a:pPr marL="0" indent="0" algn="just">
              <a:buNone/>
            </a:pPr>
            <a:r>
              <a:rPr lang="ru-RU" sz="1400" dirty="0"/>
              <a:t>Для обращения к полям и методам класса используется оператор «.», но обычно создается не объекты типа класса, а указатели на объекты. В этом случае используется оператор «</a:t>
            </a:r>
            <a:r>
              <a:rPr lang="en-US" sz="1400" dirty="0"/>
              <a:t>-&gt;</a:t>
            </a:r>
            <a:r>
              <a:rPr lang="ru-RU" sz="1400" dirty="0"/>
              <a:t>» для доступа к полям и методам.</a:t>
            </a:r>
          </a:p>
          <a:p>
            <a:pPr marL="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int main()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 *P;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создаем указатель на класс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P = new </a:t>
            </a: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("</a:t>
            </a:r>
            <a:r>
              <a:rPr lang="ru-RU" sz="1400" dirty="0">
                <a:latin typeface="Consolas" panose="020B0609020204030204" pitchFamily="49" charset="0"/>
              </a:rPr>
              <a:t>Сергей", 1991, 75);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выделяем память и вызываем конструктор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P-&gt;Print();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обращаемся к методу объекта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delete P;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освобождаем память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}</a:t>
            </a:r>
          </a:p>
          <a:p>
            <a:pPr marL="0" indent="0" algn="just">
              <a:buNone/>
            </a:pPr>
            <a:r>
              <a:rPr lang="ru-RU" sz="1400" dirty="0"/>
              <a:t>Мы почти всегда будем использовать указатели на объекты и передавать только указатель на объект.</a:t>
            </a:r>
          </a:p>
          <a:p>
            <a:pPr marL="0" indent="0" algn="just">
              <a:spcBef>
                <a:spcPts val="0"/>
              </a:spcBef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endParaRPr lang="ru-RU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B90C7-2A6C-4FB4-8868-A192C356D98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70" y="1373819"/>
            <a:ext cx="1731645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16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331"/>
    </mc:Choice>
    <mc:Fallback xmlns="">
      <p:transition spd="slow" advTm="199331"/>
    </mc:Fallback>
  </mc:AlternateContent>
  <p:extLst>
    <p:ext uri="{3A86A75C-4F4B-4683-9AE1-C65F6400EC91}">
      <p14:laserTraceLst xmlns:p14="http://schemas.microsoft.com/office/powerpoint/2010/main">
        <p14:tracePtLst>
          <p14:tracePt t="422" x="1535113" y="6607175"/>
          <p14:tracePt t="430" x="1646238" y="6419850"/>
          <p14:tracePt t="438" x="1731963" y="6215063"/>
          <p14:tracePt t="446" x="1841500" y="5972175"/>
          <p14:tracePt t="456" x="1935163" y="5753100"/>
          <p14:tracePt t="482" x="2193925" y="5094288"/>
          <p14:tracePt t="486" x="2249488" y="4937125"/>
          <p14:tracePt t="494" x="2287588" y="4789488"/>
          <p14:tracePt t="502" x="2303463" y="4656138"/>
          <p14:tracePt t="510" x="2335213" y="4514850"/>
          <p14:tracePt t="518" x="2351088" y="4405313"/>
          <p14:tracePt t="527" x="2351088" y="4264025"/>
          <p14:tracePt t="534" x="2351088" y="4146550"/>
          <p14:tracePt t="543" x="2351088" y="4044950"/>
          <p14:tracePt t="550" x="2351088" y="3965575"/>
          <p14:tracePt t="558" x="2351088" y="3879850"/>
          <p14:tracePt t="566" x="2351088" y="3794125"/>
          <p14:tracePt t="574" x="2351088" y="3714750"/>
          <p14:tracePt t="582" x="2351088" y="3652838"/>
          <p14:tracePt t="590" x="2351088" y="3597275"/>
          <p14:tracePt t="598" x="2359025" y="3535363"/>
          <p14:tracePt t="606" x="2359025" y="3503613"/>
          <p14:tracePt t="614" x="2359025" y="3455988"/>
          <p14:tracePt t="622" x="2359025" y="3425825"/>
          <p14:tracePt t="630" x="2359025" y="3402013"/>
          <p14:tracePt t="638" x="2359025" y="3378200"/>
          <p14:tracePt t="646" x="2359025" y="3362325"/>
          <p14:tracePt t="654" x="2359025" y="3338513"/>
          <p14:tracePt t="662" x="2359025" y="3314700"/>
          <p14:tracePt t="670" x="2359025" y="3300413"/>
          <p14:tracePt t="678" x="2359025" y="3276600"/>
          <p14:tracePt t="686" x="2359025" y="3260725"/>
          <p14:tracePt t="694" x="2343150" y="3228975"/>
          <p14:tracePt t="702" x="2335213" y="3213100"/>
          <p14:tracePt t="711" x="2327275" y="3197225"/>
          <p14:tracePt t="718" x="2319338" y="3181350"/>
          <p14:tracePt t="727" x="2311400" y="3159125"/>
          <p14:tracePt t="734" x="2303463" y="3135313"/>
          <p14:tracePt t="742" x="2295525" y="3127375"/>
          <p14:tracePt t="1135" x="2287588" y="3127375"/>
          <p14:tracePt t="1142" x="2255838" y="3127375"/>
          <p14:tracePt t="1150" x="2193925" y="3119438"/>
          <p14:tracePt t="1159" x="2100263" y="3103563"/>
          <p14:tracePt t="1166" x="2044700" y="3079750"/>
          <p14:tracePt t="1174" x="2028825" y="3055938"/>
          <p14:tracePt t="1182" x="2028825" y="3017838"/>
          <p14:tracePt t="1190" x="2028825" y="2978150"/>
          <p14:tracePt t="1198" x="2108200" y="2884488"/>
          <p14:tracePt t="1206" x="2178050" y="2790825"/>
          <p14:tracePt t="1214" x="2295525" y="2657475"/>
          <p14:tracePt t="1222" x="2381250" y="2532063"/>
          <p14:tracePt t="1230" x="2468563" y="2430463"/>
          <p14:tracePt t="1239" x="2522538" y="2351088"/>
          <p14:tracePt t="1246" x="2586038" y="2265363"/>
          <p14:tracePt t="1254" x="2640013" y="2193925"/>
          <p14:tracePt t="1262" x="2703513" y="2116138"/>
          <p14:tracePt t="1270" x="2757488" y="2030413"/>
          <p14:tracePt t="1278" x="2813050" y="1958975"/>
          <p14:tracePt t="1286" x="2860675" y="1897063"/>
          <p14:tracePt t="1294" x="2890838" y="1849438"/>
          <p14:tracePt t="1302" x="2946400" y="1787525"/>
          <p14:tracePt t="1310" x="2986088" y="1724025"/>
          <p14:tracePt t="1318" x="3024188" y="1662113"/>
          <p14:tracePt t="1326" x="3071813" y="1606550"/>
          <p14:tracePt t="1334" x="3109913" y="1552575"/>
          <p14:tracePt t="1342" x="3125788" y="1512888"/>
          <p14:tracePt t="1350" x="3141663" y="1489075"/>
          <p14:tracePt t="1358" x="3149600" y="1473200"/>
          <p14:tracePt t="1366" x="3165475" y="1449388"/>
          <p14:tracePt t="1382" x="3173413" y="1441450"/>
          <p14:tracePt t="1398" x="3173413" y="1433513"/>
          <p14:tracePt t="1406" x="3189288" y="1427163"/>
          <p14:tracePt t="1414" x="3197225" y="1419225"/>
          <p14:tracePt t="1422" x="3213100" y="1403350"/>
          <p14:tracePt t="1430" x="3221038" y="1403350"/>
          <p14:tracePt t="1438" x="3251200" y="1395413"/>
          <p14:tracePt t="1446" x="3275013" y="1395413"/>
          <p14:tracePt t="1454" x="3282950" y="1395413"/>
          <p14:tracePt t="1462" x="3298825" y="1395413"/>
          <p14:tracePt t="1470" x="3306763" y="1395413"/>
          <p14:tracePt t="1478" x="3322638" y="1395413"/>
          <p14:tracePt t="1495" x="3330575" y="1395413"/>
          <p14:tracePt t="1511" x="3346450" y="1395413"/>
          <p14:tracePt t="1519" x="3346450" y="1403350"/>
          <p14:tracePt t="1526" x="3352800" y="1403350"/>
          <p14:tracePt t="1534" x="3352800" y="1411288"/>
          <p14:tracePt t="1543" x="3352800" y="1427163"/>
          <p14:tracePt t="1558" x="3352800" y="1441450"/>
          <p14:tracePt t="1926" x="3352800" y="1449388"/>
          <p14:tracePt t="1934" x="3360738" y="1457325"/>
          <p14:tracePt t="1959" x="3360738" y="1465263"/>
          <p14:tracePt t="1967" x="3360738" y="1473200"/>
          <p14:tracePt t="1991" x="3360738" y="1481138"/>
          <p14:tracePt t="1998" x="3376613" y="1489075"/>
          <p14:tracePt t="2014" x="3384550" y="1497013"/>
          <p14:tracePt t="2030" x="3392488" y="1497013"/>
          <p14:tracePt t="2047" x="3400425" y="1497013"/>
          <p14:tracePt t="2063" x="3400425" y="1504950"/>
          <p14:tracePt t="2080" x="3416300" y="1504950"/>
          <p14:tracePt t="2111" x="3424238" y="1512888"/>
          <p14:tracePt t="2143" x="3440113" y="1512888"/>
          <p14:tracePt t="2158" x="3455988" y="1520825"/>
          <p14:tracePt t="2335" x="3455988" y="1536700"/>
          <p14:tracePt t="2351" x="3455988" y="1544638"/>
          <p14:tracePt t="2375" x="3455988" y="1552575"/>
          <p14:tracePt t="2391" x="3448050" y="1566863"/>
          <p14:tracePt t="2415" x="3440113" y="1566863"/>
          <p14:tracePt t="2422" x="3432175" y="1566863"/>
          <p14:tracePt t="2430" x="3424238" y="1566863"/>
          <p14:tracePt t="2438" x="3416300" y="1566863"/>
          <p14:tracePt t="2447" x="3400425" y="1566863"/>
          <p14:tracePt t="2454" x="3384550" y="1574800"/>
          <p14:tracePt t="2470" x="3368675" y="1574800"/>
          <p14:tracePt t="2486" x="3352800" y="1574800"/>
          <p14:tracePt t="2494" x="3346450" y="1574800"/>
          <p14:tracePt t="2502" x="3338513" y="1574800"/>
          <p14:tracePt t="2510" x="3322638" y="1574800"/>
          <p14:tracePt t="2518" x="3314700" y="1574800"/>
          <p14:tracePt t="2527" x="3306763" y="1582738"/>
          <p14:tracePt t="2534" x="3298825" y="1582738"/>
          <p14:tracePt t="2551" x="3290888" y="1590675"/>
          <p14:tracePt t="2559" x="3290888" y="1598613"/>
          <p14:tracePt t="2590" x="3282950" y="1606550"/>
          <p14:tracePt t="2935" x="3282950" y="1614488"/>
          <p14:tracePt t="2983" x="3282950" y="1622425"/>
          <p14:tracePt t="3023" x="3282950" y="1630363"/>
          <p14:tracePt t="4751" x="3275013" y="1638300"/>
          <p14:tracePt t="4767" x="3275013" y="1654175"/>
          <p14:tracePt t="4782" x="3275013" y="1662113"/>
          <p14:tracePt t="4790" x="3275013" y="1670050"/>
          <p14:tracePt t="4831" x="3275013" y="1677988"/>
          <p14:tracePt t="7775" x="3275013" y="1684338"/>
          <p14:tracePt t="7790" x="3267075" y="1684338"/>
          <p14:tracePt t="7798" x="3259138" y="1684338"/>
          <p14:tracePt t="7806" x="3243263" y="1684338"/>
          <p14:tracePt t="7814" x="3228975" y="1684338"/>
          <p14:tracePt t="7830" x="3213100" y="1684338"/>
          <p14:tracePt t="7838" x="3189288" y="1684338"/>
          <p14:tracePt t="7846" x="3189288" y="1692275"/>
          <p14:tracePt t="7854" x="3173413" y="1692275"/>
          <p14:tracePt t="7862" x="3165475" y="1692275"/>
          <p14:tracePt t="7870" x="3149600" y="1692275"/>
          <p14:tracePt t="7878" x="3141663" y="1692275"/>
          <p14:tracePt t="7886" x="3133725" y="1692275"/>
          <p14:tracePt t="7894" x="3117850" y="1700213"/>
          <p14:tracePt t="7902" x="3103563" y="1700213"/>
          <p14:tracePt t="7910" x="3087688" y="1700213"/>
          <p14:tracePt t="7918" x="3063875" y="1700213"/>
          <p14:tracePt t="7926" x="3040063" y="1700213"/>
          <p14:tracePt t="7934" x="3008313" y="1700213"/>
          <p14:tracePt t="7942" x="2978150" y="1700213"/>
          <p14:tracePt t="7951" x="2962275" y="1700213"/>
          <p14:tracePt t="7958" x="2922588" y="1700213"/>
          <p14:tracePt t="7967" x="2874963" y="1700213"/>
          <p14:tracePt t="7974" x="2860675" y="1700213"/>
          <p14:tracePt t="7984" x="2836863" y="1700213"/>
          <p14:tracePt t="7990" x="2813050" y="1700213"/>
          <p14:tracePt t="7998" x="2789238" y="1700213"/>
          <p14:tracePt t="8006" x="2773363" y="1692275"/>
          <p14:tracePt t="8014" x="2749550" y="1677988"/>
          <p14:tracePt t="8022" x="2711450" y="1670050"/>
          <p14:tracePt t="8030" x="2679700" y="1670050"/>
          <p14:tracePt t="8038" x="2655888" y="1662113"/>
          <p14:tracePt t="8046" x="2640013" y="1646238"/>
          <p14:tracePt t="8054" x="2617788" y="1630363"/>
          <p14:tracePt t="8062" x="2586038" y="1614488"/>
          <p14:tracePt t="8070" x="2554288" y="1606550"/>
          <p14:tracePt t="8078" x="2522538" y="1606550"/>
          <p14:tracePt t="8086" x="2484438" y="1606550"/>
          <p14:tracePt t="8094" x="2452688" y="1606550"/>
          <p14:tracePt t="8103" x="2420938" y="1598613"/>
          <p14:tracePt t="8110" x="2397125" y="1598613"/>
          <p14:tracePt t="8118" x="2374900" y="1598613"/>
          <p14:tracePt t="8126" x="2359025" y="1582738"/>
          <p14:tracePt t="8134" x="2327275" y="1582738"/>
          <p14:tracePt t="8142" x="2271713" y="1574800"/>
          <p14:tracePt t="8150" x="2225675" y="1566863"/>
          <p14:tracePt t="8158" x="2178050" y="1566863"/>
          <p14:tracePt t="8166" x="2124075" y="1566863"/>
          <p14:tracePt t="8174" x="2068513" y="1566863"/>
          <p14:tracePt t="8183" x="2006600" y="1566863"/>
          <p14:tracePt t="8190" x="1951038" y="1566863"/>
          <p14:tracePt t="8198" x="1911350" y="1566863"/>
          <p14:tracePt t="8206" x="1881188" y="1566863"/>
          <p14:tracePt t="8214" x="1825625" y="1566863"/>
          <p14:tracePt t="8222" x="1801813" y="1566863"/>
          <p14:tracePt t="8230" x="1778000" y="1566863"/>
          <p14:tracePt t="8238" x="1755775" y="1566863"/>
          <p14:tracePt t="8254" x="1739900" y="1566863"/>
          <p14:tracePt t="8463" x="1731963" y="1566863"/>
          <p14:tracePt t="8487" x="1716088" y="1566863"/>
          <p14:tracePt t="8494" x="1708150" y="1566863"/>
          <p14:tracePt t="8975" x="1716088" y="1566863"/>
          <p14:tracePt t="8982" x="1731963" y="1566863"/>
          <p14:tracePt t="8999" x="1755775" y="1566863"/>
          <p14:tracePt t="9006" x="1778000" y="1574800"/>
          <p14:tracePt t="9014" x="1817688" y="1582738"/>
          <p14:tracePt t="9022" x="1833563" y="1590675"/>
          <p14:tracePt t="9030" x="1841500" y="1590675"/>
          <p14:tracePt t="9038" x="1857375" y="1590675"/>
          <p14:tracePt t="9046" x="1911350" y="1606550"/>
          <p14:tracePt t="9054" x="1927225" y="1606550"/>
          <p14:tracePt t="9062" x="1951038" y="1614488"/>
          <p14:tracePt t="9070" x="1974850" y="1614488"/>
          <p14:tracePt t="9078" x="1998663" y="1614488"/>
          <p14:tracePt t="9086" x="2012950" y="1614488"/>
          <p14:tracePt t="9094" x="2036763" y="1614488"/>
          <p14:tracePt t="9102" x="2060575" y="1614488"/>
          <p14:tracePt t="9110" x="2084388" y="1614488"/>
          <p14:tracePt t="9118" x="2092325" y="1614488"/>
          <p14:tracePt t="9126" x="2116138" y="1614488"/>
          <p14:tracePt t="9134" x="2132013" y="1622425"/>
          <p14:tracePt t="9142" x="2154238" y="1622425"/>
          <p14:tracePt t="9150" x="2185988" y="1630363"/>
          <p14:tracePt t="9158" x="2209800" y="1630363"/>
          <p14:tracePt t="9167" x="2241550" y="1638300"/>
          <p14:tracePt t="9174" x="2271713" y="1638300"/>
          <p14:tracePt t="9182" x="2311400" y="1638300"/>
          <p14:tracePt t="9191" x="2335213" y="1646238"/>
          <p14:tracePt t="9198" x="2374900" y="1646238"/>
          <p14:tracePt t="9206" x="2397125" y="1654175"/>
          <p14:tracePt t="9214" x="2428875" y="1654175"/>
          <p14:tracePt t="9222" x="2444750" y="1662113"/>
          <p14:tracePt t="9230" x="2476500" y="1662113"/>
          <p14:tracePt t="9238" x="2514600" y="1670050"/>
          <p14:tracePt t="9246" x="2538413" y="1684338"/>
          <p14:tracePt t="9254" x="2562225" y="1684338"/>
          <p14:tracePt t="9262" x="2593975" y="1684338"/>
          <p14:tracePt t="9270" x="2624138" y="1692275"/>
          <p14:tracePt t="9278" x="2655888" y="1692275"/>
          <p14:tracePt t="9286" x="2679700" y="1692275"/>
          <p14:tracePt t="9294" x="2695575" y="1692275"/>
          <p14:tracePt t="9303" x="2719388" y="1692275"/>
          <p14:tracePt t="9310" x="2727325" y="1692275"/>
          <p14:tracePt t="9319" x="2743200" y="1692275"/>
          <p14:tracePt t="9326" x="2749550" y="1692275"/>
          <p14:tracePt t="9334" x="2765425" y="1692275"/>
          <p14:tracePt t="9342" x="2773363" y="1692275"/>
          <p14:tracePt t="9350" x="2781300" y="1692275"/>
          <p14:tracePt t="9368" x="2789238" y="1684338"/>
          <p14:tracePt t="9382" x="2805113" y="1684338"/>
          <p14:tracePt t="9398" x="2820988" y="1684338"/>
          <p14:tracePt t="9406" x="2828925" y="1684338"/>
          <p14:tracePt t="9414" x="2844800" y="1684338"/>
          <p14:tracePt t="9422" x="2852738" y="1684338"/>
          <p14:tracePt t="9430" x="2874963" y="1684338"/>
          <p14:tracePt t="9438" x="2890838" y="1684338"/>
          <p14:tracePt t="9446" x="2906713" y="1684338"/>
          <p14:tracePt t="9454" x="2914650" y="1684338"/>
          <p14:tracePt t="9462" x="2930525" y="1684338"/>
          <p14:tracePt t="9470" x="2938463" y="1677988"/>
          <p14:tracePt t="9478" x="2954338" y="1677988"/>
          <p14:tracePt t="9486" x="2970213" y="1677988"/>
          <p14:tracePt t="9494" x="2978150" y="1677988"/>
          <p14:tracePt t="9502" x="2992438" y="1677988"/>
          <p14:tracePt t="9510" x="3008313" y="1677988"/>
          <p14:tracePt t="9518" x="3016250" y="1670050"/>
          <p14:tracePt t="9526" x="3032125" y="1662113"/>
          <p14:tracePt t="9534" x="3040063" y="1662113"/>
          <p14:tracePt t="9542" x="3040063" y="1654175"/>
          <p14:tracePt t="9551" x="3055938" y="1646238"/>
          <p14:tracePt t="9568" x="3071813" y="1646238"/>
          <p14:tracePt t="10023" x="3063875" y="1646238"/>
          <p14:tracePt t="10047" x="3055938" y="1646238"/>
          <p14:tracePt t="10062" x="3048000" y="1638300"/>
          <p14:tracePt t="10135" x="3040063" y="1638300"/>
          <p14:tracePt t="10177" x="3040063" y="1646238"/>
          <p14:tracePt t="10335" x="3040063" y="1654175"/>
          <p14:tracePt t="10359" x="3040063" y="1662113"/>
          <p14:tracePt t="10383" x="3040063" y="1670050"/>
          <p14:tracePt t="10431" x="3040063" y="1677988"/>
          <p14:tracePt t="10495" x="3040063" y="1692275"/>
          <p14:tracePt t="10551" x="3048000" y="1692275"/>
          <p14:tracePt t="10894" x="3055938" y="1708150"/>
          <p14:tracePt t="10990" x="3063875" y="1708150"/>
          <p14:tracePt t="11023" x="3071813" y="1708150"/>
          <p14:tracePt t="11038" x="3079750" y="1708150"/>
          <p14:tracePt t="11111" x="3087688" y="1708150"/>
          <p14:tracePt t="11143" x="3103563" y="1708150"/>
          <p14:tracePt t="11158" x="3103563" y="1700213"/>
          <p14:tracePt t="11174" x="3103563" y="1692275"/>
          <p14:tracePt t="11182" x="3103563" y="1677988"/>
          <p14:tracePt t="11198" x="3103563" y="1654175"/>
          <p14:tracePt t="11206" x="3103563" y="1646238"/>
          <p14:tracePt t="11214" x="3103563" y="1638300"/>
          <p14:tracePt t="11222" x="3103563" y="1622425"/>
          <p14:tracePt t="11230" x="3095625" y="1614488"/>
          <p14:tracePt t="11238" x="3079750" y="1598613"/>
          <p14:tracePt t="11246" x="3071813" y="1582738"/>
          <p14:tracePt t="11255" x="3055938" y="1574800"/>
          <p14:tracePt t="11262" x="3048000" y="1558925"/>
          <p14:tracePt t="11270" x="3040063" y="1558925"/>
          <p14:tracePt t="11278" x="3016250" y="1544638"/>
          <p14:tracePt t="11286" x="3008313" y="1536700"/>
          <p14:tracePt t="11294" x="3000375" y="1536700"/>
          <p14:tracePt t="11302" x="2978150" y="1528763"/>
          <p14:tracePt t="11318" x="2954338" y="1528763"/>
          <p14:tracePt t="11326" x="2946400" y="1528763"/>
          <p14:tracePt t="11334" x="2930525" y="1528763"/>
          <p14:tracePt t="11342" x="2906713" y="1528763"/>
          <p14:tracePt t="11350" x="2890838" y="1528763"/>
          <p14:tracePt t="11358" x="2882900" y="1528763"/>
          <p14:tracePt t="11366" x="2860675" y="1528763"/>
          <p14:tracePt t="11374" x="2852738" y="1544638"/>
          <p14:tracePt t="11382" x="2828925" y="1552575"/>
          <p14:tracePt t="11390" x="2820988" y="1574800"/>
          <p14:tracePt t="11398" x="2805113" y="1574800"/>
          <p14:tracePt t="11406" x="2797175" y="1598613"/>
          <p14:tracePt t="11414" x="2789238" y="1606550"/>
          <p14:tracePt t="11422" x="2781300" y="1622425"/>
          <p14:tracePt t="11430" x="2773363" y="1638300"/>
          <p14:tracePt t="11438" x="2773363" y="1654175"/>
          <p14:tracePt t="11446" x="2765425" y="1662113"/>
          <p14:tracePt t="11454" x="2765425" y="1670050"/>
          <p14:tracePt t="11462" x="2765425" y="1677988"/>
          <p14:tracePt t="11470" x="2765425" y="1692275"/>
          <p14:tracePt t="11478" x="2765425" y="1700213"/>
          <p14:tracePt t="11486" x="2765425" y="1708150"/>
          <p14:tracePt t="11504" x="2757488" y="1716088"/>
          <p14:tracePt t="11510" x="2757488" y="1724025"/>
          <p14:tracePt t="11534" x="2757488" y="1731963"/>
          <p14:tracePt t="11550" x="2749550" y="1739900"/>
          <p14:tracePt t="11574" x="2749550" y="1747838"/>
          <p14:tracePt t="11590" x="2749550" y="1755775"/>
          <p14:tracePt t="11598" x="2743200" y="1755775"/>
          <p14:tracePt t="11623" x="2735263" y="1763713"/>
          <p14:tracePt t="11639" x="2727325" y="1771650"/>
          <p14:tracePt t="11646" x="2727325" y="1779588"/>
          <p14:tracePt t="11662" x="2719388" y="1787525"/>
          <p14:tracePt t="11670" x="2719388" y="1795463"/>
          <p14:tracePt t="11678" x="2719388" y="1803400"/>
          <p14:tracePt t="11694" x="2719388" y="1809750"/>
          <p14:tracePt t="11704" x="2719388" y="1817688"/>
          <p14:tracePt t="11718" x="2719388" y="1825625"/>
          <p14:tracePt t="11726" x="2719388" y="1833563"/>
          <p14:tracePt t="11742" x="2719388" y="1841500"/>
          <p14:tracePt t="11766" x="2727325" y="1849438"/>
          <p14:tracePt t="11790" x="2735263" y="1857375"/>
          <p14:tracePt t="11849" x="2735263" y="1865313"/>
          <p14:tracePt t="11856" x="2703513" y="1865313"/>
          <p14:tracePt t="11863" x="2655888" y="1865313"/>
          <p14:tracePt t="11870" x="2578100" y="1865313"/>
          <p14:tracePt t="11878" x="2484438" y="1865313"/>
          <p14:tracePt t="11887" x="2366963" y="1865313"/>
          <p14:tracePt t="11894" x="2263775" y="1865313"/>
          <p14:tracePt t="11903" x="2124075" y="1865313"/>
          <p14:tracePt t="11910" x="1990725" y="1865313"/>
          <p14:tracePt t="11918" x="1895475" y="1865313"/>
          <p14:tracePt t="11926" x="1755775" y="1817688"/>
          <p14:tracePt t="11934" x="1676400" y="1803400"/>
          <p14:tracePt t="11942" x="1543050" y="1755775"/>
          <p14:tracePt t="11950" x="1449388" y="1724025"/>
          <p14:tracePt t="11958" x="1371600" y="1677988"/>
          <p14:tracePt t="11966" x="1308100" y="1646238"/>
          <p14:tracePt t="11974" x="1230313" y="1622425"/>
          <p14:tracePt t="11987" x="1190625" y="1590675"/>
          <p14:tracePt t="11990" x="1158875" y="1566863"/>
          <p14:tracePt t="11998" x="1128713" y="1544638"/>
          <p14:tracePt t="12006" x="1112838" y="1528763"/>
          <p14:tracePt t="12014" x="1104900" y="1520825"/>
          <p14:tracePt t="12022" x="1096963" y="1512888"/>
          <p14:tracePt t="12039" x="1089025" y="1497013"/>
          <p14:tracePt t="12062" x="1089025" y="1481138"/>
          <p14:tracePt t="12135" x="1073150" y="1481138"/>
          <p14:tracePt t="12145" x="1065213" y="1481138"/>
          <p14:tracePt t="12150" x="1049338" y="1481138"/>
          <p14:tracePt t="12158" x="1019175" y="1481138"/>
          <p14:tracePt t="12166" x="987425" y="1489075"/>
          <p14:tracePt t="12174" x="947738" y="1504950"/>
          <p14:tracePt t="12182" x="923925" y="1512888"/>
          <p14:tracePt t="12190" x="893763" y="1512888"/>
          <p14:tracePt t="12198" x="854075" y="1520825"/>
          <p14:tracePt t="12207" x="830263" y="1536700"/>
          <p14:tracePt t="12214" x="806450" y="1544638"/>
          <p14:tracePt t="12222" x="784225" y="1552575"/>
          <p14:tracePt t="12230" x="776288" y="1552575"/>
          <p14:tracePt t="12238" x="760413" y="1558925"/>
          <p14:tracePt t="12246" x="752475" y="1558925"/>
          <p14:tracePt t="12254" x="736600" y="1566863"/>
          <p14:tracePt t="12262" x="720725" y="1574800"/>
          <p14:tracePt t="12270" x="720725" y="1582738"/>
          <p14:tracePt t="12278" x="704850" y="1598613"/>
          <p14:tracePt t="12287" x="688975" y="1606550"/>
          <p14:tracePt t="12294" x="673100" y="1622425"/>
          <p14:tracePt t="12302" x="642938" y="1670050"/>
          <p14:tracePt t="12310" x="627063" y="1692275"/>
          <p14:tracePt t="12318" x="603250" y="1731963"/>
          <p14:tracePt t="12326" x="571500" y="1771650"/>
          <p14:tracePt t="12334" x="549275" y="1809750"/>
          <p14:tracePt t="12342" x="509588" y="1857375"/>
          <p14:tracePt t="12350" x="477838" y="1905000"/>
          <p14:tracePt t="12358" x="438150" y="1958975"/>
          <p14:tracePt t="12366" x="407988" y="2006600"/>
          <p14:tracePt t="12374" x="392113" y="2030413"/>
          <p14:tracePt t="12382" x="360363" y="2092325"/>
          <p14:tracePt t="12390" x="360363" y="2132013"/>
          <p14:tracePt t="12398" x="352425" y="2179638"/>
          <p14:tracePt t="12406" x="336550" y="2233613"/>
          <p14:tracePt t="12414" x="336550" y="2273300"/>
          <p14:tracePt t="12422" x="336550" y="2311400"/>
          <p14:tracePt t="12430" x="336550" y="2390775"/>
          <p14:tracePt t="12438" x="336550" y="2452688"/>
          <p14:tracePt t="12446" x="344488" y="2508250"/>
          <p14:tracePt t="12454" x="368300" y="2562225"/>
          <p14:tracePt t="12462" x="384175" y="2625725"/>
          <p14:tracePt t="12470" x="438150" y="2687638"/>
          <p14:tracePt t="12478" x="469900" y="2743200"/>
          <p14:tracePt t="12487" x="501650" y="2790825"/>
          <p14:tracePt t="12494" x="533400" y="2844800"/>
          <p14:tracePt t="12502" x="549275" y="2884488"/>
          <p14:tracePt t="12510" x="595313" y="2938463"/>
          <p14:tracePt t="12518" x="627063" y="2970213"/>
          <p14:tracePt t="12526" x="666750" y="3017838"/>
          <p14:tracePt t="12534" x="688975" y="3049588"/>
          <p14:tracePt t="12542" x="720725" y="3071813"/>
          <p14:tracePt t="12550" x="760413" y="3103563"/>
          <p14:tracePt t="12558" x="806450" y="3127375"/>
          <p14:tracePt t="12566" x="838200" y="3151188"/>
          <p14:tracePt t="12574" x="869950" y="3167063"/>
          <p14:tracePt t="12582" x="915988" y="3181350"/>
          <p14:tracePt t="12590" x="931863" y="3181350"/>
          <p14:tracePt t="12598" x="955675" y="3197225"/>
          <p14:tracePt t="12607" x="971550" y="3205163"/>
          <p14:tracePt t="12614" x="987425" y="3205163"/>
          <p14:tracePt t="12622" x="995363" y="3205163"/>
          <p14:tracePt t="12630" x="1019175" y="3205163"/>
          <p14:tracePt t="12639" x="1027113" y="3205163"/>
          <p14:tracePt t="12646" x="1041400" y="3205163"/>
          <p14:tracePt t="12654" x="1049338" y="3205163"/>
          <p14:tracePt t="12662" x="1073150" y="3205163"/>
          <p14:tracePt t="12671" x="1089025" y="3205163"/>
          <p14:tracePt t="12678" x="1112838" y="3205163"/>
          <p14:tracePt t="12686" x="1136650" y="3205163"/>
          <p14:tracePt t="12694" x="1158875" y="3205163"/>
          <p14:tracePt t="12702" x="1190625" y="3205163"/>
          <p14:tracePt t="12710" x="1222375" y="3205163"/>
          <p14:tracePt t="12718" x="1262063" y="3205163"/>
          <p14:tracePt t="12726" x="1316038" y="3205163"/>
          <p14:tracePt t="12734" x="1371600" y="3205163"/>
          <p14:tracePt t="12742" x="1409700" y="3205163"/>
          <p14:tracePt t="12750" x="1465263" y="3205163"/>
          <p14:tracePt t="12758" x="1527175" y="3205163"/>
          <p14:tracePt t="12766" x="1558925" y="3205163"/>
          <p14:tracePt t="12774" x="1614488" y="3205163"/>
          <p14:tracePt t="12782" x="1660525" y="3205163"/>
          <p14:tracePt t="12790" x="1684338" y="3205163"/>
          <p14:tracePt t="12798" x="1716088" y="3205163"/>
          <p14:tracePt t="12807" x="1739900" y="3205163"/>
          <p14:tracePt t="12814" x="1755775" y="3205163"/>
          <p14:tracePt t="12823" x="1770063" y="3205163"/>
          <p14:tracePt t="12830" x="1785938" y="3197225"/>
          <p14:tracePt t="12838" x="1793875" y="3197225"/>
          <p14:tracePt t="12854" x="1817688" y="3175000"/>
          <p14:tracePt t="12862" x="1825625" y="3175000"/>
          <p14:tracePt t="12870" x="1841500" y="3159125"/>
          <p14:tracePt t="12878" x="1857375" y="3151188"/>
          <p14:tracePt t="12886" x="1881188" y="3135313"/>
          <p14:tracePt t="12894" x="1895475" y="3127375"/>
          <p14:tracePt t="12902" x="1927225" y="3103563"/>
          <p14:tracePt t="12910" x="1951038" y="3087688"/>
          <p14:tracePt t="12918" x="1990725" y="3063875"/>
          <p14:tracePt t="12926" x="2028825" y="3033713"/>
          <p14:tracePt t="12934" x="2060575" y="3009900"/>
          <p14:tracePt t="12942" x="2108200" y="2986088"/>
          <p14:tracePt t="12950" x="2154238" y="2946400"/>
          <p14:tracePt t="12958" x="2217738" y="2908300"/>
          <p14:tracePt t="12966" x="2271713" y="2868613"/>
          <p14:tracePt t="12974" x="2327275" y="2828925"/>
          <p14:tracePt t="12982" x="2389188" y="2774950"/>
          <p14:tracePt t="12990" x="2452688" y="2735263"/>
          <p14:tracePt t="12998" x="2498725" y="2673350"/>
          <p14:tracePt t="13007" x="2538413" y="2625725"/>
          <p14:tracePt t="13014" x="2570163" y="2593975"/>
          <p14:tracePt t="13023" x="2586038" y="2540000"/>
          <p14:tracePt t="13030" x="2601913" y="2492375"/>
          <p14:tracePt t="13038" x="2617788" y="2444750"/>
          <p14:tracePt t="13046" x="2617788" y="2398713"/>
          <p14:tracePt t="13054" x="2617788" y="2366963"/>
          <p14:tracePt t="13062" x="2617788" y="2319338"/>
          <p14:tracePt t="13071" x="2617788" y="2281238"/>
          <p14:tracePt t="13079" x="2578100" y="2241550"/>
          <p14:tracePt t="13086" x="2514600" y="2185988"/>
          <p14:tracePt t="13094" x="2460625" y="2147888"/>
          <p14:tracePt t="13102" x="2389188" y="2124075"/>
          <p14:tracePt t="13110" x="2303463" y="2092325"/>
          <p14:tracePt t="13118" x="2201863" y="2054225"/>
          <p14:tracePt t="13126" x="2092325" y="2046288"/>
          <p14:tracePt t="13134" x="1982788" y="2038350"/>
          <p14:tracePt t="13142" x="1849438" y="2030413"/>
          <p14:tracePt t="13150" x="1684338" y="1998663"/>
          <p14:tracePt t="13158" x="1441450" y="1958975"/>
          <p14:tracePt t="13166" x="1182688" y="1958975"/>
          <p14:tracePt t="13175" x="947738" y="1958975"/>
          <p14:tracePt t="13182" x="776288" y="1958975"/>
          <p14:tracePt t="13191" x="627063" y="1958975"/>
          <p14:tracePt t="13198" x="541338" y="1958975"/>
          <p14:tracePt t="13207" x="477838" y="1958975"/>
          <p14:tracePt t="13214" x="454025" y="1958975"/>
          <p14:tracePt t="13262" x="446088" y="1958975"/>
          <p14:tracePt t="13279" x="501650" y="1966913"/>
          <p14:tracePt t="13286" x="563563" y="1982788"/>
          <p14:tracePt t="13294" x="627063" y="2006600"/>
          <p14:tracePt t="13302" x="688975" y="2006600"/>
          <p14:tracePt t="13310" x="784225" y="2022475"/>
          <p14:tracePt t="13318" x="877888" y="2030413"/>
          <p14:tracePt t="13326" x="971550" y="2030413"/>
          <p14:tracePt t="13334" x="1081088" y="2030413"/>
          <p14:tracePt t="13342" x="1190625" y="2030413"/>
          <p14:tracePt t="13350" x="1284288" y="2030413"/>
          <p14:tracePt t="13358" x="1401763" y="2030413"/>
          <p14:tracePt t="13366" x="1504950" y="2030413"/>
          <p14:tracePt t="13374" x="1582738" y="2030413"/>
          <p14:tracePt t="13382" x="1676400" y="2030413"/>
          <p14:tracePt t="13390" x="1755775" y="2030413"/>
          <p14:tracePt t="13398" x="1833563" y="2030413"/>
          <p14:tracePt t="13406" x="1911350" y="2030413"/>
          <p14:tracePt t="13414" x="1982788" y="2046288"/>
          <p14:tracePt t="13422" x="2036763" y="2046288"/>
          <p14:tracePt t="13430" x="2100263" y="2046288"/>
          <p14:tracePt t="13438" x="2162175" y="2046288"/>
          <p14:tracePt t="13446" x="2217738" y="2046288"/>
          <p14:tracePt t="13455" x="2255838" y="2046288"/>
          <p14:tracePt t="13462" x="2287588" y="2046288"/>
          <p14:tracePt t="13470" x="2335213" y="2046288"/>
          <p14:tracePt t="13478" x="2366963" y="2046288"/>
          <p14:tracePt t="13486" x="2405063" y="2046288"/>
          <p14:tracePt t="13494" x="2452688" y="2046288"/>
          <p14:tracePt t="13502" x="2498725" y="2046288"/>
          <p14:tracePt t="13510" x="2554288" y="2046288"/>
          <p14:tracePt t="13518" x="2617788" y="2046288"/>
          <p14:tracePt t="13526" x="2703513" y="2046288"/>
          <p14:tracePt t="13534" x="2773363" y="2046288"/>
          <p14:tracePt t="13542" x="2867025" y="2046288"/>
          <p14:tracePt t="13550" x="2962275" y="2046288"/>
          <p14:tracePt t="13558" x="3071813" y="2046288"/>
          <p14:tracePt t="13566" x="3181350" y="2046288"/>
          <p14:tracePt t="13575" x="3275013" y="2046288"/>
          <p14:tracePt t="13582" x="3384550" y="2046288"/>
          <p14:tracePt t="13590" x="3478213" y="2046288"/>
          <p14:tracePt t="13598" x="3573463" y="2046288"/>
          <p14:tracePt t="13606" x="3675063" y="2046288"/>
          <p14:tracePt t="13614" x="3768725" y="2046288"/>
          <p14:tracePt t="13622" x="3854450" y="2046288"/>
          <p14:tracePt t="13630" x="3933825" y="2046288"/>
          <p14:tracePt t="13638" x="4019550" y="2046288"/>
          <p14:tracePt t="13646" x="4121150" y="2046288"/>
          <p14:tracePt t="13655" x="4222750" y="2046288"/>
          <p14:tracePt t="13662" x="4332288" y="2046288"/>
          <p14:tracePt t="13670" x="4457700" y="2046288"/>
          <p14:tracePt t="13678" x="4537075" y="2046288"/>
          <p14:tracePt t="13686" x="4686300" y="2046288"/>
          <p14:tracePt t="13694" x="4787900" y="2046288"/>
          <p14:tracePt t="13702" x="4897438" y="2046288"/>
          <p14:tracePt t="13710" x="5014913" y="2046288"/>
          <p14:tracePt t="13718" x="5124450" y="2046288"/>
          <p14:tracePt t="13726" x="5218113" y="2046288"/>
          <p14:tracePt t="13734" x="5335588" y="2046288"/>
          <p14:tracePt t="13742" x="5445125" y="2046288"/>
          <p14:tracePt t="13750" x="5554663" y="2046288"/>
          <p14:tracePt t="13758" x="5657850" y="2046288"/>
          <p14:tracePt t="13766" x="5759450" y="2046288"/>
          <p14:tracePt t="13774" x="5861050" y="2046288"/>
          <p14:tracePt t="13782" x="5978525" y="2046288"/>
          <p14:tracePt t="13791" x="6080125" y="2046288"/>
          <p14:tracePt t="13798" x="6173788" y="2046288"/>
          <p14:tracePt t="13806" x="6269038" y="2046288"/>
          <p14:tracePt t="13814" x="6330950" y="2046288"/>
          <p14:tracePt t="13822" x="6400800" y="2046288"/>
          <p14:tracePt t="13830" x="6456363" y="2046288"/>
          <p14:tracePt t="13838" x="6511925" y="2046288"/>
          <p14:tracePt t="13846" x="6542088" y="2046288"/>
          <p14:tracePt t="13854" x="6557963" y="2046288"/>
          <p14:tracePt t="13862" x="6581775" y="2046288"/>
          <p14:tracePt t="13870" x="6589713" y="2046288"/>
          <p14:tracePt t="14095" x="6581775" y="2046288"/>
          <p14:tracePt t="14110" x="6573838" y="2046288"/>
          <p14:tracePt t="14118" x="6565900" y="2046288"/>
          <p14:tracePt t="14126" x="6557963" y="2046288"/>
          <p14:tracePt t="14142" x="6550025" y="2046288"/>
          <p14:tracePt t="14150" x="6542088" y="2046288"/>
          <p14:tracePt t="14166" x="6534150" y="2054225"/>
          <p14:tracePt t="14175" x="6526213" y="2060575"/>
          <p14:tracePt t="14190" x="6511925" y="2060575"/>
          <p14:tracePt t="14198" x="6503988" y="2060575"/>
          <p14:tracePt t="14209" x="6488113" y="2068513"/>
          <p14:tracePt t="14214" x="6448425" y="2076450"/>
          <p14:tracePt t="14222" x="6400800" y="2092325"/>
          <p14:tracePt t="14230" x="6346825" y="2108200"/>
          <p14:tracePt t="14239" x="6291263" y="2124075"/>
          <p14:tracePt t="14246" x="6229350" y="2155825"/>
          <p14:tracePt t="14254" x="6119813" y="2201863"/>
          <p14:tracePt t="14262" x="6018213" y="2233613"/>
          <p14:tracePt t="14270" x="5868988" y="2289175"/>
          <p14:tracePt t="14278" x="5727700" y="2335213"/>
          <p14:tracePt t="14286" x="5546725" y="2436813"/>
          <p14:tracePt t="14294" x="5367338" y="2508250"/>
          <p14:tracePt t="14302" x="5210175" y="2578100"/>
          <p14:tracePt t="14310" x="5068888" y="2641600"/>
          <p14:tracePt t="14318" x="4913313" y="2695575"/>
          <p14:tracePt t="14326" x="4818063" y="2743200"/>
          <p14:tracePt t="14334" x="4732338" y="2782888"/>
          <p14:tracePt t="14342" x="4646613" y="2828925"/>
          <p14:tracePt t="14350" x="4560888" y="2860675"/>
          <p14:tracePt t="14358" x="4489450" y="2884488"/>
          <p14:tracePt t="14366" x="4435475" y="2908300"/>
          <p14:tracePt t="14375" x="4379913" y="2924175"/>
          <p14:tracePt t="14382" x="4356100" y="2930525"/>
          <p14:tracePt t="14391" x="4332288" y="2938463"/>
          <p14:tracePt t="14398" x="4302125" y="2946400"/>
          <p14:tracePt t="14414" x="4278313" y="2946400"/>
          <p14:tracePt t="14871" x="4270375" y="2954338"/>
          <p14:tracePt t="14878" x="4206875" y="2954338"/>
          <p14:tracePt t="14886" x="4097338" y="2954338"/>
          <p14:tracePt t="14894" x="3886200" y="2954338"/>
          <p14:tracePt t="14902" x="3573463" y="2954338"/>
          <p14:tracePt t="14910" x="3338513" y="2954338"/>
          <p14:tracePt t="14918" x="3221038" y="2954338"/>
          <p14:tracePt t="14926" x="3157538" y="2954338"/>
          <p14:tracePt t="14934" x="3109913" y="2954338"/>
          <p14:tracePt t="14942" x="3087688" y="2954338"/>
          <p14:tracePt t="14950" x="3055938" y="2962275"/>
          <p14:tracePt t="14958" x="3032125" y="2962275"/>
          <p14:tracePt t="14966" x="3008313" y="2962275"/>
          <p14:tracePt t="14974" x="3000375" y="2970213"/>
          <p14:tracePt t="14982" x="2970213" y="2970213"/>
          <p14:tracePt t="14990" x="2954338" y="2970213"/>
          <p14:tracePt t="14998" x="2938463" y="2970213"/>
          <p14:tracePt t="15006" x="2922588" y="2970213"/>
          <p14:tracePt t="15014" x="2914650" y="2970213"/>
          <p14:tracePt t="15022" x="2898775" y="2970213"/>
          <p14:tracePt t="15030" x="2874963" y="2970213"/>
          <p14:tracePt t="15038" x="2860675" y="2970213"/>
          <p14:tracePt t="15046" x="2828925" y="2970213"/>
          <p14:tracePt t="15054" x="2797175" y="2970213"/>
          <p14:tracePt t="15062" x="2735263" y="2970213"/>
          <p14:tracePt t="15070" x="2679700" y="2970213"/>
          <p14:tracePt t="15078" x="2624138" y="2970213"/>
          <p14:tracePt t="15086" x="2554288" y="2970213"/>
          <p14:tracePt t="15094" x="2484438" y="2946400"/>
          <p14:tracePt t="15102" x="2420938" y="2938463"/>
          <p14:tracePt t="15110" x="2359025" y="2908300"/>
          <p14:tracePt t="15118" x="2287588" y="2900363"/>
          <p14:tracePt t="15126" x="2233613" y="2876550"/>
          <p14:tracePt t="15134" x="2170113" y="2876550"/>
          <p14:tracePt t="15143" x="2116138" y="2868613"/>
          <p14:tracePt t="15150" x="2084388" y="2868613"/>
          <p14:tracePt t="15158" x="2044700" y="2868613"/>
          <p14:tracePt t="15166" x="1998663" y="2860675"/>
          <p14:tracePt t="15175" x="1982788" y="2860675"/>
          <p14:tracePt t="15182" x="1958975" y="2860675"/>
          <p14:tracePt t="15190" x="1935163" y="2860675"/>
          <p14:tracePt t="15198" x="1927225" y="2860675"/>
          <p14:tracePt t="15206" x="1911350" y="2860675"/>
          <p14:tracePt t="15214" x="1895475" y="2860675"/>
          <p14:tracePt t="15222" x="1881188" y="2852738"/>
          <p14:tracePt t="15230" x="1865313" y="2836863"/>
          <p14:tracePt t="15238" x="1857375" y="2836863"/>
          <p14:tracePt t="15246" x="1849438" y="2836863"/>
          <p14:tracePt t="15254" x="1825625" y="2820988"/>
          <p14:tracePt t="15262" x="1801813" y="2805113"/>
          <p14:tracePt t="15270" x="1763713" y="2790825"/>
          <p14:tracePt t="15278" x="1724025" y="2767013"/>
          <p14:tracePt t="15286" x="1708150" y="2759075"/>
          <p14:tracePt t="15294" x="1668463" y="2743200"/>
          <p14:tracePt t="15302" x="1646238" y="2719388"/>
          <p14:tracePt t="15310" x="1614488" y="2711450"/>
          <p14:tracePt t="15318" x="1574800" y="2695575"/>
          <p14:tracePt t="15327" x="1550988" y="2681288"/>
          <p14:tracePt t="15334" x="1527175" y="2657475"/>
          <p14:tracePt t="15343" x="1512888" y="2657475"/>
          <p14:tracePt t="15350" x="1497013" y="2641600"/>
          <p14:tracePt t="15358" x="1481138" y="2633663"/>
          <p14:tracePt t="15374" x="1465263" y="2625725"/>
          <p14:tracePt t="15382" x="1457325" y="2617788"/>
          <p14:tracePt t="15399" x="1449388" y="2609850"/>
          <p14:tracePt t="15439" x="1441450" y="2609850"/>
          <p14:tracePt t="15504" x="1441450" y="2601913"/>
          <p14:tracePt t="15518" x="1433513" y="2601913"/>
          <p14:tracePt t="15526" x="1433513" y="2593975"/>
          <p14:tracePt t="15567" x="1425575" y="2593975"/>
          <p14:tracePt t="15608" x="1417638" y="2593975"/>
          <p14:tracePt t="15655" x="1409700" y="2586038"/>
          <p14:tracePt t="15678" x="1395413" y="2586038"/>
          <p14:tracePt t="15694" x="1387475" y="2586038"/>
          <p14:tracePt t="15711" x="1371600" y="2586038"/>
          <p14:tracePt t="15727" x="1363663" y="2586038"/>
          <p14:tracePt t="15743" x="1347788" y="2586038"/>
          <p14:tracePt t="15951" x="1355725" y="2586038"/>
          <p14:tracePt t="15966" x="1363663" y="2586038"/>
          <p14:tracePt t="15975" x="1371600" y="2586038"/>
          <p14:tracePt t="15982" x="1379538" y="2586038"/>
          <p14:tracePt t="15990" x="1401763" y="2586038"/>
          <p14:tracePt t="15998" x="1417638" y="2586038"/>
          <p14:tracePt t="16006" x="1425575" y="2586038"/>
          <p14:tracePt t="16014" x="1449388" y="2586038"/>
          <p14:tracePt t="16022" x="1465263" y="2586038"/>
          <p14:tracePt t="16030" x="1481138" y="2586038"/>
          <p14:tracePt t="16038" x="1489075" y="2586038"/>
          <p14:tracePt t="16046" x="1504950" y="2586038"/>
          <p14:tracePt t="16062" x="1520825" y="2586038"/>
          <p14:tracePt t="16078" x="1520825" y="2578100"/>
          <p14:tracePt t="16094" x="1527175" y="2578100"/>
          <p14:tracePt t="16118" x="1543050" y="2578100"/>
          <p14:tracePt t="16127" x="1550988" y="2578100"/>
          <p14:tracePt t="16134" x="1566863" y="2578100"/>
          <p14:tracePt t="16150" x="1574800" y="2578100"/>
          <p14:tracePt t="16158" x="1590675" y="2578100"/>
          <p14:tracePt t="16175" x="1598613" y="2578100"/>
          <p14:tracePt t="16191" x="1614488" y="2578100"/>
          <p14:tracePt t="16198" x="1622425" y="2578100"/>
          <p14:tracePt t="16206" x="1638300" y="2578100"/>
          <p14:tracePt t="16223" x="1646238" y="2578100"/>
          <p14:tracePt t="16230" x="1668463" y="2578100"/>
          <p14:tracePt t="16238" x="1684338" y="2578100"/>
          <p14:tracePt t="16246" x="1708150" y="2578100"/>
          <p14:tracePt t="16254" x="1739900" y="2578100"/>
          <p14:tracePt t="16262" x="1770063" y="2578100"/>
          <p14:tracePt t="16270" x="1801813" y="2578100"/>
          <p14:tracePt t="16278" x="1833563" y="2562225"/>
          <p14:tracePt t="16286" x="1873250" y="2555875"/>
          <p14:tracePt t="16294" x="1911350" y="2547938"/>
          <p14:tracePt t="16302" x="1943100" y="2547938"/>
          <p14:tracePt t="16310" x="1966913" y="2547938"/>
          <p14:tracePt t="16318" x="2006600" y="2547938"/>
          <p14:tracePt t="16327" x="2020888" y="2532063"/>
          <p14:tracePt t="16334" x="2028825" y="2532063"/>
          <p14:tracePt t="16344" x="2044700" y="2532063"/>
          <p14:tracePt t="16350" x="2060575" y="2532063"/>
          <p14:tracePt t="16446" x="2076450" y="2532063"/>
          <p14:tracePt t="16454" x="2084388" y="2524125"/>
          <p14:tracePt t="16462" x="2108200" y="2524125"/>
          <p14:tracePt t="16470" x="2116138" y="2524125"/>
          <p14:tracePt t="16478" x="2132013" y="2524125"/>
          <p14:tracePt t="16486" x="2138363" y="2524125"/>
          <p14:tracePt t="16494" x="2162175" y="2524125"/>
          <p14:tracePt t="16502" x="2170113" y="2524125"/>
          <p14:tracePt t="16510" x="2193925" y="2516188"/>
          <p14:tracePt t="16534" x="2209800" y="2516188"/>
          <p14:tracePt t="16543" x="2217738" y="2516188"/>
          <p14:tracePt t="16559" x="2225675" y="2516188"/>
          <p14:tracePt t="16599" x="2233613" y="2508250"/>
          <p14:tracePt t="16607" x="2241550" y="2508250"/>
          <p14:tracePt t="16623" x="2241550" y="2500313"/>
          <p14:tracePt t="16639" x="2241550" y="2484438"/>
          <p14:tracePt t="16654" x="2241550" y="2468563"/>
          <p14:tracePt t="16662" x="2241550" y="2452688"/>
          <p14:tracePt t="16670" x="2241550" y="2444750"/>
          <p14:tracePt t="16678" x="2233613" y="2430463"/>
          <p14:tracePt t="16686" x="2225675" y="2422525"/>
          <p14:tracePt t="16694" x="2225675" y="2406650"/>
          <p14:tracePt t="16702" x="2209800" y="2398713"/>
          <p14:tracePt t="16710" x="2201863" y="2382838"/>
          <p14:tracePt t="16718" x="2193925" y="2374900"/>
          <p14:tracePt t="16734" x="2193925" y="2366963"/>
          <p14:tracePt t="16742" x="2170113" y="2351088"/>
          <p14:tracePt t="16758" x="2162175" y="2335213"/>
          <p14:tracePt t="16766" x="2154238" y="2335213"/>
          <p14:tracePt t="16775" x="2146300" y="2327275"/>
          <p14:tracePt t="16798" x="2138363" y="2311400"/>
          <p14:tracePt t="16815" x="2132013" y="2311400"/>
          <p14:tracePt t="16822" x="2124075" y="2311400"/>
          <p14:tracePt t="16830" x="2124075" y="2305050"/>
          <p14:tracePt t="16838" x="2116138" y="2305050"/>
          <p14:tracePt t="16846" x="2108200" y="2297113"/>
          <p14:tracePt t="16854" x="2100263" y="2289175"/>
          <p14:tracePt t="16862" x="2084388" y="2289175"/>
          <p14:tracePt t="16870" x="2068513" y="2273300"/>
          <p14:tracePt t="16878" x="2060575" y="2273300"/>
          <p14:tracePt t="16886" x="2052638" y="2273300"/>
          <p14:tracePt t="16894" x="2036763" y="2265363"/>
          <p14:tracePt t="16902" x="2028825" y="2257425"/>
          <p14:tracePt t="16911" x="2012950" y="2249488"/>
          <p14:tracePt t="16918" x="1998663" y="2249488"/>
          <p14:tracePt t="16934" x="1982788" y="2249488"/>
          <p14:tracePt t="16942" x="1974850" y="2249488"/>
          <p14:tracePt t="16950" x="1958975" y="2241550"/>
          <p14:tracePt t="16958" x="1943100" y="2241550"/>
          <p14:tracePt t="16966" x="1927225" y="2241550"/>
          <p14:tracePt t="16975" x="1919288" y="2241550"/>
          <p14:tracePt t="16992" x="1881188" y="2241550"/>
          <p14:tracePt t="16998" x="1865313" y="2241550"/>
          <p14:tracePt t="17006" x="1841500" y="2241550"/>
          <p14:tracePt t="17014" x="1817688" y="2241550"/>
          <p14:tracePt t="17022" x="1809750" y="2241550"/>
          <p14:tracePt t="17030" x="1793875" y="2241550"/>
          <p14:tracePt t="17038" x="1785938" y="2241550"/>
          <p14:tracePt t="17054" x="1778000" y="2241550"/>
          <p14:tracePt t="17062" x="1770063" y="2241550"/>
          <p14:tracePt t="17078" x="1763713" y="2241550"/>
          <p14:tracePt t="17086" x="1747838" y="2241550"/>
          <p14:tracePt t="17094" x="1739900" y="2241550"/>
          <p14:tracePt t="17111" x="1731963" y="2241550"/>
          <p14:tracePt t="17118" x="1716088" y="2241550"/>
          <p14:tracePt t="17127" x="1708150" y="2241550"/>
          <p14:tracePt t="17134" x="1700213" y="2241550"/>
          <p14:tracePt t="17142" x="1692275" y="2241550"/>
          <p14:tracePt t="17150" x="1668463" y="2241550"/>
          <p14:tracePt t="17174" x="1660525" y="2241550"/>
          <p14:tracePt t="17191" x="1652588" y="2241550"/>
          <p14:tracePt t="17206" x="1646238" y="2241550"/>
          <p14:tracePt t="17214" x="1638300" y="2249488"/>
          <p14:tracePt t="17222" x="1630363" y="2249488"/>
          <p14:tracePt t="17230" x="1630363" y="2257425"/>
          <p14:tracePt t="17238" x="1622425" y="2273300"/>
          <p14:tracePt t="17246" x="1614488" y="2273300"/>
          <p14:tracePt t="17254" x="1614488" y="2289175"/>
          <p14:tracePt t="17262" x="1614488" y="2311400"/>
          <p14:tracePt t="17270" x="1614488" y="2335213"/>
          <p14:tracePt t="17278" x="1614488" y="2351088"/>
          <p14:tracePt t="17287" x="1614488" y="2374900"/>
          <p14:tracePt t="17295" x="1614488" y="2398713"/>
          <p14:tracePt t="17302" x="1614488" y="2414588"/>
          <p14:tracePt t="17310" x="1614488" y="2422525"/>
          <p14:tracePt t="17318" x="1614488" y="2436813"/>
          <p14:tracePt t="17326" x="1614488" y="2452688"/>
          <p14:tracePt t="17334" x="1614488" y="2468563"/>
          <p14:tracePt t="17342" x="1614488" y="2476500"/>
          <p14:tracePt t="17359" x="1614488" y="2492375"/>
          <p14:tracePt t="17375" x="1614488" y="2500313"/>
          <p14:tracePt t="17382" x="1622425" y="2508250"/>
          <p14:tracePt t="17398" x="1630363" y="2524125"/>
          <p14:tracePt t="17414" x="1630363" y="2532063"/>
          <p14:tracePt t="17422" x="1638300" y="2540000"/>
          <p14:tracePt t="17430" x="1646238" y="2540000"/>
          <p14:tracePt t="17438" x="1646238" y="2555875"/>
          <p14:tracePt t="17446" x="1660525" y="2562225"/>
          <p14:tracePt t="17454" x="1660525" y="2570163"/>
          <p14:tracePt t="17462" x="1668463" y="2578100"/>
          <p14:tracePt t="17470" x="1676400" y="2586038"/>
          <p14:tracePt t="17478" x="1684338" y="2586038"/>
          <p14:tracePt t="17486" x="1692275" y="2586038"/>
          <p14:tracePt t="17495" x="1708150" y="2593975"/>
          <p14:tracePt t="17502" x="1716088" y="2601913"/>
          <p14:tracePt t="17511" x="1739900" y="2609850"/>
          <p14:tracePt t="17518" x="1770063" y="2609850"/>
          <p14:tracePt t="17526" x="1778000" y="2617788"/>
          <p14:tracePt t="17534" x="1801813" y="2617788"/>
          <p14:tracePt t="17542" x="1825625" y="2617788"/>
          <p14:tracePt t="17550" x="1857375" y="2617788"/>
          <p14:tracePt t="17559" x="1881188" y="2617788"/>
          <p14:tracePt t="17566" x="1919288" y="2617788"/>
          <p14:tracePt t="17574" x="1951038" y="2617788"/>
          <p14:tracePt t="17582" x="1998663" y="2617788"/>
          <p14:tracePt t="17590" x="2036763" y="2617788"/>
          <p14:tracePt t="17598" x="2060575" y="2617788"/>
          <p14:tracePt t="17606" x="2092325" y="2617788"/>
          <p14:tracePt t="17614" x="2100263" y="2617788"/>
          <p14:tracePt t="17622" x="2116138" y="2617788"/>
          <p14:tracePt t="17630" x="2124075" y="2617788"/>
          <p14:tracePt t="17679" x="2138363" y="2617788"/>
          <p14:tracePt t="17695" x="2138363" y="2601913"/>
          <p14:tracePt t="17706" x="2146300" y="2586038"/>
          <p14:tracePt t="17710" x="2154238" y="2578100"/>
          <p14:tracePt t="17718" x="2154238" y="2562225"/>
          <p14:tracePt t="17726" x="2154238" y="2555875"/>
          <p14:tracePt t="17734" x="2154238" y="2532063"/>
          <p14:tracePt t="17742" x="2162175" y="2524125"/>
          <p14:tracePt t="17750" x="2162175" y="2500313"/>
          <p14:tracePt t="17759" x="2162175" y="2484438"/>
          <p14:tracePt t="17767" x="2162175" y="2460625"/>
          <p14:tracePt t="17774" x="2162175" y="2444750"/>
          <p14:tracePt t="17782" x="2162175" y="2422525"/>
          <p14:tracePt t="17790" x="2162175" y="2414588"/>
          <p14:tracePt t="17798" x="2138363" y="2390775"/>
          <p14:tracePt t="17806" x="2138363" y="2374900"/>
          <p14:tracePt t="17814" x="2124075" y="2351088"/>
          <p14:tracePt t="17822" x="2116138" y="2343150"/>
          <p14:tracePt t="17830" x="2116138" y="2335213"/>
          <p14:tracePt t="17838" x="2108200" y="2327275"/>
          <p14:tracePt t="17847" x="2108200" y="2319338"/>
          <p14:tracePt t="17854" x="2100263" y="2319338"/>
          <p14:tracePt t="18448" x="2100263" y="2311400"/>
          <p14:tracePt t="18471" x="2100263" y="2297113"/>
          <p14:tracePt t="18503" x="2084388" y="2297113"/>
          <p14:tracePt t="18590" x="2076450" y="2297113"/>
          <p14:tracePt t="18599" x="2068513" y="2297113"/>
          <p14:tracePt t="18615" x="2052638" y="2289175"/>
          <p14:tracePt t="18638" x="2036763" y="2281238"/>
          <p14:tracePt t="18646" x="2020888" y="2281238"/>
          <p14:tracePt t="18654" x="2006600" y="2281238"/>
          <p14:tracePt t="18662" x="1998663" y="2281238"/>
          <p14:tracePt t="18670" x="1990725" y="2281238"/>
          <p14:tracePt t="18679" x="1982788" y="2281238"/>
          <p14:tracePt t="18686" x="1966913" y="2281238"/>
          <p14:tracePt t="18702" x="1951038" y="2281238"/>
          <p14:tracePt t="18710" x="1943100" y="2281238"/>
          <p14:tracePt t="18718" x="1935163" y="2281238"/>
          <p14:tracePt t="18726" x="1927225" y="2281238"/>
          <p14:tracePt t="18734" x="1919288" y="2281238"/>
          <p14:tracePt t="18750" x="1911350" y="2281238"/>
          <p14:tracePt t="18758" x="1903413" y="2281238"/>
          <p14:tracePt t="18766" x="1895475" y="2281238"/>
          <p14:tracePt t="18774" x="1889125" y="2281238"/>
          <p14:tracePt t="18782" x="1873250" y="2273300"/>
          <p14:tracePt t="18798" x="1865313" y="2273300"/>
          <p14:tracePt t="18806" x="1857375" y="2273300"/>
          <p14:tracePt t="18814" x="1849438" y="2273300"/>
          <p14:tracePt t="18822" x="1833563" y="2257425"/>
          <p14:tracePt t="18863" x="1825625" y="2249488"/>
          <p14:tracePt t="18895" x="1817688" y="2241550"/>
          <p14:tracePt t="18902" x="1817688" y="2233613"/>
          <p14:tracePt t="18910" x="1801813" y="2233613"/>
          <p14:tracePt t="18927" x="1785938" y="2225675"/>
          <p14:tracePt t="18934" x="1770063" y="2225675"/>
          <p14:tracePt t="18951" x="1763713" y="2225675"/>
          <p14:tracePt t="18958" x="1747838" y="2225675"/>
          <p14:tracePt t="18966" x="1739900" y="2217738"/>
          <p14:tracePt t="18974" x="1731963" y="2217738"/>
          <p14:tracePt t="18993" x="1700213" y="2217738"/>
          <p14:tracePt t="18998" x="1684338" y="2217738"/>
          <p14:tracePt t="19006" x="1668463" y="2217738"/>
          <p14:tracePt t="19014" x="1646238" y="2217738"/>
          <p14:tracePt t="19022" x="1638300" y="2217738"/>
          <p14:tracePt t="19030" x="1614488" y="2217738"/>
          <p14:tracePt t="19038" x="1606550" y="2217738"/>
          <p14:tracePt t="19046" x="1582738" y="2217738"/>
          <p14:tracePt t="19063" x="1566863" y="2217738"/>
          <p14:tracePt t="19070" x="1558925" y="2217738"/>
          <p14:tracePt t="19078" x="1550988" y="2217738"/>
          <p14:tracePt t="19086" x="1535113" y="2217738"/>
          <p14:tracePt t="19102" x="1520825" y="2225675"/>
          <p14:tracePt t="19135" x="1512888" y="2225675"/>
          <p14:tracePt t="19215" x="1504950" y="2225675"/>
          <p14:tracePt t="19247" x="1497013" y="2233613"/>
          <p14:tracePt t="19254" x="1489075" y="2241550"/>
          <p14:tracePt t="19279" x="1481138" y="2241550"/>
          <p14:tracePt t="19286" x="1473200" y="2241550"/>
          <p14:tracePt t="19294" x="1465263" y="2241550"/>
          <p14:tracePt t="19318" x="1449388" y="2241550"/>
          <p14:tracePt t="19327" x="1441450" y="2241550"/>
          <p14:tracePt t="19342" x="1433513" y="2241550"/>
          <p14:tracePt t="19350" x="1425575" y="2241550"/>
          <p14:tracePt t="19358" x="1417638" y="2241550"/>
          <p14:tracePt t="19374" x="1395413" y="2233613"/>
          <p14:tracePt t="19382" x="1387475" y="2225675"/>
          <p14:tracePt t="19390" x="1363663" y="2225675"/>
          <p14:tracePt t="19398" x="1339850" y="2217738"/>
          <p14:tracePt t="19406" x="1316038" y="2209800"/>
          <p14:tracePt t="19415" x="1300163" y="2201863"/>
          <p14:tracePt t="19422" x="1270000" y="2201863"/>
          <p14:tracePt t="19430" x="1246188" y="2201863"/>
          <p14:tracePt t="19438" x="1222375" y="2201863"/>
          <p14:tracePt t="19446" x="1214438" y="2201863"/>
          <p14:tracePt t="19454" x="1190625" y="2201863"/>
          <p14:tracePt t="19463" x="1166813" y="2201863"/>
          <p14:tracePt t="19470" x="1158875" y="2201863"/>
          <p14:tracePt t="19478" x="1152525" y="2201863"/>
          <p14:tracePt t="19486" x="1144588" y="2201863"/>
          <p14:tracePt t="19494" x="1128713" y="2201863"/>
          <p14:tracePt t="19502" x="1120775" y="2193925"/>
          <p14:tracePt t="19511" x="1112838" y="2193925"/>
          <p14:tracePt t="19527" x="1104900" y="2193925"/>
          <p14:tracePt t="19550" x="1089025" y="2193925"/>
          <p14:tracePt t="19558" x="1081088" y="2193925"/>
          <p14:tracePt t="19566" x="1065213" y="2193925"/>
          <p14:tracePt t="19574" x="1057275" y="2193925"/>
          <p14:tracePt t="19582" x="1041400" y="2193925"/>
          <p14:tracePt t="19590" x="1035050" y="2193925"/>
          <p14:tracePt t="19598" x="1011238" y="2193925"/>
          <p14:tracePt t="19606" x="1003300" y="2193925"/>
          <p14:tracePt t="19614" x="979488" y="2201863"/>
          <p14:tracePt t="19631" x="971550" y="2201863"/>
          <p14:tracePt t="19638" x="971550" y="2209800"/>
          <p14:tracePt t="19646" x="963613" y="2217738"/>
          <p14:tracePt t="19654" x="955675" y="2217738"/>
          <p14:tracePt t="19663" x="955675" y="2225675"/>
          <p14:tracePt t="19670" x="955675" y="2233613"/>
          <p14:tracePt t="19678" x="955675" y="2249488"/>
          <p14:tracePt t="19686" x="955675" y="2273300"/>
          <p14:tracePt t="19694" x="947738" y="2281238"/>
          <p14:tracePt t="19702" x="947738" y="2305050"/>
          <p14:tracePt t="19711" x="939800" y="2319338"/>
          <p14:tracePt t="19718" x="939800" y="2327275"/>
          <p14:tracePt t="19726" x="939800" y="2343150"/>
          <p14:tracePt t="19734" x="939800" y="2359025"/>
          <p14:tracePt t="19742" x="939800" y="2374900"/>
          <p14:tracePt t="19750" x="939800" y="2390775"/>
          <p14:tracePt t="19758" x="939800" y="2398713"/>
          <p14:tracePt t="19766" x="939800" y="2414588"/>
          <p14:tracePt t="19774" x="939800" y="2436813"/>
          <p14:tracePt t="19782" x="939800" y="2444750"/>
          <p14:tracePt t="19790" x="955675" y="2476500"/>
          <p14:tracePt t="19798" x="963613" y="2484438"/>
          <p14:tracePt t="19806" x="979488" y="2508250"/>
          <p14:tracePt t="19814" x="987425" y="2524125"/>
          <p14:tracePt t="19822" x="1035050" y="2562225"/>
          <p14:tracePt t="19830" x="1049338" y="2586038"/>
          <p14:tracePt t="19838" x="1073150" y="2601913"/>
          <p14:tracePt t="19847" x="1089025" y="2617788"/>
          <p14:tracePt t="19854" x="1104900" y="2641600"/>
          <p14:tracePt t="19863" x="1144588" y="2649538"/>
          <p14:tracePt t="19870" x="1152525" y="2665413"/>
          <p14:tracePt t="19878" x="1174750" y="2673350"/>
          <p14:tracePt t="19886" x="1198563" y="2681288"/>
          <p14:tracePt t="19894" x="1246188" y="2695575"/>
          <p14:tracePt t="19902" x="1284288" y="2703513"/>
          <p14:tracePt t="19910" x="1316038" y="2703513"/>
          <p14:tracePt t="19918" x="1347788" y="2703513"/>
          <p14:tracePt t="19926" x="1387475" y="2703513"/>
          <p14:tracePt t="19934" x="1441450" y="2703513"/>
          <p14:tracePt t="19942" x="1473200" y="2703513"/>
          <p14:tracePt t="19950" x="1527175" y="2703513"/>
          <p14:tracePt t="19958" x="1566863" y="2703513"/>
          <p14:tracePt t="19966" x="1598613" y="2703513"/>
          <p14:tracePt t="19974" x="1646238" y="2695575"/>
          <p14:tracePt t="19982" x="1668463" y="2681288"/>
          <p14:tracePt t="19990" x="1708150" y="2665413"/>
          <p14:tracePt t="19998" x="1747838" y="2649538"/>
          <p14:tracePt t="20006" x="1763713" y="2625725"/>
          <p14:tracePt t="20014" x="1770063" y="2617788"/>
          <p14:tracePt t="20022" x="1778000" y="2601913"/>
          <p14:tracePt t="20031" x="1793875" y="2578100"/>
          <p14:tracePt t="20038" x="1793875" y="2555875"/>
          <p14:tracePt t="20047" x="1793875" y="2532063"/>
          <p14:tracePt t="20054" x="1793875" y="2500313"/>
          <p14:tracePt t="20062" x="1785938" y="2444750"/>
          <p14:tracePt t="20070" x="1755775" y="2414588"/>
          <p14:tracePt t="20078" x="1739900" y="2382838"/>
          <p14:tracePt t="20086" x="1708150" y="2351088"/>
          <p14:tracePt t="20094" x="1684338" y="2319338"/>
          <p14:tracePt t="20102" x="1668463" y="2311400"/>
          <p14:tracePt t="20110" x="1652588" y="2289175"/>
          <p14:tracePt t="20118" x="1630363" y="2281238"/>
          <p14:tracePt t="20126" x="1606550" y="2273300"/>
          <p14:tracePt t="20134" x="1582738" y="2265363"/>
          <p14:tracePt t="20142" x="1550988" y="2265363"/>
          <p14:tracePt t="20150" x="1535113" y="2265363"/>
          <p14:tracePt t="20158" x="1527175" y="2265363"/>
          <p14:tracePt t="20166" x="1504950" y="2265363"/>
          <p14:tracePt t="20174" x="1489075" y="2265363"/>
          <p14:tracePt t="20182" x="1473200" y="2265363"/>
          <p14:tracePt t="20191" x="1465263" y="2265363"/>
          <p14:tracePt t="20198" x="1457325" y="2265363"/>
          <p14:tracePt t="20206" x="1441450" y="2273300"/>
          <p14:tracePt t="20228" x="1441450" y="2281238"/>
          <p14:tracePt t="20358" x="1441450" y="2289175"/>
          <p14:tracePt t="20687" x="1441450" y="2297113"/>
          <p14:tracePt t="20694" x="1441450" y="2305050"/>
          <p14:tracePt t="20711" x="1449388" y="2311400"/>
          <p14:tracePt t="20718" x="1457325" y="2311400"/>
          <p14:tracePt t="20735" x="1457325" y="2319338"/>
          <p14:tracePt t="20742" x="1473200" y="2335213"/>
          <p14:tracePt t="20750" x="1481138" y="2343150"/>
          <p14:tracePt t="20758" x="1489075" y="2366963"/>
          <p14:tracePt t="20766" x="1512888" y="2398713"/>
          <p14:tracePt t="20774" x="1535113" y="2414588"/>
          <p14:tracePt t="20782" x="1574800" y="2444750"/>
          <p14:tracePt t="20790" x="1598613" y="2476500"/>
          <p14:tracePt t="20798" x="1660525" y="2516188"/>
          <p14:tracePt t="20806" x="1724025" y="2555875"/>
          <p14:tracePt t="20814" x="1793875" y="2601913"/>
          <p14:tracePt t="20822" x="1881188" y="2649538"/>
          <p14:tracePt t="20830" x="1990725" y="2695575"/>
          <p14:tracePt t="20838" x="2044700" y="2727325"/>
          <p14:tracePt t="20847" x="2116138" y="2767013"/>
          <p14:tracePt t="20854" x="2178050" y="2782888"/>
          <p14:tracePt t="20862" x="2233613" y="2790825"/>
          <p14:tracePt t="20870" x="2279650" y="2805113"/>
          <p14:tracePt t="20879" x="2311400" y="2805113"/>
          <p14:tracePt t="20886" x="2366963" y="2805113"/>
          <p14:tracePt t="20894" x="2389188" y="2805113"/>
          <p14:tracePt t="20902" x="2420938" y="2805113"/>
          <p14:tracePt t="20910" x="2436813" y="2805113"/>
          <p14:tracePt t="20918" x="2444750" y="2805113"/>
          <p14:tracePt t="20934" x="2452688" y="2805113"/>
          <p14:tracePt t="20966" x="2452688" y="2798763"/>
          <p14:tracePt t="20974" x="2452688" y="2782888"/>
          <p14:tracePt t="20983" x="2452688" y="2767013"/>
          <p14:tracePt t="20990" x="2452688" y="2759075"/>
          <p14:tracePt t="20998" x="2452688" y="2727325"/>
          <p14:tracePt t="21006" x="2452688" y="2719388"/>
          <p14:tracePt t="21014" x="2452688" y="2703513"/>
          <p14:tracePt t="21022" x="2452688" y="2695575"/>
          <p14:tracePt t="21030" x="2452688" y="2681288"/>
          <p14:tracePt t="21038" x="2444750" y="2665413"/>
          <p14:tracePt t="21046" x="2436813" y="2649538"/>
          <p14:tracePt t="21062" x="2436813" y="2633663"/>
          <p14:tracePt t="21070" x="2428875" y="2617788"/>
          <p14:tracePt t="21086" x="2428875" y="2609850"/>
          <p14:tracePt t="21094" x="2420938" y="2593975"/>
          <p14:tracePt t="21110" x="2413000" y="2586038"/>
          <p14:tracePt t="21118" x="2405063" y="2578100"/>
          <p14:tracePt t="21127" x="2397125" y="2570163"/>
          <p14:tracePt t="21134" x="2389188" y="2562225"/>
          <p14:tracePt t="21142" x="2381250" y="2555875"/>
          <p14:tracePt t="21150" x="2381250" y="2547938"/>
          <p14:tracePt t="21158" x="2374900" y="2540000"/>
          <p14:tracePt t="21734" x="2381250" y="2540000"/>
          <p14:tracePt t="21839" x="2389188" y="2540000"/>
          <p14:tracePt t="21880" x="2397125" y="2540000"/>
          <p14:tracePt t="21887" x="2405063" y="2540000"/>
          <p14:tracePt t="21910" x="2413000" y="2540000"/>
          <p14:tracePt t="21918" x="2420938" y="2540000"/>
          <p14:tracePt t="21934" x="2428875" y="2540000"/>
          <p14:tracePt t="21950" x="2436813" y="2540000"/>
          <p14:tracePt t="21966" x="2452688" y="2540000"/>
          <p14:tracePt t="21980" x="2460625" y="2540000"/>
          <p14:tracePt t="21998" x="2476500" y="2540000"/>
          <p14:tracePt t="22006" x="2492375" y="2524125"/>
          <p14:tracePt t="22022" x="2506663" y="2524125"/>
          <p14:tracePt t="22030" x="2514600" y="2524125"/>
          <p14:tracePt t="22048" x="2522538" y="2524125"/>
          <p14:tracePt t="22062" x="2530475" y="2524125"/>
          <p14:tracePt t="22118" x="2538413" y="2524125"/>
          <p14:tracePt t="22136" x="2554288" y="2524125"/>
          <p14:tracePt t="22142" x="2562225" y="2524125"/>
          <p14:tracePt t="22158" x="2578100" y="2524125"/>
          <p14:tracePt t="22166" x="2586038" y="2524125"/>
          <p14:tracePt t="22174" x="2609850" y="2532063"/>
          <p14:tracePt t="22183" x="2624138" y="2532063"/>
          <p14:tracePt t="22190" x="2632075" y="2532063"/>
          <p14:tracePt t="22199" x="2640013" y="2532063"/>
          <p14:tracePt t="22214" x="2647950" y="2532063"/>
          <p14:tracePt t="22439" x="2647950" y="2540000"/>
          <p14:tracePt t="22454" x="2647950" y="2547938"/>
          <p14:tracePt t="22462" x="2655888" y="2555875"/>
          <p14:tracePt t="22470" x="2663825" y="2570163"/>
          <p14:tracePt t="22486" x="2663825" y="2578100"/>
          <p14:tracePt t="22494" x="2663825" y="2586038"/>
          <p14:tracePt t="22502" x="2671763" y="2586038"/>
          <p14:tracePt t="22518" x="2671763" y="2593975"/>
          <p14:tracePt t="22534" x="2679700" y="2601913"/>
          <p14:tracePt t="22591" x="2687638" y="2601913"/>
          <p14:tracePt t="22615" x="2695575" y="2601913"/>
          <p14:tracePt t="22671" x="2695575" y="2593975"/>
          <p14:tracePt t="22694" x="2695575" y="2586038"/>
          <p14:tracePt t="22702" x="2679700" y="2562225"/>
          <p14:tracePt t="22710" x="2663825" y="2562225"/>
          <p14:tracePt t="22718" x="2655888" y="2555875"/>
          <p14:tracePt t="22726" x="2640013" y="2547938"/>
          <p14:tracePt t="22734" x="2624138" y="2532063"/>
          <p14:tracePt t="22750" x="2609850" y="2524125"/>
          <p14:tracePt t="22758" x="2601913" y="2524125"/>
          <p14:tracePt t="22767" x="2593975" y="2524125"/>
          <p14:tracePt t="22783" x="2586038" y="2524125"/>
          <p14:tracePt t="22847" x="2562225" y="2524125"/>
          <p14:tracePt t="22854" x="2554288" y="2524125"/>
          <p14:tracePt t="22879" x="2538413" y="2524125"/>
          <p14:tracePt t="22880" x="2530475" y="2524125"/>
          <p14:tracePt t="22887" x="2522538" y="2524125"/>
          <p14:tracePt t="22894" x="2514600" y="2524125"/>
          <p14:tracePt t="23120" x="2530475" y="2524125"/>
          <p14:tracePt t="23126" x="2554288" y="2524125"/>
          <p14:tracePt t="23135" x="2570163" y="2524125"/>
          <p14:tracePt t="23142" x="2593975" y="2524125"/>
          <p14:tracePt t="23151" x="2617788" y="2524125"/>
          <p14:tracePt t="23158" x="2647950" y="2524125"/>
          <p14:tracePt t="23166" x="2679700" y="2524125"/>
          <p14:tracePt t="23174" x="2703513" y="2524125"/>
          <p14:tracePt t="23182" x="2719388" y="2524125"/>
          <p14:tracePt t="23190" x="2743200" y="2524125"/>
          <p14:tracePt t="23198" x="2773363" y="2524125"/>
          <p14:tracePt t="23206" x="2789238" y="2524125"/>
          <p14:tracePt t="23214" x="2813050" y="2524125"/>
          <p14:tracePt t="23222" x="2828925" y="2524125"/>
          <p14:tracePt t="23230" x="2852738" y="2524125"/>
          <p14:tracePt t="23238" x="2867025" y="2524125"/>
          <p14:tracePt t="23246" x="2890838" y="2524125"/>
          <p14:tracePt t="23255" x="2914650" y="2524125"/>
          <p14:tracePt t="23262" x="2938463" y="2524125"/>
          <p14:tracePt t="23271" x="2970213" y="2524125"/>
          <p14:tracePt t="23278" x="3000375" y="2524125"/>
          <p14:tracePt t="23286" x="3040063" y="2524125"/>
          <p14:tracePt t="23294" x="3087688" y="2524125"/>
          <p14:tracePt t="23302" x="3133725" y="2524125"/>
          <p14:tracePt t="23310" x="3189288" y="2524125"/>
          <p14:tracePt t="23319" x="3235325" y="2524125"/>
          <p14:tracePt t="23326" x="3282950" y="2524125"/>
          <p14:tracePt t="23335" x="3338513" y="2524125"/>
          <p14:tracePt t="23342" x="3376613" y="2524125"/>
          <p14:tracePt t="23351" x="3424238" y="2524125"/>
          <p14:tracePt t="23358" x="3478213" y="2524125"/>
          <p14:tracePt t="23367" x="3517900" y="2524125"/>
          <p14:tracePt t="23374" x="3557588" y="2524125"/>
          <p14:tracePt t="23383" x="3627438" y="2524125"/>
          <p14:tracePt t="23390" x="3690938" y="2540000"/>
          <p14:tracePt t="23399" x="3744913" y="2547938"/>
          <p14:tracePt t="23406" x="3808413" y="2547938"/>
          <p14:tracePt t="23414" x="3870325" y="2547938"/>
          <p14:tracePt t="23422" x="3933825" y="2547938"/>
          <p14:tracePt t="23430" x="4003675" y="2547938"/>
          <p14:tracePt t="23439" x="4059238" y="2547938"/>
          <p14:tracePt t="23446" x="4121150" y="2547938"/>
          <p14:tracePt t="23455" x="4184650" y="2547938"/>
          <p14:tracePt t="23462" x="4238625" y="2547938"/>
          <p14:tracePt t="23471" x="4302125" y="2547938"/>
          <p14:tracePt t="23478" x="4340225" y="2547938"/>
          <p14:tracePt t="23487" x="4387850" y="2547938"/>
          <p14:tracePt t="23494" x="4449763" y="2547938"/>
          <p14:tracePt t="23503" x="4489450" y="2547938"/>
          <p14:tracePt t="23510" x="4529138" y="2547938"/>
          <p14:tracePt t="23519" x="4583113" y="2547938"/>
          <p14:tracePt t="23526" x="4638675" y="2547938"/>
          <p14:tracePt t="23535" x="4686300" y="2562225"/>
          <p14:tracePt t="23542" x="4748213" y="2562225"/>
          <p14:tracePt t="23551" x="4787900" y="2562225"/>
          <p14:tracePt t="23558" x="4849813" y="2562225"/>
          <p14:tracePt t="23567" x="4913313" y="2562225"/>
          <p14:tracePt t="23574" x="4975225" y="2562225"/>
          <p14:tracePt t="23582" x="5022850" y="2562225"/>
          <p14:tracePt t="23590" x="5060950" y="2562225"/>
          <p14:tracePt t="23598" x="5116513" y="2562225"/>
          <p14:tracePt t="23606" x="5148263" y="2562225"/>
          <p14:tracePt t="23614" x="5180013" y="2562225"/>
          <p14:tracePt t="23623" x="5202238" y="2562225"/>
          <p14:tracePt t="23630" x="5218113" y="2555875"/>
          <p14:tracePt t="23639" x="5226050" y="2547938"/>
          <p14:tracePt t="23646" x="5233988" y="2547938"/>
          <p14:tracePt t="23662" x="5241925" y="2547938"/>
          <p14:tracePt t="23670" x="5241925" y="2540000"/>
          <p14:tracePt t="23703" x="5241925" y="2532063"/>
          <p14:tracePt t="23710" x="5241925" y="2524125"/>
          <p14:tracePt t="23726" x="5241925" y="2508250"/>
          <p14:tracePt t="23735" x="5241925" y="2500313"/>
          <p14:tracePt t="23751" x="5241925" y="2484438"/>
          <p14:tracePt t="23758" x="5241925" y="2476500"/>
          <p14:tracePt t="23766" x="5241925" y="2460625"/>
          <p14:tracePt t="23774" x="5241925" y="2444750"/>
          <p14:tracePt t="23782" x="5226050" y="2430463"/>
          <p14:tracePt t="23792" x="5226050" y="2422525"/>
          <p14:tracePt t="23798" x="5218113" y="2414588"/>
          <p14:tracePt t="23806" x="5202238" y="2398713"/>
          <p14:tracePt t="23815" x="5186363" y="2382838"/>
          <p14:tracePt t="23823" x="5172075" y="2366963"/>
          <p14:tracePt t="23830" x="5164138" y="2359025"/>
          <p14:tracePt t="23838" x="5140325" y="2343150"/>
          <p14:tracePt t="23846" x="5132388" y="2335213"/>
          <p14:tracePt t="23855" x="5124450" y="2335213"/>
          <p14:tracePt t="23878" x="5124450" y="2319338"/>
          <p14:tracePt t="23894" x="5108575" y="2311400"/>
          <p14:tracePt t="23910" x="5108575" y="2305050"/>
          <p14:tracePt t="23919" x="5100638" y="2297113"/>
          <p14:tracePt t="23935" x="5076825" y="2281238"/>
          <p14:tracePt t="23942" x="5068888" y="2281238"/>
          <p14:tracePt t="23951" x="5054600" y="2273300"/>
          <p14:tracePt t="23958" x="5030788" y="2273300"/>
          <p14:tracePt t="23982" x="4959350" y="2257425"/>
          <p14:tracePt t="23990" x="4929188" y="2249488"/>
          <p14:tracePt t="23998" x="4897438" y="2249488"/>
          <p14:tracePt t="24006" x="4865688" y="2249488"/>
          <p14:tracePt t="24014" x="4841875" y="2249488"/>
          <p14:tracePt t="24022" x="4803775" y="2249488"/>
          <p14:tracePt t="24030" x="4772025" y="2249488"/>
          <p14:tracePt t="24038" x="4740275" y="2249488"/>
          <p14:tracePt t="24046" x="4686300" y="2249488"/>
          <p14:tracePt t="24054" x="4630738" y="2249488"/>
          <p14:tracePt t="24062" x="4568825" y="2249488"/>
          <p14:tracePt t="24070" x="4489450" y="2249488"/>
          <p14:tracePt t="24078" x="4419600" y="2249488"/>
          <p14:tracePt t="24086" x="4332288" y="2249488"/>
          <p14:tracePt t="24094" x="4230688" y="2249488"/>
          <p14:tracePt t="24102" x="4121150" y="2249488"/>
          <p14:tracePt t="24110" x="4043363" y="2249488"/>
          <p14:tracePt t="24119" x="3941763" y="2249488"/>
          <p14:tracePt t="24126" x="3824288" y="2249488"/>
          <p14:tracePt t="24135" x="3752850" y="2249488"/>
          <p14:tracePt t="24143" x="3659188" y="2249488"/>
          <p14:tracePt t="24151" x="3581400" y="2249488"/>
          <p14:tracePt t="24158" x="3533775" y="2249488"/>
          <p14:tracePt t="24166" x="3471863" y="2249488"/>
          <p14:tracePt t="24174" x="3416300" y="2249488"/>
          <p14:tracePt t="24182" x="3392488" y="2249488"/>
          <p14:tracePt t="24190" x="3352800" y="2249488"/>
          <p14:tracePt t="24199" x="3322638" y="2249488"/>
          <p14:tracePt t="24206" x="3290888" y="2249488"/>
          <p14:tracePt t="24214" x="3235325" y="2249488"/>
          <p14:tracePt t="24222" x="3173413" y="2225675"/>
          <p14:tracePt t="24231" x="3109913" y="2225675"/>
          <p14:tracePt t="24238" x="3024188" y="2225675"/>
          <p14:tracePt t="24246" x="2938463" y="2225675"/>
          <p14:tracePt t="24254" x="2860675" y="2225675"/>
          <p14:tracePt t="24262" x="2765425" y="2225675"/>
          <p14:tracePt t="24270" x="2679700" y="2225675"/>
          <p14:tracePt t="24278" x="2601913" y="2225675"/>
          <p14:tracePt t="24286" x="2514600" y="2225675"/>
          <p14:tracePt t="24294" x="2460625" y="2225675"/>
          <p14:tracePt t="24302" x="2397125" y="2225675"/>
          <p14:tracePt t="24310" x="2366963" y="2225675"/>
          <p14:tracePt t="24319" x="2335213" y="2225675"/>
          <p14:tracePt t="24326" x="2327275" y="2225675"/>
          <p14:tracePt t="24334" x="2311400" y="2225675"/>
          <p14:tracePt t="24407" x="2303463" y="2225675"/>
          <p14:tracePt t="24414" x="2279650" y="2225675"/>
          <p14:tracePt t="24422" x="2271713" y="2233613"/>
          <p14:tracePt t="24430" x="2263775" y="2233613"/>
          <p14:tracePt t="24438" x="2249488" y="2233613"/>
          <p14:tracePt t="24454" x="2241550" y="2233613"/>
          <p14:tracePt t="24518" x="2233613" y="2241550"/>
          <p14:tracePt t="24535" x="2233613" y="2249488"/>
          <p14:tracePt t="24542" x="2233613" y="2257425"/>
          <p14:tracePt t="24551" x="2233613" y="2265363"/>
          <p14:tracePt t="24558" x="2233613" y="2281238"/>
          <p14:tracePt t="24566" x="2241550" y="2297113"/>
          <p14:tracePt t="24574" x="2255838" y="2319338"/>
          <p14:tracePt t="24583" x="2255838" y="2335213"/>
          <p14:tracePt t="24590" x="2271713" y="2359025"/>
          <p14:tracePt t="24598" x="2287588" y="2390775"/>
          <p14:tracePt t="24606" x="2287588" y="2398713"/>
          <p14:tracePt t="24614" x="2303463" y="2414588"/>
          <p14:tracePt t="24622" x="2311400" y="2430463"/>
          <p14:tracePt t="24630" x="2327275" y="2436813"/>
          <p14:tracePt t="24638" x="2327275" y="2444750"/>
          <p14:tracePt t="24646" x="2343150" y="2460625"/>
          <p14:tracePt t="24654" x="2351088" y="2468563"/>
          <p14:tracePt t="24662" x="2359025" y="2484438"/>
          <p14:tracePt t="24678" x="2366963" y="2492375"/>
          <p14:tracePt t="24686" x="2366963" y="2500313"/>
          <p14:tracePt t="24694" x="2374900" y="2508250"/>
          <p14:tracePt t="24702" x="2374900" y="2524125"/>
          <p14:tracePt t="24735" x="2381250" y="2532063"/>
          <p14:tracePt t="24759" x="2389188" y="2540000"/>
          <p14:tracePt t="24863" x="2397125" y="2547938"/>
          <p14:tracePt t="24871" x="2405063" y="2555875"/>
          <p14:tracePt t="24983" x="2413000" y="2555875"/>
          <p14:tracePt t="25142" x="2420938" y="2555875"/>
          <p14:tracePt t="25159" x="2436813" y="2555875"/>
          <p14:tracePt t="25166" x="2460625" y="2555875"/>
          <p14:tracePt t="25174" x="2476500" y="2555875"/>
          <p14:tracePt t="25182" x="2498725" y="2555875"/>
          <p14:tracePt t="25191" x="2522538" y="2555875"/>
          <p14:tracePt t="25198" x="2554288" y="2555875"/>
          <p14:tracePt t="25206" x="2601913" y="2555875"/>
          <p14:tracePt t="25214" x="2632075" y="2555875"/>
          <p14:tracePt t="25222" x="2655888" y="2555875"/>
          <p14:tracePt t="25230" x="2679700" y="2555875"/>
          <p14:tracePt t="25238" x="2719388" y="2562225"/>
          <p14:tracePt t="25246" x="2773363" y="2562225"/>
          <p14:tracePt t="25254" x="2805113" y="2578100"/>
          <p14:tracePt t="25262" x="2867025" y="2586038"/>
          <p14:tracePt t="25270" x="2914650" y="2593975"/>
          <p14:tracePt t="25278" x="2962275" y="2601913"/>
          <p14:tracePt t="25286" x="3008313" y="2601913"/>
          <p14:tracePt t="25294" x="3063875" y="2617788"/>
          <p14:tracePt t="25302" x="3103563" y="2617788"/>
          <p14:tracePt t="25310" x="3133725" y="2617788"/>
          <p14:tracePt t="25320" x="3173413" y="2625725"/>
          <p14:tracePt t="25326" x="3228975" y="2625725"/>
          <p14:tracePt t="25335" x="3259138" y="2625725"/>
          <p14:tracePt t="25342" x="3306763" y="2625725"/>
          <p14:tracePt t="25350" x="3338513" y="2625725"/>
          <p14:tracePt t="25358" x="3368675" y="2625725"/>
          <p14:tracePt t="25366" x="3408363" y="2625725"/>
          <p14:tracePt t="25374" x="3448050" y="2625725"/>
          <p14:tracePt t="25382" x="3486150" y="2617788"/>
          <p14:tracePt t="25390" x="3541713" y="2609850"/>
          <p14:tracePt t="25398" x="3581400" y="2609850"/>
          <p14:tracePt t="25406" x="3627438" y="2601913"/>
          <p14:tracePt t="25414" x="3675063" y="2586038"/>
          <p14:tracePt t="25422" x="3729038" y="2578100"/>
          <p14:tracePt t="25430" x="3768725" y="2570163"/>
          <p14:tracePt t="25438" x="3792538" y="2570163"/>
          <p14:tracePt t="25446" x="3816350" y="2562225"/>
          <p14:tracePt t="25455" x="3846513" y="2555875"/>
          <p14:tracePt t="25462" x="3870325" y="2555875"/>
          <p14:tracePt t="25470" x="3894138" y="2555875"/>
          <p14:tracePt t="25478" x="3933825" y="2555875"/>
          <p14:tracePt t="25486" x="3963988" y="2555875"/>
          <p14:tracePt t="25494" x="4003675" y="2555875"/>
          <p14:tracePt t="25503" x="4059238" y="2555875"/>
          <p14:tracePt t="25510" x="4105275" y="2547938"/>
          <p14:tracePt t="25519" x="4152900" y="2540000"/>
          <p14:tracePt t="25526" x="4192588" y="2540000"/>
          <p14:tracePt t="25534" x="4238625" y="2532063"/>
          <p14:tracePt t="25542" x="4286250" y="2516188"/>
          <p14:tracePt t="25550" x="4340225" y="2500313"/>
          <p14:tracePt t="25558" x="4419600" y="2492375"/>
          <p14:tracePt t="25567" x="4473575" y="2476500"/>
          <p14:tracePt t="25574" x="4521200" y="2476500"/>
          <p14:tracePt t="25582" x="4575175" y="2468563"/>
          <p14:tracePt t="25590" x="4630738" y="2460625"/>
          <p14:tracePt t="25598" x="4686300" y="2452688"/>
          <p14:tracePt t="25606" x="4740275" y="2452688"/>
          <p14:tracePt t="25614" x="4787900" y="2436813"/>
          <p14:tracePt t="25622" x="4826000" y="2430463"/>
          <p14:tracePt t="25630" x="4857750" y="2430463"/>
          <p14:tracePt t="25638" x="4881563" y="2422525"/>
          <p14:tracePt t="25646" x="4905375" y="2422525"/>
          <p14:tracePt t="25654" x="4921250" y="2422525"/>
          <p14:tracePt t="25662" x="4929188" y="2414588"/>
          <p14:tracePt t="25670" x="4937125" y="2414588"/>
          <p14:tracePt t="25678" x="4951413" y="2414588"/>
          <p14:tracePt t="25686" x="4975225" y="2414588"/>
          <p14:tracePt t="25694" x="4983163" y="2414588"/>
          <p14:tracePt t="25705" x="5006975" y="2406650"/>
          <p14:tracePt t="25710" x="5022850" y="2406650"/>
          <p14:tracePt t="25719" x="5054600" y="2406650"/>
          <p14:tracePt t="25726" x="5068888" y="2406650"/>
          <p14:tracePt t="25734" x="5100638" y="2406650"/>
          <p14:tracePt t="25742" x="5124450" y="2406650"/>
          <p14:tracePt t="25750" x="5156200" y="2406650"/>
          <p14:tracePt t="25758" x="5180013" y="2406650"/>
          <p14:tracePt t="25767" x="5210175" y="2406650"/>
          <p14:tracePt t="25774" x="5226050" y="2406650"/>
          <p14:tracePt t="25783" x="5241925" y="2406650"/>
          <p14:tracePt t="25903" x="5249863" y="2398713"/>
          <p14:tracePt t="25919" x="5249863" y="2382838"/>
          <p14:tracePt t="25926" x="5249863" y="2374900"/>
          <p14:tracePt t="25934" x="5241925" y="2366963"/>
          <p14:tracePt t="25942" x="5218113" y="2343150"/>
          <p14:tracePt t="25951" x="5202238" y="2343150"/>
          <p14:tracePt t="25958" x="5180013" y="2335213"/>
          <p14:tracePt t="25966" x="5132388" y="2311400"/>
          <p14:tracePt t="25974" x="5108575" y="2305050"/>
          <p14:tracePt t="25982" x="5068888" y="2281238"/>
          <p14:tracePt t="25990" x="5046663" y="2281238"/>
          <p14:tracePt t="25998" x="5038725" y="2281238"/>
          <p14:tracePt t="26006" x="5014913" y="2265363"/>
          <p14:tracePt t="26015" x="4999038" y="2257425"/>
          <p14:tracePt t="26038" x="4991100" y="2257425"/>
          <p14:tracePt t="26046" x="4991100" y="2249488"/>
          <p14:tracePt t="26062" x="4975225" y="2241550"/>
          <p14:tracePt t="26078" x="4967288" y="2241550"/>
          <p14:tracePt t="26094" x="4959350" y="2241550"/>
          <p14:tracePt t="26102" x="4951413" y="2241550"/>
          <p14:tracePt t="26110" x="4937125" y="2225675"/>
          <p14:tracePt t="26118" x="4913313" y="2225675"/>
          <p14:tracePt t="26126" x="4881563" y="2225675"/>
          <p14:tracePt t="26135" x="4849813" y="2217738"/>
          <p14:tracePt t="26142" x="4818063" y="2217738"/>
          <p14:tracePt t="26151" x="4779963" y="2217738"/>
          <p14:tracePt t="26158" x="4732338" y="2217738"/>
          <p14:tracePt t="26166" x="4670425" y="2217738"/>
          <p14:tracePt t="26174" x="4614863" y="2217738"/>
          <p14:tracePt t="26182" x="4552950" y="2217738"/>
          <p14:tracePt t="26190" x="4505325" y="2217738"/>
          <p14:tracePt t="26198" x="4449763" y="2217738"/>
          <p14:tracePt t="26206" x="4387850" y="2217738"/>
          <p14:tracePt t="26214" x="4318000" y="2217738"/>
          <p14:tracePt t="26222" x="4254500" y="2217738"/>
          <p14:tracePt t="26231" x="4184650" y="2217738"/>
          <p14:tracePt t="26238" x="4121150" y="2217738"/>
          <p14:tracePt t="26246" x="4043363" y="2217738"/>
          <p14:tracePt t="26254" x="3971925" y="2217738"/>
          <p14:tracePt t="26262" x="3902075" y="2217738"/>
          <p14:tracePt t="26270" x="3824288" y="2217738"/>
          <p14:tracePt t="26278" x="3736975" y="2217738"/>
          <p14:tracePt t="26286" x="3659188" y="2217738"/>
          <p14:tracePt t="26294" x="3573463" y="2217738"/>
          <p14:tracePt t="26302" x="3541713" y="2217738"/>
          <p14:tracePt t="26310" x="3455988" y="2217738"/>
          <p14:tracePt t="26318" x="3392488" y="2217738"/>
          <p14:tracePt t="26326" x="3338513" y="2217738"/>
          <p14:tracePt t="26334" x="3306763" y="2217738"/>
          <p14:tracePt t="26342" x="3282950" y="2217738"/>
          <p14:tracePt t="26351" x="3259138" y="2217738"/>
          <p14:tracePt t="26358" x="3251200" y="2217738"/>
          <p14:tracePt t="26366" x="3228975" y="2217738"/>
          <p14:tracePt t="26374" x="3205163" y="2217738"/>
          <p14:tracePt t="26382" x="3181350" y="2217738"/>
          <p14:tracePt t="26390" x="3165475" y="2217738"/>
          <p14:tracePt t="26398" x="3133725" y="2217738"/>
          <p14:tracePt t="26406" x="3103563" y="2217738"/>
          <p14:tracePt t="26414" x="3079750" y="2217738"/>
          <p14:tracePt t="26422" x="3048000" y="2217738"/>
          <p14:tracePt t="26430" x="3024188" y="2217738"/>
          <p14:tracePt t="26438" x="3008313" y="2217738"/>
          <p14:tracePt t="26446" x="2986088" y="2217738"/>
          <p14:tracePt t="26454" x="2962275" y="2217738"/>
          <p14:tracePt t="26462" x="2954338" y="2217738"/>
          <p14:tracePt t="26470" x="2946400" y="2217738"/>
          <p14:tracePt t="26478" x="2938463" y="2217738"/>
          <p14:tracePt t="26486" x="2930525" y="2217738"/>
          <p14:tracePt t="26494" x="2922588" y="2217738"/>
          <p14:tracePt t="26503" x="2914650" y="2217738"/>
          <p14:tracePt t="26535" x="2906713" y="2217738"/>
          <p14:tracePt t="26542" x="2890838" y="2217738"/>
          <p14:tracePt t="26551" x="2882900" y="2217738"/>
          <p14:tracePt t="26558" x="2874963" y="2217738"/>
          <p14:tracePt t="26566" x="2860675" y="2217738"/>
          <p14:tracePt t="26574" x="2844800" y="2217738"/>
          <p14:tracePt t="26582" x="2836863" y="2217738"/>
          <p14:tracePt t="26590" x="2820988" y="2217738"/>
          <p14:tracePt t="26606" x="2813050" y="2225675"/>
          <p14:tracePt t="26614" x="2805113" y="2225675"/>
          <p14:tracePt t="26670" x="2805113" y="2233613"/>
          <p14:tracePt t="26678" x="2805113" y="2241550"/>
          <p14:tracePt t="26686" x="2805113" y="2249488"/>
          <p14:tracePt t="26705" x="2805113" y="2257425"/>
          <p14:tracePt t="26710" x="2805113" y="2265363"/>
          <p14:tracePt t="26718" x="2805113" y="2273300"/>
          <p14:tracePt t="26726" x="2805113" y="2281238"/>
          <p14:tracePt t="26735" x="2805113" y="2289175"/>
          <p14:tracePt t="26742" x="2805113" y="2297113"/>
          <p14:tracePt t="26750" x="2805113" y="2305050"/>
          <p14:tracePt t="26758" x="2805113" y="2319338"/>
          <p14:tracePt t="26774" x="2805113" y="2335213"/>
          <p14:tracePt t="26782" x="2805113" y="2343150"/>
          <p14:tracePt t="26798" x="2805113" y="2359025"/>
          <p14:tracePt t="26823" x="2805113" y="2366963"/>
          <p14:tracePt t="26831" x="2789238" y="2374900"/>
          <p14:tracePt t="26846" x="2789238" y="2382838"/>
          <p14:tracePt t="26854" x="2789238" y="2390775"/>
          <p14:tracePt t="26870" x="2789238" y="2406650"/>
          <p14:tracePt t="26878" x="2789238" y="2414588"/>
          <p14:tracePt t="26887" x="2789238" y="2430463"/>
          <p14:tracePt t="26894" x="2789238" y="2436813"/>
          <p14:tracePt t="26902" x="2781300" y="2460625"/>
          <p14:tracePt t="26918" x="2781300" y="2468563"/>
          <p14:tracePt t="26926" x="2781300" y="2484438"/>
          <p14:tracePt t="26942" x="2781300" y="2492375"/>
          <p14:tracePt t="26958" x="2781300" y="2508250"/>
          <p14:tracePt t="26966" x="2789238" y="2524125"/>
          <p14:tracePt t="26974" x="2820988" y="2547938"/>
          <p14:tracePt t="26982" x="2820988" y="2555875"/>
          <p14:tracePt t="26990" x="2828925" y="2570163"/>
          <p14:tracePt t="26998" x="2836863" y="2578100"/>
          <p14:tracePt t="27006" x="2860675" y="2601913"/>
          <p14:tracePt t="27014" x="2867025" y="2609850"/>
          <p14:tracePt t="27022" x="2882900" y="2617788"/>
          <p14:tracePt t="27030" x="2922588" y="2641600"/>
          <p14:tracePt t="27038" x="2954338" y="2649538"/>
          <p14:tracePt t="27046" x="2978150" y="2665413"/>
          <p14:tracePt t="27055" x="3008313" y="2665413"/>
          <p14:tracePt t="27062" x="3040063" y="2673350"/>
          <p14:tracePt t="27070" x="3071813" y="2673350"/>
          <p14:tracePt t="27078" x="3095625" y="2673350"/>
          <p14:tracePt t="27086" x="3109913" y="2673350"/>
          <p14:tracePt t="27094" x="3133725" y="2673350"/>
          <p14:tracePt t="27110" x="3149600" y="2673350"/>
          <p14:tracePt t="27118" x="3157538" y="2673350"/>
          <p14:tracePt t="27126" x="3173413" y="2673350"/>
          <p14:tracePt t="27151" x="3181350" y="2673350"/>
          <p14:tracePt t="27158" x="3197225" y="2673350"/>
          <p14:tracePt t="27174" x="3205163" y="2673350"/>
          <p14:tracePt t="27182" x="3213100" y="2673350"/>
          <p14:tracePt t="27190" x="3221038" y="2673350"/>
          <p14:tracePt t="27198" x="3235325" y="2673350"/>
          <p14:tracePt t="27206" x="3243263" y="2673350"/>
          <p14:tracePt t="27214" x="3251200" y="2673350"/>
          <p14:tracePt t="27222" x="3267075" y="2673350"/>
          <p14:tracePt t="27230" x="3290888" y="2665413"/>
          <p14:tracePt t="27246" x="3306763" y="2665413"/>
          <p14:tracePt t="27270" x="3314700" y="2665413"/>
          <p14:tracePt t="27431" x="3306763" y="2665413"/>
          <p14:tracePt t="27471" x="3290888" y="2665413"/>
          <p14:tracePt t="27486" x="3282950" y="2657475"/>
          <p14:tracePt t="27494" x="3267075" y="2657475"/>
          <p14:tracePt t="27502" x="3251200" y="2641600"/>
          <p14:tracePt t="27510" x="3235325" y="2641600"/>
          <p14:tracePt t="27519" x="3228975" y="2641600"/>
          <p14:tracePt t="27526" x="3205163" y="2633663"/>
          <p14:tracePt t="27534" x="3181350" y="2625725"/>
          <p14:tracePt t="27542" x="3157538" y="2617788"/>
          <p14:tracePt t="27550" x="3141663" y="2617788"/>
          <p14:tracePt t="27558" x="3117850" y="2609850"/>
          <p14:tracePt t="27566" x="3109913" y="2601913"/>
          <p14:tracePt t="27574" x="3095625" y="2601913"/>
          <p14:tracePt t="27582" x="3087688" y="2601913"/>
          <p14:tracePt t="27590" x="3079750" y="2601913"/>
          <p14:tracePt t="27598" x="3071813" y="2601913"/>
          <p14:tracePt t="27614" x="3071813" y="2593975"/>
          <p14:tracePt t="27655" x="3071813" y="2586038"/>
          <p14:tracePt t="27662" x="3063875" y="2578100"/>
          <p14:tracePt t="27718" x="3063875" y="2570163"/>
          <p14:tracePt t="27768" x="3055938" y="2562225"/>
          <p14:tracePt t="27783" x="3048000" y="2562225"/>
          <p14:tracePt t="27790" x="3040063" y="2562225"/>
          <p14:tracePt t="27806" x="3024188" y="2555875"/>
          <p14:tracePt t="27814" x="3016250" y="2555875"/>
          <p14:tracePt t="27822" x="3008313" y="2555875"/>
          <p14:tracePt t="27846" x="2992438" y="2555875"/>
          <p14:tracePt t="27855" x="2970213" y="2540000"/>
          <p14:tracePt t="27878" x="2962275" y="2540000"/>
          <p14:tracePt t="27894" x="2946400" y="2540000"/>
          <p14:tracePt t="27910" x="2930525" y="2532063"/>
          <p14:tracePt t="27918" x="2922588" y="2532063"/>
          <p14:tracePt t="28007" x="2954338" y="2532063"/>
          <p14:tracePt t="28015" x="2986088" y="2532063"/>
          <p14:tracePt t="28022" x="3016250" y="2532063"/>
          <p14:tracePt t="28030" x="3048000" y="2532063"/>
          <p14:tracePt t="28038" x="3095625" y="2532063"/>
          <p14:tracePt t="28046" x="3117850" y="2524125"/>
          <p14:tracePt t="28055" x="3157538" y="2508250"/>
          <p14:tracePt t="28063" x="3173413" y="2508250"/>
          <p14:tracePt t="28070" x="3181350" y="2508250"/>
          <p14:tracePt t="28079" x="3197225" y="2508250"/>
          <p14:tracePt t="28206" x="3213100" y="2508250"/>
          <p14:tracePt t="28319" x="3221038" y="2508250"/>
          <p14:tracePt t="28326" x="3235325" y="2508250"/>
          <p14:tracePt t="28342" x="3243263" y="2508250"/>
          <p14:tracePt t="28351" x="3259138" y="2508250"/>
          <p14:tracePt t="28358" x="3275013" y="2508250"/>
          <p14:tracePt t="28382" x="3282950" y="2508250"/>
          <p14:tracePt t="28390" x="3298825" y="2508250"/>
          <p14:tracePt t="28398" x="3306763" y="2508250"/>
          <p14:tracePt t="28406" x="3322638" y="2508250"/>
          <p14:tracePt t="28414" x="3330575" y="2508250"/>
          <p14:tracePt t="28422" x="3352800" y="2508250"/>
          <p14:tracePt t="28430" x="3376613" y="2508250"/>
          <p14:tracePt t="28438" x="3400425" y="2508250"/>
          <p14:tracePt t="28446" x="3424238" y="2508250"/>
          <p14:tracePt t="28454" x="3448050" y="2508250"/>
          <p14:tracePt t="28462" x="3478213" y="2508250"/>
          <p14:tracePt t="28470" x="3502025" y="2508250"/>
          <p14:tracePt t="28478" x="3517900" y="2508250"/>
          <p14:tracePt t="28486" x="3541713" y="2508250"/>
          <p14:tracePt t="28494" x="3573463" y="2508250"/>
          <p14:tracePt t="28502" x="3597275" y="2508250"/>
          <p14:tracePt t="28510" x="3619500" y="2508250"/>
          <p14:tracePt t="28518" x="3651250" y="2508250"/>
          <p14:tracePt t="28526" x="3683000" y="2508250"/>
          <p14:tracePt t="28534" x="3698875" y="2508250"/>
          <p14:tracePt t="28542" x="3744913" y="2508250"/>
          <p14:tracePt t="28550" x="3760788" y="2508250"/>
          <p14:tracePt t="28558" x="3792538" y="2508250"/>
          <p14:tracePt t="28566" x="3816350" y="2508250"/>
          <p14:tracePt t="28574" x="3846513" y="2508250"/>
          <p14:tracePt t="28582" x="3870325" y="2508250"/>
          <p14:tracePt t="28590" x="3894138" y="2508250"/>
          <p14:tracePt t="28598" x="3902075" y="2508250"/>
          <p14:tracePt t="28606" x="3925888" y="2508250"/>
          <p14:tracePt t="28614" x="3941763" y="2508250"/>
          <p14:tracePt t="28623" x="3957638" y="2508250"/>
          <p14:tracePt t="28638" x="3979863" y="2508250"/>
          <p14:tracePt t="28646" x="3987800" y="2508250"/>
          <p14:tracePt t="28654" x="4003675" y="2508250"/>
          <p14:tracePt t="28662" x="4019550" y="2508250"/>
          <p14:tracePt t="28670" x="4035425" y="2508250"/>
          <p14:tracePt t="28678" x="4043363" y="2508250"/>
          <p14:tracePt t="28686" x="4067175" y="2508250"/>
          <p14:tracePt t="28694" x="4083050" y="2508250"/>
          <p14:tracePt t="28702" x="4097338" y="2508250"/>
          <p14:tracePt t="28710" x="4121150" y="2508250"/>
          <p14:tracePt t="28718" x="4137025" y="2508250"/>
          <p14:tracePt t="28726" x="4160838" y="2508250"/>
          <p14:tracePt t="28734" x="4184650" y="2508250"/>
          <p14:tracePt t="28742" x="4206875" y="2508250"/>
          <p14:tracePt t="28750" x="4230688" y="2508250"/>
          <p14:tracePt t="28758" x="4246563" y="2508250"/>
          <p14:tracePt t="28766" x="4278313" y="2508250"/>
          <p14:tracePt t="28774" x="4302125" y="2508250"/>
          <p14:tracePt t="28782" x="4325938" y="2508250"/>
          <p14:tracePt t="28790" x="4356100" y="2508250"/>
          <p14:tracePt t="28798" x="4364038" y="2508250"/>
          <p14:tracePt t="28806" x="4395788" y="2508250"/>
          <p14:tracePt t="28814" x="4419600" y="2508250"/>
          <p14:tracePt t="28822" x="4435475" y="2508250"/>
          <p14:tracePt t="28830" x="4443413" y="2508250"/>
          <p14:tracePt t="28838" x="4465638" y="2508250"/>
          <p14:tracePt t="28846" x="4481513" y="2516188"/>
          <p14:tracePt t="28854" x="4497388" y="2516188"/>
          <p14:tracePt t="28862" x="4505325" y="2532063"/>
          <p14:tracePt t="28870" x="4521200" y="2532063"/>
          <p14:tracePt t="28878" x="4537075" y="2540000"/>
          <p14:tracePt t="28887" x="4560888" y="2540000"/>
          <p14:tracePt t="28902" x="4575175" y="2540000"/>
          <p14:tracePt t="28910" x="4591050" y="2547938"/>
          <p14:tracePt t="28918" x="4598988" y="2547938"/>
          <p14:tracePt t="28926" x="4606925" y="2547938"/>
          <p14:tracePt t="28942" x="4614863" y="2547938"/>
          <p14:tracePt t="28951" x="4622800" y="2547938"/>
          <p14:tracePt t="28958" x="4630738" y="2547938"/>
          <p14:tracePt t="29023" x="4638675" y="2547938"/>
          <p14:tracePt t="29030" x="4646613" y="2547938"/>
          <p14:tracePt t="29038" x="4654550" y="2547938"/>
          <p14:tracePt t="29062" x="4678363" y="2547938"/>
          <p14:tracePt t="29070" x="4686300" y="2547938"/>
          <p14:tracePt t="29078" x="4694238" y="2540000"/>
          <p14:tracePt t="29086" x="4708525" y="2532063"/>
          <p14:tracePt t="29102" x="4724400" y="2532063"/>
          <p14:tracePt t="29110" x="4732338" y="2524125"/>
          <p14:tracePt t="29126" x="4748213" y="2524125"/>
          <p14:tracePt t="29134" x="4764088" y="2516188"/>
          <p14:tracePt t="29152" x="4764088" y="2508250"/>
          <p14:tracePt t="29158" x="4772025" y="2508250"/>
          <p14:tracePt t="29174" x="4772025" y="2500313"/>
          <p14:tracePt t="29182" x="4787900" y="2492375"/>
          <p14:tracePt t="29286" x="4787900" y="2484438"/>
          <p14:tracePt t="29303" x="4795838" y="2484438"/>
          <p14:tracePt t="29376" x="4795838" y="2468563"/>
          <p14:tracePt t="29407" x="4795838" y="2460625"/>
          <p14:tracePt t="29438" x="4795838" y="2444750"/>
          <p14:tracePt t="29462" x="4795838" y="2436813"/>
          <p14:tracePt t="29470" x="4787900" y="2414588"/>
          <p14:tracePt t="29494" x="4779963" y="2406650"/>
          <p14:tracePt t="29502" x="4772025" y="2398713"/>
          <p14:tracePt t="29510" x="4772025" y="2382838"/>
          <p14:tracePt t="29518" x="4764088" y="2382838"/>
          <p14:tracePt t="29526" x="4756150" y="2366963"/>
          <p14:tracePt t="29534" x="4748213" y="2366963"/>
          <p14:tracePt t="29542" x="4748213" y="2359025"/>
          <p14:tracePt t="29550" x="4740275" y="2359025"/>
          <p14:tracePt t="29566" x="4732338" y="2351088"/>
          <p14:tracePt t="29574" x="4724400" y="2343150"/>
          <p14:tracePt t="29582" x="4708525" y="2335213"/>
          <p14:tracePt t="29590" x="4700588" y="2327275"/>
          <p14:tracePt t="29598" x="4694238" y="2319338"/>
          <p14:tracePt t="29606" x="4686300" y="2319338"/>
          <p14:tracePt t="29614" x="4678363" y="2311400"/>
          <p14:tracePt t="29623" x="4662488" y="2311400"/>
          <p14:tracePt t="29630" x="4638675" y="2311400"/>
          <p14:tracePt t="29640" x="4622800" y="2305050"/>
          <p14:tracePt t="29646" x="4606925" y="2305050"/>
          <p14:tracePt t="29654" x="4591050" y="2289175"/>
          <p14:tracePt t="29662" x="4583113" y="2289175"/>
          <p14:tracePt t="29671" x="4568825" y="2289175"/>
          <p14:tracePt t="29678" x="4552950" y="2281238"/>
          <p14:tracePt t="29686" x="4545013" y="2281238"/>
          <p14:tracePt t="29694" x="4513263" y="2273300"/>
          <p14:tracePt t="29702" x="4505325" y="2273300"/>
          <p14:tracePt t="29710" x="4481513" y="2273300"/>
          <p14:tracePt t="29718" x="4473575" y="2265363"/>
          <p14:tracePt t="29726" x="4449763" y="2257425"/>
          <p14:tracePt t="29734" x="4419600" y="2257425"/>
          <p14:tracePt t="29742" x="4387850" y="2249488"/>
          <p14:tracePt t="29750" x="4348163" y="2249488"/>
          <p14:tracePt t="29758" x="4318000" y="2249488"/>
          <p14:tracePt t="29766" x="4286250" y="2249488"/>
          <p14:tracePt t="29774" x="4262438" y="2249488"/>
          <p14:tracePt t="29782" x="4230688" y="2249488"/>
          <p14:tracePt t="29790" x="4200525" y="2249488"/>
          <p14:tracePt t="29798" x="4176713" y="2249488"/>
          <p14:tracePt t="29807" x="4152900" y="2249488"/>
          <p14:tracePt t="29814" x="4121150" y="2249488"/>
          <p14:tracePt t="29824" x="4105275" y="2249488"/>
          <p14:tracePt t="29830" x="4075113" y="2249488"/>
          <p14:tracePt t="29840" x="4043363" y="2249488"/>
          <p14:tracePt t="29846" x="4011613" y="2249488"/>
          <p14:tracePt t="29854" x="3957638" y="2249488"/>
          <p14:tracePt t="29862" x="3917950" y="2249488"/>
          <p14:tracePt t="29871" x="3870325" y="2249488"/>
          <p14:tracePt t="29878" x="3832225" y="2249488"/>
          <p14:tracePt t="29886" x="3784600" y="2249488"/>
          <p14:tracePt t="29894" x="3744913" y="2249488"/>
          <p14:tracePt t="29902" x="3698875" y="2249488"/>
          <p14:tracePt t="29910" x="3690938" y="2249488"/>
          <p14:tracePt t="29918" x="3667125" y="2249488"/>
          <p14:tracePt t="29926" x="3643313" y="2249488"/>
          <p14:tracePt t="29934" x="3619500" y="2249488"/>
          <p14:tracePt t="29942" x="3603625" y="2249488"/>
          <p14:tracePt t="29950" x="3597275" y="2257425"/>
          <p14:tracePt t="29958" x="3565525" y="2257425"/>
          <p14:tracePt t="29972" x="3541713" y="2257425"/>
          <p14:tracePt t="29974" x="3525838" y="2257425"/>
          <p14:tracePt t="29982" x="3509963" y="2265363"/>
          <p14:tracePt t="29990" x="3478213" y="2273300"/>
          <p14:tracePt t="29998" x="3463925" y="2273300"/>
          <p14:tracePt t="30006" x="3432175" y="2273300"/>
          <p14:tracePt t="30014" x="3408363" y="2281238"/>
          <p14:tracePt t="30022" x="3384550" y="2281238"/>
          <p14:tracePt t="30030" x="3360738" y="2289175"/>
          <p14:tracePt t="30038" x="3352800" y="2289175"/>
          <p14:tracePt t="30046" x="3346450" y="2289175"/>
          <p14:tracePt t="30054" x="3330575" y="2289175"/>
          <p14:tracePt t="30062" x="3322638" y="2289175"/>
          <p14:tracePt t="30078" x="3314700" y="2289175"/>
          <p14:tracePt t="30086" x="3298825" y="2289175"/>
          <p14:tracePt t="30094" x="3290888" y="2289175"/>
          <p14:tracePt t="30102" x="3267075" y="2289175"/>
          <p14:tracePt t="30110" x="3235325" y="2289175"/>
          <p14:tracePt t="30118" x="3205163" y="2297113"/>
          <p14:tracePt t="30126" x="3165475" y="2305050"/>
          <p14:tracePt t="30135" x="3125788" y="2305050"/>
          <p14:tracePt t="30142" x="3087688" y="2327275"/>
          <p14:tracePt t="30150" x="3071813" y="2327275"/>
          <p14:tracePt t="30158" x="3063875" y="2327275"/>
          <p14:tracePt t="30166" x="3040063" y="2335213"/>
          <p14:tracePt t="30174" x="3032125" y="2351088"/>
          <p14:tracePt t="30182" x="3024188" y="2351088"/>
          <p14:tracePt t="30241" x="3016250" y="2359025"/>
          <p14:tracePt t="30255" x="3000375" y="2374900"/>
          <p14:tracePt t="30271" x="2986088" y="2398713"/>
          <p14:tracePt t="30278" x="2978150" y="2406650"/>
          <p14:tracePt t="30286" x="2970213" y="2406650"/>
          <p14:tracePt t="30294" x="2954338" y="2430463"/>
          <p14:tracePt t="30302" x="2938463" y="2430463"/>
          <p14:tracePt t="30310" x="2930525" y="2436813"/>
          <p14:tracePt t="30318" x="2922588" y="2444750"/>
          <p14:tracePt t="30326" x="2914650" y="2452688"/>
          <p14:tracePt t="30342" x="2906713" y="2460625"/>
          <p14:tracePt t="30359" x="2906713" y="2468563"/>
          <p14:tracePt t="30366" x="2906713" y="2476500"/>
          <p14:tracePt t="30374" x="2906713" y="2492375"/>
          <p14:tracePt t="30382" x="2914650" y="2508250"/>
          <p14:tracePt t="30391" x="2922588" y="2516188"/>
          <p14:tracePt t="30398" x="2938463" y="2532063"/>
          <p14:tracePt t="30406" x="2954338" y="2547938"/>
          <p14:tracePt t="30414" x="2970213" y="2562225"/>
          <p14:tracePt t="30422" x="2986088" y="2570163"/>
          <p14:tracePt t="30430" x="3000375" y="2570163"/>
          <p14:tracePt t="30438" x="3024188" y="2578100"/>
          <p14:tracePt t="30446" x="3032125" y="2578100"/>
          <p14:tracePt t="30455" x="3063875" y="2578100"/>
          <p14:tracePt t="30463" x="3103563" y="2578100"/>
          <p14:tracePt t="30470" x="3173413" y="2593975"/>
          <p14:tracePt t="30478" x="3205163" y="2593975"/>
          <p14:tracePt t="30486" x="3267075" y="2593975"/>
          <p14:tracePt t="30494" x="3330575" y="2593975"/>
          <p14:tracePt t="30502" x="3400425" y="2593975"/>
          <p14:tracePt t="30510" x="3486150" y="2593975"/>
          <p14:tracePt t="30518" x="3565525" y="2593975"/>
          <p14:tracePt t="30526" x="3651250" y="2593975"/>
          <p14:tracePt t="30534" x="3736975" y="2593975"/>
          <p14:tracePt t="30542" x="3816350" y="2593975"/>
          <p14:tracePt t="30550" x="3894138" y="2593975"/>
          <p14:tracePt t="30558" x="3995738" y="2593975"/>
          <p14:tracePt t="30566" x="4059238" y="2593975"/>
          <p14:tracePt t="30575" x="4129088" y="2593975"/>
          <p14:tracePt t="30582" x="4184650" y="2593975"/>
          <p14:tracePt t="30591" x="4254500" y="2593975"/>
          <p14:tracePt t="30598" x="4310063" y="2586038"/>
          <p14:tracePt t="30606" x="4364038" y="2586038"/>
          <p14:tracePt t="30614" x="4411663" y="2578100"/>
          <p14:tracePt t="30622" x="4443413" y="2578100"/>
          <p14:tracePt t="30630" x="4481513" y="2578100"/>
          <p14:tracePt t="30640" x="4529138" y="2562225"/>
          <p14:tracePt t="30646" x="4560888" y="2562225"/>
          <p14:tracePt t="30655" x="4614863" y="2562225"/>
          <p14:tracePt t="30662" x="4654550" y="2562225"/>
          <p14:tracePt t="30670" x="4700588" y="2562225"/>
          <p14:tracePt t="30678" x="4740275" y="2562225"/>
          <p14:tracePt t="30686" x="4764088" y="2562225"/>
          <p14:tracePt t="30694" x="4803775" y="2562225"/>
          <p14:tracePt t="30703" x="4826000" y="2562225"/>
          <p14:tracePt t="30710" x="4841875" y="2555875"/>
          <p14:tracePt t="30718" x="4857750" y="2555875"/>
          <p14:tracePt t="30726" x="4881563" y="2555875"/>
          <p14:tracePt t="30750" x="4889500" y="2555875"/>
          <p14:tracePt t="31152" x="4889500" y="2547938"/>
          <p14:tracePt t="31158" x="4889500" y="2540000"/>
          <p14:tracePt t="31166" x="4889500" y="2532063"/>
          <p14:tracePt t="31217" x="4889500" y="2524125"/>
          <p14:tracePt t="31271" x="4889500" y="2516188"/>
          <p14:tracePt t="31286" x="4881563" y="2516188"/>
          <p14:tracePt t="31302" x="4873625" y="2516188"/>
          <p14:tracePt t="31310" x="4857750" y="2516188"/>
          <p14:tracePt t="31318" x="4849813" y="2516188"/>
          <p14:tracePt t="31326" x="4841875" y="2516188"/>
          <p14:tracePt t="31334" x="4833938" y="2516188"/>
          <p14:tracePt t="31350" x="4826000" y="2516188"/>
          <p14:tracePt t="31366" x="4818063" y="2516188"/>
          <p14:tracePt t="31559" x="4811713" y="2516188"/>
          <p14:tracePt t="31590" x="4803775" y="2516188"/>
          <p14:tracePt t="31598" x="4787900" y="2516188"/>
          <p14:tracePt t="31606" x="4779963" y="2516188"/>
          <p14:tracePt t="31614" x="4748213" y="2516188"/>
          <p14:tracePt t="31623" x="4716463" y="2516188"/>
          <p14:tracePt t="31630" x="4662488" y="2516188"/>
          <p14:tracePt t="31638" x="4622800" y="2516188"/>
          <p14:tracePt t="31646" x="4568825" y="2508250"/>
          <p14:tracePt t="31654" x="4489450" y="2500313"/>
          <p14:tracePt t="31662" x="4427538" y="2492375"/>
          <p14:tracePt t="31670" x="4332288" y="2492375"/>
          <p14:tracePt t="31678" x="4238625" y="2492375"/>
          <p14:tracePt t="31686" x="4144963" y="2492375"/>
          <p14:tracePt t="31694" x="4043363" y="2492375"/>
          <p14:tracePt t="31705" x="3941763" y="2492375"/>
          <p14:tracePt t="31710" x="3854450" y="2492375"/>
          <p14:tracePt t="31718" x="3784600" y="2492375"/>
          <p14:tracePt t="31726" x="3721100" y="2492375"/>
          <p14:tracePt t="31734" x="3659188" y="2492375"/>
          <p14:tracePt t="31742" x="3597275" y="2492375"/>
          <p14:tracePt t="31750" x="3541713" y="2492375"/>
          <p14:tracePt t="31758" x="3478213" y="2492375"/>
          <p14:tracePt t="31766" x="3440113" y="2492375"/>
          <p14:tracePt t="31775" x="3392488" y="2508250"/>
          <p14:tracePt t="31782" x="3346450" y="2508250"/>
          <p14:tracePt t="31790" x="3314700" y="2508250"/>
          <p14:tracePt t="31798" x="3251200" y="2524125"/>
          <p14:tracePt t="31806" x="3221038" y="2524125"/>
          <p14:tracePt t="31814" x="3197225" y="2524125"/>
          <p14:tracePt t="31823" x="3181350" y="2524125"/>
          <p14:tracePt t="31830" x="3157538" y="2524125"/>
          <p14:tracePt t="31934" x="3181350" y="2524125"/>
          <p14:tracePt t="31942" x="3213100" y="2524125"/>
          <p14:tracePt t="31950" x="3243263" y="2524125"/>
          <p14:tracePt t="31959" x="3298825" y="2547938"/>
          <p14:tracePt t="31966" x="3368675" y="2555875"/>
          <p14:tracePt t="31974" x="3440113" y="2562225"/>
          <p14:tracePt t="31982" x="3502025" y="2570163"/>
          <p14:tracePt t="31991" x="3581400" y="2586038"/>
          <p14:tracePt t="31998" x="3643313" y="2586038"/>
          <p14:tracePt t="32006" x="3690938" y="2586038"/>
          <p14:tracePt t="32014" x="3752850" y="2586038"/>
          <p14:tracePt t="32022" x="3800475" y="2586038"/>
          <p14:tracePt t="32030" x="3854450" y="2586038"/>
          <p14:tracePt t="32038" x="3886200" y="2586038"/>
          <p14:tracePt t="32046" x="3910013" y="2586038"/>
          <p14:tracePt t="32054" x="3925888" y="2586038"/>
          <p14:tracePt t="32062" x="3933825" y="2586038"/>
          <p14:tracePt t="32070" x="3941763" y="2586038"/>
          <p14:tracePt t="32079" x="3957638" y="2578100"/>
          <p14:tracePt t="32110" x="3963988" y="2570163"/>
          <p14:tracePt t="32134" x="3963988" y="2562225"/>
          <p14:tracePt t="32159" x="3963988" y="2547938"/>
          <p14:tracePt t="32271" x="3971925" y="2547938"/>
          <p14:tracePt t="32278" x="3979863" y="2540000"/>
          <p14:tracePt t="32286" x="3987800" y="2540000"/>
          <p14:tracePt t="32294" x="4003675" y="2540000"/>
          <p14:tracePt t="32302" x="4027488" y="2540000"/>
          <p14:tracePt t="32310" x="4043363" y="2540000"/>
          <p14:tracePt t="32318" x="4067175" y="2540000"/>
          <p14:tracePt t="32327" x="4083050" y="2540000"/>
          <p14:tracePt t="32334" x="4113213" y="2540000"/>
          <p14:tracePt t="32342" x="4144963" y="2540000"/>
          <p14:tracePt t="32350" x="4160838" y="2540000"/>
          <p14:tracePt t="32359" x="4192588" y="2540000"/>
          <p14:tracePt t="32366" x="4214813" y="2540000"/>
          <p14:tracePt t="32375" x="4230688" y="2540000"/>
          <p14:tracePt t="32382" x="4238625" y="2547938"/>
          <p14:tracePt t="32390" x="4262438" y="2547938"/>
          <p14:tracePt t="32398" x="4278313" y="2547938"/>
          <p14:tracePt t="32407" x="4278313" y="2555875"/>
          <p14:tracePt t="32414" x="4286250" y="2562225"/>
          <p14:tracePt t="32454" x="4286250" y="2570163"/>
          <p14:tracePt t="32471" x="4270375" y="2578100"/>
          <p14:tracePt t="32478" x="4206875" y="2578100"/>
          <p14:tracePt t="32486" x="4113213" y="2578100"/>
          <p14:tracePt t="32494" x="4003675" y="2578100"/>
          <p14:tracePt t="32502" x="3878263" y="2578100"/>
          <p14:tracePt t="32510" x="3690938" y="2578100"/>
          <p14:tracePt t="32518" x="3471863" y="2578100"/>
          <p14:tracePt t="32526" x="3235325" y="2578100"/>
          <p14:tracePt t="32534" x="3024188" y="2578100"/>
          <p14:tracePt t="32543" x="2828925" y="2601913"/>
          <p14:tracePt t="32550" x="2647950" y="2609850"/>
          <p14:tracePt t="32558" x="2506663" y="2633663"/>
          <p14:tracePt t="32566" x="2413000" y="2649538"/>
          <p14:tracePt t="32575" x="2343150" y="2657475"/>
          <p14:tracePt t="32583" x="2279650" y="2673350"/>
          <p14:tracePt t="32591" x="2249488" y="2687638"/>
          <p14:tracePt t="32743" x="2233613" y="2687638"/>
          <p14:tracePt t="32759" x="2225675" y="2687638"/>
          <p14:tracePt t="32783" x="2225675" y="2673350"/>
          <p14:tracePt t="32790" x="2217738" y="2665413"/>
          <p14:tracePt t="32798" x="2217738" y="2649538"/>
          <p14:tracePt t="32806" x="2201863" y="2633663"/>
          <p14:tracePt t="32822" x="2201863" y="2617788"/>
          <p14:tracePt t="32830" x="2193925" y="2593975"/>
          <p14:tracePt t="32838" x="2185988" y="2578100"/>
          <p14:tracePt t="32846" x="2185988" y="2570163"/>
          <p14:tracePt t="32854" x="2178050" y="2547938"/>
          <p14:tracePt t="32862" x="2170113" y="2532063"/>
          <p14:tracePt t="32878" x="2162175" y="2516188"/>
          <p14:tracePt t="32886" x="2146300" y="2500313"/>
          <p14:tracePt t="32894" x="2138363" y="2476500"/>
          <p14:tracePt t="32902" x="2132013" y="2476500"/>
          <p14:tracePt t="32911" x="2132013" y="2452688"/>
          <p14:tracePt t="32918" x="2116138" y="2444750"/>
          <p14:tracePt t="32927" x="2116138" y="2430463"/>
          <p14:tracePt t="32936" x="2116138" y="2414588"/>
          <p14:tracePt t="32943" x="2108200" y="2398713"/>
          <p14:tracePt t="32950" x="2092325" y="2390775"/>
          <p14:tracePt t="32958" x="2076450" y="2359025"/>
          <p14:tracePt t="32966" x="2060575" y="2343150"/>
          <p14:tracePt t="32974" x="2060575" y="2335213"/>
          <p14:tracePt t="32991" x="2052638" y="2327275"/>
          <p14:tracePt t="32998" x="2052638" y="2319338"/>
          <p14:tracePt t="33006" x="2036763" y="2311400"/>
          <p14:tracePt t="33014" x="2012950" y="2305050"/>
          <p14:tracePt t="33022" x="1998663" y="2297113"/>
          <p14:tracePt t="33030" x="1974850" y="2289175"/>
          <p14:tracePt t="33038" x="1951038" y="2289175"/>
          <p14:tracePt t="33046" x="1919288" y="2289175"/>
          <p14:tracePt t="33054" x="1873250" y="2289175"/>
          <p14:tracePt t="33062" x="1841500" y="2289175"/>
          <p14:tracePt t="33070" x="1801813" y="2289175"/>
          <p14:tracePt t="33078" x="1770063" y="2289175"/>
          <p14:tracePt t="33086" x="1739900" y="2289175"/>
          <p14:tracePt t="33094" x="1716088" y="2289175"/>
          <p14:tracePt t="33102" x="1692275" y="2289175"/>
          <p14:tracePt t="33111" x="1684338" y="2289175"/>
          <p14:tracePt t="33127" x="1676400" y="2289175"/>
          <p14:tracePt t="33134" x="1668463" y="2305050"/>
          <p14:tracePt t="33142" x="1668463" y="2327275"/>
          <p14:tracePt t="33150" x="1668463" y="2366963"/>
          <p14:tracePt t="33158" x="1668463" y="2406650"/>
          <p14:tracePt t="33166" x="1668463" y="2444750"/>
          <p14:tracePt t="33174" x="1676400" y="2492375"/>
          <p14:tracePt t="33182" x="1700213" y="2540000"/>
          <p14:tracePt t="33192" x="1708150" y="2562225"/>
          <p14:tracePt t="33198" x="1724025" y="2593975"/>
          <p14:tracePt t="33206" x="1739900" y="2617788"/>
          <p14:tracePt t="33214" x="1755775" y="2633663"/>
          <p14:tracePt t="33222" x="1763713" y="2641600"/>
          <p14:tracePt t="33230" x="1778000" y="2657475"/>
          <p14:tracePt t="33238" x="1801813" y="2657475"/>
          <p14:tracePt t="33246" x="1833563" y="2657475"/>
          <p14:tracePt t="33254" x="1865313" y="2657475"/>
          <p14:tracePt t="33262" x="1911350" y="2657475"/>
          <p14:tracePt t="33270" x="1966913" y="2657475"/>
          <p14:tracePt t="33278" x="2036763" y="2641600"/>
          <p14:tracePt t="33286" x="2092325" y="2601913"/>
          <p14:tracePt t="33294" x="2116138" y="2578100"/>
          <p14:tracePt t="33302" x="2138363" y="2547938"/>
          <p14:tracePt t="33310" x="2154238" y="2516188"/>
          <p14:tracePt t="33318" x="2162175" y="2492375"/>
          <p14:tracePt t="33327" x="2162175" y="2468563"/>
          <p14:tracePt t="33342" x="2154238" y="2452688"/>
          <p14:tracePt t="33350" x="2138363" y="2430463"/>
          <p14:tracePt t="33359" x="2100263" y="2414588"/>
          <p14:tracePt t="33366" x="2084388" y="2414588"/>
          <p14:tracePt t="33374" x="2052638" y="2414588"/>
          <p14:tracePt t="33382" x="2028825" y="2414588"/>
          <p14:tracePt t="33392" x="2006600" y="2414588"/>
          <p14:tracePt t="33398" x="1998663" y="2414588"/>
          <p14:tracePt t="33406" x="1990725" y="2414588"/>
          <p14:tracePt t="33414" x="1974850" y="2430463"/>
          <p14:tracePt t="33422" x="1958975" y="2468563"/>
          <p14:tracePt t="33430" x="1958975" y="2492375"/>
          <p14:tracePt t="33438" x="1958975" y="2508250"/>
          <p14:tracePt t="33446" x="1958975" y="2532063"/>
          <p14:tracePt t="33454" x="1958975" y="2555875"/>
          <p14:tracePt t="33462" x="1958975" y="2562225"/>
          <p14:tracePt t="33470" x="1974850" y="2586038"/>
          <p14:tracePt t="33478" x="1974850" y="2593975"/>
          <p14:tracePt t="33486" x="1982788" y="2593975"/>
          <p14:tracePt t="33494" x="2006600" y="2617788"/>
          <p14:tracePt t="33502" x="2028825" y="2617788"/>
          <p14:tracePt t="33511" x="2060575" y="2617788"/>
          <p14:tracePt t="33518" x="2092325" y="2617788"/>
          <p14:tracePt t="33527" x="2132013" y="2617788"/>
          <p14:tracePt t="33534" x="2170113" y="2617788"/>
          <p14:tracePt t="33542" x="2193925" y="2593975"/>
          <p14:tracePt t="33550" x="2209800" y="2578100"/>
          <p14:tracePt t="33558" x="2225675" y="2547938"/>
          <p14:tracePt t="33566" x="2233613" y="2524125"/>
          <p14:tracePt t="33575" x="2233613" y="2492375"/>
          <p14:tracePt t="33582" x="2233613" y="2476500"/>
          <p14:tracePt t="33590" x="2225675" y="2444750"/>
          <p14:tracePt t="33598" x="2178050" y="2398713"/>
          <p14:tracePt t="33607" x="2138363" y="2359025"/>
          <p14:tracePt t="33614" x="2084388" y="2311400"/>
          <p14:tracePt t="33622" x="2006600" y="2281238"/>
          <p14:tracePt t="33630" x="1927225" y="2257425"/>
          <p14:tracePt t="33638" x="1849438" y="2249488"/>
          <p14:tracePt t="33646" x="1763713" y="2249488"/>
          <p14:tracePt t="33654" x="1692275" y="2249488"/>
          <p14:tracePt t="33662" x="1638300" y="2249488"/>
          <p14:tracePt t="33670" x="1574800" y="2257425"/>
          <p14:tracePt t="33678" x="1543050" y="2273300"/>
          <p14:tracePt t="33686" x="1535113" y="2289175"/>
          <p14:tracePt t="33694" x="1535113" y="2319338"/>
          <p14:tracePt t="33702" x="1527175" y="2351088"/>
          <p14:tracePt t="33711" x="1527175" y="2398713"/>
          <p14:tracePt t="33718" x="1558925" y="2444750"/>
          <p14:tracePt t="33726" x="1606550" y="2500313"/>
          <p14:tracePt t="33734" x="1652588" y="2540000"/>
          <p14:tracePt t="33742" x="1700213" y="2562225"/>
          <p14:tracePt t="33750" x="1747838" y="2593975"/>
          <p14:tracePt t="33759" x="1785938" y="2617788"/>
          <p14:tracePt t="33766" x="1841500" y="2633663"/>
          <p14:tracePt t="33775" x="1895475" y="2641600"/>
          <p14:tracePt t="33782" x="1943100" y="2657475"/>
          <p14:tracePt t="33790" x="2006600" y="2657475"/>
          <p14:tracePt t="33798" x="2052638" y="2657475"/>
          <p14:tracePt t="33806" x="2100263" y="2657475"/>
          <p14:tracePt t="33814" x="2162175" y="2657475"/>
          <p14:tracePt t="33822" x="2193925" y="2657475"/>
          <p14:tracePt t="33830" x="2225675" y="2657475"/>
          <p14:tracePt t="33838" x="2249488" y="2649538"/>
          <p14:tracePt t="33846" x="2263775" y="2649538"/>
          <p14:tracePt t="33854" x="2271713" y="2641600"/>
          <p14:tracePt t="33879" x="2271713" y="2633663"/>
          <p14:tracePt t="33895" x="2271713" y="2609850"/>
          <p14:tracePt t="33902" x="2255838" y="2601913"/>
          <p14:tracePt t="33910" x="2225675" y="2593975"/>
          <p14:tracePt t="33918" x="2209800" y="2578100"/>
          <p14:tracePt t="33927" x="2201863" y="2570163"/>
          <p14:tracePt t="33943" x="2193925" y="2570163"/>
          <p14:tracePt t="34007" x="2201863" y="2562225"/>
          <p14:tracePt t="34015" x="2225675" y="2562225"/>
          <p14:tracePt t="34022" x="2255838" y="2562225"/>
          <p14:tracePt t="34030" x="2279650" y="2562225"/>
          <p14:tracePt t="34038" x="2319338" y="2562225"/>
          <p14:tracePt t="34046" x="2374900" y="2578100"/>
          <p14:tracePt t="34054" x="2428875" y="2586038"/>
          <p14:tracePt t="34062" x="2484438" y="2586038"/>
          <p14:tracePt t="34070" x="2506663" y="2593975"/>
          <p14:tracePt t="34078" x="2546350" y="2593975"/>
          <p14:tracePt t="34086" x="2578100" y="2593975"/>
          <p14:tracePt t="34094" x="2609850" y="2593975"/>
          <p14:tracePt t="34102" x="2647950" y="2593975"/>
          <p14:tracePt t="34110" x="2671763" y="2593975"/>
          <p14:tracePt t="34118" x="2695575" y="2593975"/>
          <p14:tracePt t="34127" x="2711450" y="2593975"/>
          <p14:tracePt t="34134" x="2719388" y="2593975"/>
          <p14:tracePt t="34142" x="2727325" y="2593975"/>
          <p14:tracePt t="34217" x="2727325" y="2586038"/>
          <p14:tracePt t="34230" x="2727325" y="2578100"/>
          <p14:tracePt t="34238" x="2719388" y="2570163"/>
          <p14:tracePt t="34246" x="2703513" y="2562225"/>
          <p14:tracePt t="34254" x="2703513" y="2555875"/>
          <p14:tracePt t="34263" x="2687638" y="2547938"/>
          <p14:tracePt t="34270" x="2671763" y="2532063"/>
          <p14:tracePt t="34279" x="2671763" y="2524125"/>
          <p14:tracePt t="34286" x="2655888" y="2508250"/>
          <p14:tracePt t="34294" x="2640013" y="2500313"/>
          <p14:tracePt t="34302" x="2632075" y="2484438"/>
          <p14:tracePt t="34310" x="2617788" y="2484438"/>
          <p14:tracePt t="34318" x="2617788" y="2476500"/>
          <p14:tracePt t="34327" x="2609850" y="2468563"/>
          <p14:tracePt t="34344" x="2593975" y="2460625"/>
          <p14:tracePt t="34350" x="2593975" y="2452688"/>
          <p14:tracePt t="34535" x="2593975" y="2460625"/>
          <p14:tracePt t="34550" x="2593975" y="2476500"/>
          <p14:tracePt t="34567" x="2601913" y="2492375"/>
          <p14:tracePt t="34574" x="2609850" y="2500313"/>
          <p14:tracePt t="34582" x="2624138" y="2516188"/>
          <p14:tracePt t="34590" x="2624138" y="2524125"/>
          <p14:tracePt t="34598" x="2640013" y="2540000"/>
          <p14:tracePt t="34606" x="2655888" y="2547938"/>
          <p14:tracePt t="34614" x="2679700" y="2562225"/>
          <p14:tracePt t="34622" x="2703513" y="2570163"/>
          <p14:tracePt t="34630" x="2727325" y="2578100"/>
          <p14:tracePt t="34639" x="2757488" y="2601913"/>
          <p14:tracePt t="34646" x="2781300" y="2601913"/>
          <p14:tracePt t="34654" x="2805113" y="2601913"/>
          <p14:tracePt t="34662" x="2828925" y="2601913"/>
          <p14:tracePt t="34670" x="2836863" y="2601913"/>
          <p14:tracePt t="34679" x="2852738" y="2601913"/>
          <p14:tracePt t="34686" x="2860675" y="2601913"/>
          <p14:tracePt t="34695" x="2874963" y="2601913"/>
          <p14:tracePt t="34713" x="2882900" y="2601913"/>
          <p14:tracePt t="34726" x="2890838" y="2601913"/>
          <p14:tracePt t="34734" x="2898775" y="2601913"/>
          <p14:tracePt t="34743" x="2914650" y="2601913"/>
          <p14:tracePt t="34750" x="2938463" y="2601913"/>
          <p14:tracePt t="34759" x="2970213" y="2601913"/>
          <p14:tracePt t="34766" x="3000375" y="2601913"/>
          <p14:tracePt t="34774" x="3048000" y="2593975"/>
          <p14:tracePt t="34782" x="3109913" y="2578100"/>
          <p14:tracePt t="34790" x="3157538" y="2562225"/>
          <p14:tracePt t="34798" x="3228975" y="2562225"/>
          <p14:tracePt t="34806" x="3314700" y="2555875"/>
          <p14:tracePt t="34814" x="3384550" y="2555875"/>
          <p14:tracePt t="34822" x="3463925" y="2547938"/>
          <p14:tracePt t="34830" x="3549650" y="2516188"/>
          <p14:tracePt t="34838" x="3611563" y="2516188"/>
          <p14:tracePt t="34846" x="3698875" y="2508250"/>
          <p14:tracePt t="34854" x="3776663" y="2500313"/>
          <p14:tracePt t="34863" x="3832225" y="2492375"/>
          <p14:tracePt t="34870" x="3925888" y="2476500"/>
          <p14:tracePt t="34878" x="3979863" y="2460625"/>
          <p14:tracePt t="34886" x="4075113" y="2452688"/>
          <p14:tracePt t="34895" x="4160838" y="2436813"/>
          <p14:tracePt t="34902" x="4246563" y="2430463"/>
          <p14:tracePt t="34911" x="4332288" y="2422525"/>
          <p14:tracePt t="34918" x="4411663" y="2414588"/>
          <p14:tracePt t="34926" x="4465638" y="2398713"/>
          <p14:tracePt t="34934" x="4537075" y="2382838"/>
          <p14:tracePt t="34943" x="4606925" y="2374900"/>
          <p14:tracePt t="34950" x="4670425" y="2366963"/>
          <p14:tracePt t="34958" x="4740275" y="2351088"/>
          <p14:tracePt t="34977" x="4826000" y="2343150"/>
          <p14:tracePt t="34982" x="4841875" y="2343150"/>
          <p14:tracePt t="34990" x="4857750" y="2343150"/>
          <p14:tracePt t="34998" x="4865688" y="2343150"/>
          <p14:tracePt t="35079" x="4865688" y="2335213"/>
          <p14:tracePt t="35086" x="4865688" y="2327275"/>
          <p14:tracePt t="35103" x="4865688" y="2319338"/>
          <p14:tracePt t="35111" x="4865688" y="2305050"/>
          <p14:tracePt t="35126" x="4865688" y="2289175"/>
          <p14:tracePt t="35134" x="4833938" y="2265363"/>
          <p14:tracePt t="35144" x="4787900" y="2249488"/>
          <p14:tracePt t="35150" x="4748213" y="2233613"/>
          <p14:tracePt t="35158" x="4708525" y="2233613"/>
          <p14:tracePt t="35166" x="4630738" y="2225675"/>
          <p14:tracePt t="35174" x="4537075" y="2217738"/>
          <p14:tracePt t="35182" x="4435475" y="2209800"/>
          <p14:tracePt t="35190" x="4340225" y="2209800"/>
          <p14:tracePt t="35198" x="4238625" y="2209800"/>
          <p14:tracePt t="35206" x="4113213" y="2209800"/>
          <p14:tracePt t="35214" x="4003675" y="2209800"/>
          <p14:tracePt t="35222" x="3894138" y="2209800"/>
          <p14:tracePt t="35230" x="3800475" y="2209800"/>
          <p14:tracePt t="35238" x="3721100" y="2193925"/>
          <p14:tracePt t="35246" x="3643313" y="2185988"/>
          <p14:tracePt t="35254" x="3581400" y="2185988"/>
          <p14:tracePt t="35263" x="3525838" y="2185988"/>
          <p14:tracePt t="35270" x="3463925" y="2185988"/>
          <p14:tracePt t="35278" x="3408363" y="2185988"/>
          <p14:tracePt t="35286" x="3346450" y="2185988"/>
          <p14:tracePt t="35294" x="3306763" y="2185988"/>
          <p14:tracePt t="35302" x="3243263" y="2185988"/>
          <p14:tracePt t="35310" x="3165475" y="2185988"/>
          <p14:tracePt t="35318" x="3095625" y="2185988"/>
          <p14:tracePt t="35328" x="3032125" y="2185988"/>
          <p14:tracePt t="35334" x="2970213" y="2193925"/>
          <p14:tracePt t="35342" x="2922588" y="2201863"/>
          <p14:tracePt t="35350" x="2867025" y="2217738"/>
          <p14:tracePt t="35358" x="2844800" y="2225675"/>
          <p14:tracePt t="35366" x="2828925" y="2225675"/>
          <p14:tracePt t="35374" x="2813050" y="2233613"/>
          <p14:tracePt t="35382" x="2805113" y="2241550"/>
          <p14:tracePt t="35462" x="2797175" y="2241550"/>
          <p14:tracePt t="35526" x="2797175" y="2249488"/>
          <p14:tracePt t="35534" x="2789238" y="2257425"/>
          <p14:tracePt t="35551" x="2789238" y="2265363"/>
          <p14:tracePt t="35558" x="2789238" y="2273300"/>
          <p14:tracePt t="35566" x="2789238" y="2281238"/>
          <p14:tracePt t="35574" x="2789238" y="2297113"/>
          <p14:tracePt t="35582" x="2789238" y="2311400"/>
          <p14:tracePt t="35590" x="2797175" y="2335213"/>
          <p14:tracePt t="35598" x="2805113" y="2343150"/>
          <p14:tracePt t="35607" x="2836863" y="2366963"/>
          <p14:tracePt t="35614" x="2860675" y="2390775"/>
          <p14:tracePt t="35622" x="2882900" y="2406650"/>
          <p14:tracePt t="35630" x="2922588" y="2422525"/>
          <p14:tracePt t="35638" x="2970213" y="2444750"/>
          <p14:tracePt t="35646" x="3032125" y="2476500"/>
          <p14:tracePt t="35654" x="3063875" y="2476500"/>
          <p14:tracePt t="35663" x="3095625" y="2484438"/>
          <p14:tracePt t="35670" x="3117850" y="2500313"/>
          <p14:tracePt t="35679" x="3165475" y="2508250"/>
          <p14:tracePt t="35686" x="3189288" y="2516188"/>
          <p14:tracePt t="35694" x="3221038" y="2516188"/>
          <p14:tracePt t="35702" x="3259138" y="2532063"/>
          <p14:tracePt t="35710" x="3275013" y="2540000"/>
          <p14:tracePt t="35718" x="3282950" y="2547938"/>
          <p14:tracePt t="35727" x="3290888" y="2547938"/>
          <p14:tracePt t="42896" x="3298825" y="2547938"/>
          <p14:tracePt t="42902" x="3306763" y="2540000"/>
          <p14:tracePt t="42910" x="3330575" y="2500313"/>
          <p14:tracePt t="42918" x="3360738" y="2460625"/>
          <p14:tracePt t="42926" x="3400425" y="2452688"/>
          <p14:tracePt t="42934" x="3424238" y="2452688"/>
          <p14:tracePt t="42942" x="3432175" y="2436813"/>
          <p14:tracePt t="42952" x="3440113" y="2436813"/>
          <p14:tracePt t="42958" x="3448050" y="2436813"/>
          <p14:tracePt t="43087" x="3455988" y="2436813"/>
          <p14:tracePt t="43103" x="3463925" y="2436813"/>
          <p14:tracePt t="43176" x="3471863" y="2444750"/>
          <p14:tracePt t="43190" x="3478213" y="2444750"/>
          <p14:tracePt t="43198" x="3486150" y="2452688"/>
          <p14:tracePt t="43214" x="3494088" y="2460625"/>
          <p14:tracePt t="43222" x="3509963" y="2468563"/>
          <p14:tracePt t="43230" x="3517900" y="2468563"/>
          <p14:tracePt t="43238" x="3525838" y="2468563"/>
          <p14:tracePt t="43246" x="3549650" y="2468563"/>
          <p14:tracePt t="43254" x="3557588" y="2468563"/>
          <p14:tracePt t="43262" x="3573463" y="2468563"/>
          <p14:tracePt t="43270" x="3597275" y="2468563"/>
          <p14:tracePt t="43278" x="3619500" y="2468563"/>
          <p14:tracePt t="43287" x="3651250" y="2468563"/>
          <p14:tracePt t="43294" x="3683000" y="2468563"/>
          <p14:tracePt t="43303" x="3729038" y="2468563"/>
          <p14:tracePt t="43310" x="3776663" y="2468563"/>
          <p14:tracePt t="43318" x="3808413" y="2468563"/>
          <p14:tracePt t="43327" x="3846513" y="2468563"/>
          <p14:tracePt t="43335" x="3886200" y="2468563"/>
          <p14:tracePt t="43342" x="3917950" y="2468563"/>
          <p14:tracePt t="43350" x="3941763" y="2468563"/>
          <p14:tracePt t="43358" x="3971925" y="2468563"/>
          <p14:tracePt t="43366" x="4003675" y="2468563"/>
          <p14:tracePt t="43374" x="4035425" y="2468563"/>
          <p14:tracePt t="43382" x="4083050" y="2460625"/>
          <p14:tracePt t="43390" x="4121150" y="2452688"/>
          <p14:tracePt t="43398" x="4176713" y="2444750"/>
          <p14:tracePt t="43406" x="4222750" y="2430463"/>
          <p14:tracePt t="43414" x="4254500" y="2414588"/>
          <p14:tracePt t="43422" x="4294188" y="2406650"/>
          <p14:tracePt t="43430" x="4310063" y="2398713"/>
          <p14:tracePt t="43438" x="4318000" y="2398713"/>
          <p14:tracePt t="43446" x="4325938" y="2390775"/>
          <p14:tracePt t="43487" x="4340225" y="2390775"/>
          <p14:tracePt t="43495" x="4379913" y="2398713"/>
          <p14:tracePt t="43503" x="4411663" y="2398713"/>
          <p14:tracePt t="43511" x="4449763" y="2406650"/>
          <p14:tracePt t="43518" x="4521200" y="2422525"/>
          <p14:tracePt t="43526" x="4568825" y="2422525"/>
          <p14:tracePt t="43535" x="4646613" y="2422525"/>
          <p14:tracePt t="43543" x="4724400" y="2422525"/>
          <p14:tracePt t="43550" x="4803775" y="2422525"/>
          <p14:tracePt t="43558" x="4849813" y="2422525"/>
          <p14:tracePt t="43566" x="4929188" y="2414588"/>
          <p14:tracePt t="43574" x="4983163" y="2414588"/>
          <p14:tracePt t="43582" x="5038725" y="2406650"/>
          <p14:tracePt t="43590" x="5068888" y="2406650"/>
          <p14:tracePt t="43598" x="5084763" y="2406650"/>
          <p14:tracePt t="43606" x="5084763" y="2398713"/>
          <p14:tracePt t="43614" x="5092700" y="2398713"/>
          <p14:tracePt t="43655" x="5100638" y="2398713"/>
          <p14:tracePt t="43679" x="5124450" y="2398713"/>
          <p14:tracePt t="43696" x="5148263" y="2406650"/>
          <p14:tracePt t="43704" x="5172075" y="2414588"/>
          <p14:tracePt t="43710" x="5186363" y="2422525"/>
          <p14:tracePt t="43718" x="5202238" y="2430463"/>
          <p14:tracePt t="43726" x="5210175" y="2430463"/>
          <p14:tracePt t="43735" x="5226050" y="2444750"/>
          <p14:tracePt t="43742" x="5233988" y="2444750"/>
          <p14:tracePt t="43758" x="5241925" y="2452688"/>
          <p14:tracePt t="43766" x="5241925" y="2460625"/>
          <p14:tracePt t="43774" x="5241925" y="2476500"/>
          <p14:tracePt t="43782" x="5249863" y="2492375"/>
          <p14:tracePt t="43790" x="5265738" y="2508250"/>
          <p14:tracePt t="43798" x="5265738" y="2524125"/>
          <p14:tracePt t="43806" x="5273675" y="2540000"/>
          <p14:tracePt t="43814" x="5289550" y="2562225"/>
          <p14:tracePt t="43822" x="5297488" y="2570163"/>
          <p14:tracePt t="43830" x="5327650" y="2601913"/>
          <p14:tracePt t="43838" x="5359400" y="2617788"/>
          <p14:tracePt t="43846" x="5383213" y="2633663"/>
          <p14:tracePt t="43855" x="5422900" y="2657475"/>
          <p14:tracePt t="43862" x="5453063" y="2665413"/>
          <p14:tracePt t="43870" x="5500688" y="2695575"/>
          <p14:tracePt t="43878" x="5524500" y="2711450"/>
          <p14:tracePt t="43886" x="5546725" y="2719388"/>
          <p14:tracePt t="43894" x="5554663" y="2735263"/>
          <p14:tracePt t="43902" x="5562600" y="2735263"/>
          <p14:tracePt t="43910" x="5570538" y="2751138"/>
          <p14:tracePt t="43918" x="5586413" y="2767013"/>
          <p14:tracePt t="43926" x="5586413" y="2774950"/>
          <p14:tracePt t="43935" x="5594350" y="2782888"/>
          <p14:tracePt t="43950" x="5602288" y="2798763"/>
          <p14:tracePt t="43958" x="5602288" y="2813050"/>
          <p14:tracePt t="43966" x="5618163" y="2828925"/>
          <p14:tracePt t="43974" x="5618163" y="2836863"/>
          <p14:tracePt t="43982" x="5618163" y="2844800"/>
          <p14:tracePt t="43990" x="5626100" y="2844800"/>
          <p14:tracePt t="43998" x="5626100" y="2852738"/>
          <p14:tracePt t="44006" x="5634038" y="2860675"/>
          <p14:tracePt t="44022" x="5634038" y="2868613"/>
          <p14:tracePt t="44030" x="5641975" y="2868613"/>
          <p14:tracePt t="44054" x="5641975" y="2876550"/>
          <p14:tracePt t="44071" x="5641975" y="2884488"/>
          <p14:tracePt t="44094" x="5641975" y="2892425"/>
          <p14:tracePt t="44102" x="5641975" y="2908300"/>
          <p14:tracePt t="44118" x="5641975" y="2916238"/>
          <p14:tracePt t="44126" x="5641975" y="2924175"/>
          <p14:tracePt t="44134" x="5641975" y="2930525"/>
          <p14:tracePt t="44142" x="5641975" y="2938463"/>
          <p14:tracePt t="44150" x="5641975" y="2954338"/>
          <p14:tracePt t="44166" x="5641975" y="2962275"/>
          <p14:tracePt t="44174" x="5641975" y="2970213"/>
          <p14:tracePt t="44182" x="5641975" y="2978150"/>
          <p14:tracePt t="44246" x="5641975" y="2994025"/>
          <p14:tracePt t="44254" x="5634038" y="3001963"/>
          <p14:tracePt t="44262" x="5618163" y="3009900"/>
          <p14:tracePt t="44271" x="5610225" y="3009900"/>
          <p14:tracePt t="44278" x="5594350" y="3025775"/>
          <p14:tracePt t="44286" x="5578475" y="3033713"/>
          <p14:tracePt t="44294" x="5562600" y="3041650"/>
          <p14:tracePt t="44302" x="5546725" y="3055938"/>
          <p14:tracePt t="44320" x="5540375" y="3055938"/>
          <p14:tracePt t="44398" x="5532438" y="3055938"/>
          <p14:tracePt t="44406" x="5524500" y="3055938"/>
          <p14:tracePt t="44414" x="5508625" y="3055938"/>
          <p14:tracePt t="44422" x="5500688" y="3055938"/>
          <p14:tracePt t="44430" x="5484813" y="3055938"/>
          <p14:tracePt t="44438" x="5476875" y="3049588"/>
          <p14:tracePt t="44446" x="5453063" y="3041650"/>
          <p14:tracePt t="44455" x="5429250" y="3041650"/>
          <p14:tracePt t="44462" x="5429250" y="3033713"/>
          <p14:tracePt t="44470" x="5422900" y="3025775"/>
          <p14:tracePt t="44478" x="5399088" y="3017838"/>
          <p14:tracePt t="44486" x="5399088" y="3009900"/>
          <p14:tracePt t="44494" x="5375275" y="2994025"/>
          <p14:tracePt t="44502" x="5359400" y="2978150"/>
          <p14:tracePt t="44510" x="5343525" y="2962275"/>
          <p14:tracePt t="44518" x="5311775" y="2938463"/>
          <p14:tracePt t="44526" x="5273675" y="2900363"/>
          <p14:tracePt t="44534" x="5249863" y="2884488"/>
          <p14:tracePt t="44542" x="5218113" y="2876550"/>
          <p14:tracePt t="44550" x="5180013" y="2860675"/>
          <p14:tracePt t="44558" x="5148263" y="2852738"/>
          <p14:tracePt t="44566" x="5132388" y="2836863"/>
          <p14:tracePt t="44574" x="5084763" y="2836863"/>
          <p14:tracePt t="44582" x="5060950" y="2836863"/>
          <p14:tracePt t="44590" x="5038725" y="2836863"/>
          <p14:tracePt t="44598" x="5022850" y="2836863"/>
          <p14:tracePt t="44607" x="5014913" y="2836863"/>
          <p14:tracePt t="44615" x="5006975" y="2836863"/>
          <p14:tracePt t="44727" x="4991100" y="2828925"/>
          <p14:tracePt t="44742" x="4967288" y="2820988"/>
          <p14:tracePt t="44750" x="4959350" y="2820988"/>
          <p14:tracePt t="44758" x="4943475" y="2813050"/>
          <p14:tracePt t="44766" x="4929188" y="2813050"/>
          <p14:tracePt t="44774" x="4881563" y="2813050"/>
          <p14:tracePt t="44782" x="4857750" y="2813050"/>
          <p14:tracePt t="44790" x="4803775" y="2798763"/>
          <p14:tracePt t="44798" x="4740275" y="2774950"/>
          <p14:tracePt t="44806" x="4670425" y="2767013"/>
          <p14:tracePt t="44815" x="4552950" y="2759075"/>
          <p14:tracePt t="44822" x="4449763" y="2759075"/>
          <p14:tracePt t="44830" x="4325938" y="2759075"/>
          <p14:tracePt t="44838" x="4168775" y="2759075"/>
          <p14:tracePt t="44846" x="4019550" y="2759075"/>
          <p14:tracePt t="44855" x="3832225" y="2759075"/>
          <p14:tracePt t="44862" x="3611563" y="2759075"/>
          <p14:tracePt t="44870" x="3440113" y="2759075"/>
          <p14:tracePt t="44878" x="3213100" y="2759075"/>
          <p14:tracePt t="44886" x="3016250" y="2759075"/>
          <p14:tracePt t="44894" x="2805113" y="2759075"/>
          <p14:tracePt t="44903" x="2609850" y="2759075"/>
          <p14:tracePt t="44910" x="2436813" y="2759075"/>
          <p14:tracePt t="44918" x="2343150" y="2759075"/>
          <p14:tracePt t="44926" x="2249488" y="2759075"/>
          <p14:tracePt t="44934" x="2185988" y="2759075"/>
          <p14:tracePt t="44942" x="2146300" y="2759075"/>
          <p14:tracePt t="44950" x="2124075" y="2759075"/>
          <p14:tracePt t="45080" x="2116138" y="2759075"/>
          <p14:tracePt t="45086" x="2116138" y="2751138"/>
          <p14:tracePt t="47718" x="2116138" y="2743200"/>
          <p14:tracePt t="47726" x="2138363" y="2719388"/>
          <p14:tracePt t="47734" x="2170113" y="2703513"/>
          <p14:tracePt t="47742" x="2225675" y="2665413"/>
          <p14:tracePt t="47750" x="2255838" y="2665413"/>
          <p14:tracePt t="47758" x="2271713" y="2657475"/>
          <p14:tracePt t="47806" x="2249488" y="2657475"/>
          <p14:tracePt t="47823" x="2233613" y="2657475"/>
          <p14:tracePt t="47830" x="2217738" y="2649538"/>
          <p14:tracePt t="47838" x="2201863" y="2633663"/>
          <p14:tracePt t="47846" x="2193925" y="2617788"/>
          <p14:tracePt t="47854" x="2193925" y="2601913"/>
          <p14:tracePt t="47862" x="2193925" y="2586038"/>
          <p14:tracePt t="47878" x="2185988" y="2570163"/>
          <p14:tracePt t="47894" x="2185988" y="2562225"/>
          <p14:tracePt t="47910" x="2178050" y="2555875"/>
          <p14:tracePt t="47918" x="2162175" y="2540000"/>
          <p14:tracePt t="47934" x="2138363" y="2532063"/>
          <p14:tracePt t="47942" x="2132013" y="2532063"/>
          <p14:tracePt t="47950" x="2132013" y="2524125"/>
          <p14:tracePt t="47958" x="2124075" y="2524125"/>
          <p14:tracePt t="47974" x="2116138" y="2524125"/>
          <p14:tracePt t="48015" x="2108200" y="2508250"/>
          <p14:tracePt t="48030" x="2108200" y="2500313"/>
          <p14:tracePt t="48038" x="2108200" y="2492375"/>
          <p14:tracePt t="48151" x="2108200" y="2476500"/>
          <p14:tracePt t="48159" x="2084388" y="2452688"/>
          <p14:tracePt t="48166" x="2076450" y="2436813"/>
          <p14:tracePt t="48182" x="2060575" y="2430463"/>
          <p14:tracePt t="48248" x="2060575" y="2422525"/>
          <p14:tracePt t="48254" x="2060575" y="2414588"/>
          <p14:tracePt t="48270" x="2060575" y="2406650"/>
          <p14:tracePt t="48278" x="2060575" y="2390775"/>
          <p14:tracePt t="48286" x="2060575" y="2374900"/>
          <p14:tracePt t="48302" x="2076450" y="2359025"/>
          <p14:tracePt t="48310" x="2076450" y="2343150"/>
          <p14:tracePt t="48318" x="2076450" y="2335213"/>
          <p14:tracePt t="48326" x="2084388" y="2319338"/>
          <p14:tracePt t="48334" x="2084388" y="2311400"/>
          <p14:tracePt t="48342" x="2084388" y="2297113"/>
          <p14:tracePt t="48350" x="2092325" y="2297113"/>
          <p14:tracePt t="48358" x="2092325" y="2281238"/>
          <p14:tracePt t="48366" x="2092325" y="2265363"/>
          <p14:tracePt t="48382" x="2092325" y="2257425"/>
          <p14:tracePt t="48391" x="2092325" y="2249488"/>
          <p14:tracePt t="48398" x="2092325" y="2241550"/>
          <p14:tracePt t="48414" x="2084388" y="2233613"/>
          <p14:tracePt t="48431" x="2084388" y="2225675"/>
          <p14:tracePt t="48438" x="2076450" y="2217738"/>
          <p14:tracePt t="48454" x="2076450" y="2209800"/>
          <p14:tracePt t="48471" x="2060575" y="2201863"/>
          <p14:tracePt t="48486" x="2060575" y="2193925"/>
          <p14:tracePt t="48494" x="2052638" y="2193925"/>
          <p14:tracePt t="48510" x="2036763" y="2193925"/>
          <p14:tracePt t="48527" x="2012950" y="2193925"/>
          <p14:tracePt t="48534" x="2006600" y="2193925"/>
          <p14:tracePt t="48542" x="1998663" y="2193925"/>
          <p14:tracePt t="48550" x="1974850" y="2193925"/>
          <p14:tracePt t="48559" x="1958975" y="2193925"/>
          <p14:tracePt t="48566" x="1935163" y="2193925"/>
          <p14:tracePt t="48575" x="1911350" y="2193925"/>
          <p14:tracePt t="48582" x="1895475" y="2193925"/>
          <p14:tracePt t="48590" x="1881188" y="2193925"/>
          <p14:tracePt t="48598" x="1873250" y="2193925"/>
          <p14:tracePt t="48606" x="1865313" y="2193925"/>
          <p14:tracePt t="48614" x="1849438" y="2193925"/>
          <p14:tracePt t="48630" x="1841500" y="2193925"/>
          <p14:tracePt t="48646" x="1833563" y="2193925"/>
          <p14:tracePt t="48654" x="1825625" y="2201863"/>
          <p14:tracePt t="48670" x="1817688" y="2201863"/>
          <p14:tracePt t="48678" x="1801813" y="2201863"/>
          <p14:tracePt t="48703" x="1785938" y="2209800"/>
          <p14:tracePt t="48718" x="1778000" y="2209800"/>
          <p14:tracePt t="48726" x="1778000" y="2217738"/>
          <p14:tracePt t="48734" x="1763713" y="2217738"/>
          <p14:tracePt t="48742" x="1755775" y="2217738"/>
          <p14:tracePt t="48750" x="1739900" y="2225675"/>
          <p14:tracePt t="48758" x="1731963" y="2225675"/>
          <p14:tracePt t="48767" x="1724025" y="2225675"/>
          <p14:tracePt t="48774" x="1700213" y="2233613"/>
          <p14:tracePt t="48782" x="1700213" y="2241550"/>
          <p14:tracePt t="48790" x="1692275" y="2241550"/>
          <p14:tracePt t="48798" x="1676400" y="2249488"/>
          <p14:tracePt t="48814" x="1660525" y="2257425"/>
          <p14:tracePt t="48831" x="1652588" y="2265363"/>
          <p14:tracePt t="48838" x="1638300" y="2273300"/>
          <p14:tracePt t="48854" x="1622425" y="2289175"/>
          <p14:tracePt t="48862" x="1622425" y="2297113"/>
          <p14:tracePt t="48870" x="1614488" y="2305050"/>
          <p14:tracePt t="48878" x="1614488" y="2311400"/>
          <p14:tracePt t="48894" x="1614488" y="2327275"/>
          <p14:tracePt t="48902" x="1614488" y="2343150"/>
          <p14:tracePt t="48910" x="1614488" y="2351088"/>
          <p14:tracePt t="48918" x="1614488" y="2366963"/>
          <p14:tracePt t="48927" x="1614488" y="2382838"/>
          <p14:tracePt t="48934" x="1614488" y="2398713"/>
          <p14:tracePt t="48942" x="1614488" y="2422525"/>
          <p14:tracePt t="48950" x="1622425" y="2430463"/>
          <p14:tracePt t="48958" x="1638300" y="2460625"/>
          <p14:tracePt t="48966" x="1652588" y="2492375"/>
          <p14:tracePt t="48974" x="1668463" y="2516188"/>
          <p14:tracePt t="48982" x="1692275" y="2547938"/>
          <p14:tracePt t="48990" x="1700213" y="2562225"/>
          <p14:tracePt t="48998" x="1731963" y="2586038"/>
          <p14:tracePt t="49007" x="1739900" y="2601913"/>
          <p14:tracePt t="49014" x="1763713" y="2617788"/>
          <p14:tracePt t="49022" x="1785938" y="2625725"/>
          <p14:tracePt t="49030" x="1801813" y="2625725"/>
          <p14:tracePt t="49038" x="1841500" y="2633663"/>
          <p14:tracePt t="49046" x="1865313" y="2633663"/>
          <p14:tracePt t="49054" x="1895475" y="2633663"/>
          <p14:tracePt t="49062" x="1927225" y="2633663"/>
          <p14:tracePt t="49070" x="1943100" y="2633663"/>
          <p14:tracePt t="49078" x="1966913" y="2633663"/>
          <p14:tracePt t="49086" x="1998663" y="2633663"/>
          <p14:tracePt t="49094" x="2028825" y="2633663"/>
          <p14:tracePt t="49102" x="2052638" y="2633663"/>
          <p14:tracePt t="49110" x="2092325" y="2617788"/>
          <p14:tracePt t="49118" x="2116138" y="2617788"/>
          <p14:tracePt t="49126" x="2146300" y="2609850"/>
          <p14:tracePt t="49134" x="2170113" y="2609850"/>
          <p14:tracePt t="49143" x="2193925" y="2609850"/>
          <p14:tracePt t="49150" x="2217738" y="2609850"/>
          <p14:tracePt t="49159" x="2233613" y="2609850"/>
          <p14:tracePt t="49166" x="2241550" y="2609850"/>
          <p14:tracePt t="49174" x="2249488" y="2609850"/>
          <p14:tracePt t="49182" x="2255838" y="2609850"/>
          <p14:tracePt t="49198" x="2271713" y="2609850"/>
          <p14:tracePt t="49230" x="2279650" y="2609850"/>
          <p14:tracePt t="49351" x="2279650" y="2601913"/>
          <p14:tracePt t="49847" x="2287588" y="2593975"/>
          <p14:tracePt t="49862" x="2295525" y="2593975"/>
          <p14:tracePt t="49870" x="2303463" y="2593975"/>
          <p14:tracePt t="49886" x="2311400" y="2601913"/>
          <p14:tracePt t="49918" x="2327275" y="2609850"/>
          <p14:tracePt t="49951" x="2335213" y="2617788"/>
          <p14:tracePt t="49966" x="2343150" y="2625725"/>
          <p14:tracePt t="49974" x="2351088" y="2625725"/>
          <p14:tracePt t="50214" x="2359025" y="2633663"/>
          <p14:tracePt t="50222" x="2366963" y="2633663"/>
          <p14:tracePt t="50230" x="2374900" y="2649538"/>
          <p14:tracePt t="50254" x="2374900" y="2657475"/>
          <p14:tracePt t="50279" x="2381250" y="2665413"/>
          <p14:tracePt t="50303" x="2381250" y="2673350"/>
          <p14:tracePt t="51039" x="2397125" y="2673350"/>
          <p14:tracePt t="51158" x="2405063" y="2673350"/>
          <p14:tracePt t="51191" x="2420938" y="2673350"/>
          <p14:tracePt t="51207" x="2428875" y="2673350"/>
          <p14:tracePt t="51214" x="2428875" y="2665413"/>
          <p14:tracePt t="51222" x="2436813" y="2665413"/>
          <p14:tracePt t="51238" x="2444750" y="2657475"/>
          <p14:tracePt t="51254" x="2452688" y="2657475"/>
          <p14:tracePt t="51280" x="2452688" y="2649538"/>
          <p14:tracePt t="51382" x="2460625" y="2633663"/>
          <p14:tracePt t="51398" x="2460625" y="2625725"/>
          <p14:tracePt t="51406" x="2460625" y="2617788"/>
          <p14:tracePt t="51663" x="2460625" y="2609850"/>
          <p14:tracePt t="51694" x="2460625" y="2601913"/>
          <p14:tracePt t="51712" x="2460625" y="2593975"/>
          <p14:tracePt t="51718" x="2452688" y="2586038"/>
          <p14:tracePt t="51734" x="2444750" y="2586038"/>
          <p14:tracePt t="51750" x="2420938" y="2570163"/>
          <p14:tracePt t="51758" x="2397125" y="2562225"/>
          <p14:tracePt t="51774" x="2359025" y="2555875"/>
          <p14:tracePt t="51782" x="2343150" y="2547938"/>
          <p14:tracePt t="51790" x="2327275" y="2532063"/>
          <p14:tracePt t="51798" x="2311400" y="2524125"/>
          <p14:tracePt t="51806" x="2287588" y="2516188"/>
          <p14:tracePt t="51814" x="2271713" y="2508250"/>
          <p14:tracePt t="51822" x="2255838" y="2500313"/>
          <p14:tracePt t="51830" x="2249488" y="2500313"/>
          <p14:tracePt t="51846" x="2233613" y="2484438"/>
          <p14:tracePt t="51863" x="2225675" y="2484438"/>
          <p14:tracePt t="51879" x="2217738" y="2476500"/>
          <p14:tracePt t="51911" x="2209800" y="2476500"/>
          <p14:tracePt t="51918" x="2209800" y="2460625"/>
          <p14:tracePt t="51927" x="2193925" y="2460625"/>
          <p14:tracePt t="51934" x="2193925" y="2452688"/>
          <p14:tracePt t="51942" x="2185988" y="2444750"/>
          <p14:tracePt t="51950" x="2178050" y="2444750"/>
          <p14:tracePt t="51958" x="2170113" y="2436813"/>
          <p14:tracePt t="51982" x="2154238" y="2430463"/>
          <p14:tracePt t="51990" x="2146300" y="2422525"/>
          <p14:tracePt t="51998" x="2138363" y="2414588"/>
          <p14:tracePt t="52014" x="2138363" y="2406650"/>
          <p14:tracePt t="52022" x="2132013" y="2398713"/>
          <p14:tracePt t="52030" x="2124075" y="2398713"/>
          <p14:tracePt t="52038" x="2116138" y="2382838"/>
          <p14:tracePt t="52054" x="2108200" y="2382838"/>
          <p14:tracePt t="52151" x="2100263" y="2374900"/>
          <p14:tracePt t="52166" x="2092325" y="2374900"/>
          <p14:tracePt t="52193" x="2092325" y="2366963"/>
          <p14:tracePt t="52390" x="2092325" y="2374900"/>
          <p14:tracePt t="52398" x="2092325" y="2390775"/>
          <p14:tracePt t="52406" x="2092325" y="2406650"/>
          <p14:tracePt t="52414" x="2100263" y="2422525"/>
          <p14:tracePt t="52422" x="2108200" y="2444750"/>
          <p14:tracePt t="52430" x="2108200" y="2452688"/>
          <p14:tracePt t="52438" x="2116138" y="2468563"/>
          <p14:tracePt t="52446" x="2116138" y="2484438"/>
          <p14:tracePt t="52463" x="2116138" y="2492375"/>
          <p14:tracePt t="52478" x="2132013" y="2500313"/>
          <p14:tracePt t="52518" x="2138363" y="2500313"/>
          <p14:tracePt t="52526" x="2154238" y="2500313"/>
          <p14:tracePt t="52534" x="2162175" y="2500313"/>
          <p14:tracePt t="52542" x="2185988" y="2500313"/>
          <p14:tracePt t="52550" x="2201863" y="2500313"/>
          <p14:tracePt t="52559" x="2217738" y="2492375"/>
          <p14:tracePt t="52566" x="2255838" y="2476500"/>
          <p14:tracePt t="52574" x="2279650" y="2476500"/>
          <p14:tracePt t="52582" x="2303463" y="2468563"/>
          <p14:tracePt t="52590" x="2311400" y="2460625"/>
          <p14:tracePt t="52598" x="2343150" y="2452688"/>
          <p14:tracePt t="52606" x="2359025" y="2452688"/>
          <p14:tracePt t="52614" x="2374900" y="2452688"/>
          <p14:tracePt t="52622" x="2389188" y="2452688"/>
          <p14:tracePt t="52630" x="2397125" y="2452688"/>
          <p14:tracePt t="52638" x="2420938" y="2452688"/>
          <p14:tracePt t="52646" x="2444750" y="2452688"/>
          <p14:tracePt t="52654" x="2468563" y="2452688"/>
          <p14:tracePt t="52663" x="2506663" y="2452688"/>
          <p14:tracePt t="52670" x="2530475" y="2452688"/>
          <p14:tracePt t="52678" x="2570163" y="2452688"/>
          <p14:tracePt t="52686" x="2601913" y="2452688"/>
          <p14:tracePt t="52694" x="2640013" y="2452688"/>
          <p14:tracePt t="52703" x="2671763" y="2452688"/>
          <p14:tracePt t="52710" x="2711450" y="2452688"/>
          <p14:tracePt t="52718" x="2735263" y="2452688"/>
          <p14:tracePt t="52726" x="2765425" y="2452688"/>
          <p14:tracePt t="52734" x="2789238" y="2452688"/>
          <p14:tracePt t="52742" x="2805113" y="2452688"/>
          <p14:tracePt t="52750" x="2820988" y="2452688"/>
          <p14:tracePt t="52758" x="2836863" y="2452688"/>
          <p14:tracePt t="52766" x="2852738" y="2452688"/>
          <p14:tracePt t="52774" x="2874963" y="2452688"/>
          <p14:tracePt t="52782" x="2890838" y="2452688"/>
          <p14:tracePt t="52790" x="2914650" y="2452688"/>
          <p14:tracePt t="52798" x="2938463" y="2452688"/>
          <p14:tracePt t="52806" x="2970213" y="2452688"/>
          <p14:tracePt t="52814" x="3000375" y="2452688"/>
          <p14:tracePt t="52822" x="3048000" y="2452688"/>
          <p14:tracePt t="52830" x="3079750" y="2452688"/>
          <p14:tracePt t="52838" x="3117850" y="2452688"/>
          <p14:tracePt t="52846" x="3181350" y="2468563"/>
          <p14:tracePt t="52854" x="3243263" y="2468563"/>
          <p14:tracePt t="52863" x="3322638" y="2476500"/>
          <p14:tracePt t="52870" x="3392488" y="2476500"/>
          <p14:tracePt t="52878" x="3478213" y="2484438"/>
          <p14:tracePt t="52886" x="3541713" y="2484438"/>
          <p14:tracePt t="52894" x="3603625" y="2484438"/>
          <p14:tracePt t="52902" x="3675063" y="2484438"/>
          <p14:tracePt t="52911" x="3736975" y="2484438"/>
          <p14:tracePt t="52918" x="3792538" y="2484438"/>
          <p14:tracePt t="52926" x="3832225" y="2484438"/>
          <p14:tracePt t="52934" x="3878263" y="2484438"/>
          <p14:tracePt t="52942" x="3902075" y="2484438"/>
          <p14:tracePt t="52951" x="3941763" y="2484438"/>
          <p14:tracePt t="52958" x="3987800" y="2492375"/>
          <p14:tracePt t="52966" x="4019550" y="2508250"/>
          <p14:tracePt t="52974" x="4051300" y="2508250"/>
          <p14:tracePt t="52982" x="4067175" y="2516188"/>
          <p14:tracePt t="52990" x="4089400" y="2516188"/>
          <p14:tracePt t="52998" x="4113213" y="2524125"/>
          <p14:tracePt t="53063" x="4059238" y="2524125"/>
          <p14:tracePt t="53070" x="3963988" y="2524125"/>
          <p14:tracePt t="53078" x="3862388" y="2524125"/>
          <p14:tracePt t="53086" x="3706813" y="2524125"/>
          <p14:tracePt t="53095" x="3573463" y="2524125"/>
          <p14:tracePt t="53102" x="3448050" y="2524125"/>
          <p14:tracePt t="53111" x="3314700" y="2524125"/>
          <p14:tracePt t="53118" x="3189288" y="2524125"/>
          <p14:tracePt t="53126" x="3095625" y="2524125"/>
          <p14:tracePt t="53134" x="3008313" y="2524125"/>
          <p14:tracePt t="53142" x="2970213" y="2524125"/>
          <p14:tracePt t="53150" x="2954338" y="2524125"/>
          <p14:tracePt t="53158" x="2938463" y="2524125"/>
          <p14:tracePt t="53166" x="2930525" y="2524125"/>
          <p14:tracePt t="53279" x="2938463" y="2524125"/>
          <p14:tracePt t="53286" x="2946400" y="2524125"/>
          <p14:tracePt t="53294" x="2962275" y="2524125"/>
          <p14:tracePt t="53302" x="2970213" y="2524125"/>
          <p14:tracePt t="53311" x="2992438" y="2524125"/>
          <p14:tracePt t="53318" x="3016250" y="2524125"/>
          <p14:tracePt t="53327" x="3040063" y="2524125"/>
          <p14:tracePt t="53334" x="3063875" y="2524125"/>
          <p14:tracePt t="53342" x="3079750" y="2524125"/>
          <p14:tracePt t="53350" x="3087688" y="2524125"/>
          <p14:tracePt t="53358" x="3103563" y="2524125"/>
          <p14:tracePt t="53366" x="3109913" y="2524125"/>
          <p14:tracePt t="53431" x="3117850" y="2524125"/>
          <p14:tracePt t="53454" x="3125788" y="2524125"/>
          <p14:tracePt t="53463" x="3133725" y="2524125"/>
          <p14:tracePt t="53470" x="3149600" y="2524125"/>
          <p14:tracePt t="53478" x="3157538" y="2540000"/>
          <p14:tracePt t="53496" x="3165475" y="2540000"/>
          <p14:tracePt t="53502" x="3181350" y="2540000"/>
          <p14:tracePt t="53510" x="3189288" y="2555875"/>
          <p14:tracePt t="53518" x="3197225" y="2555875"/>
          <p14:tracePt t="53526" x="3213100" y="2562225"/>
          <p14:tracePt t="53534" x="3251200" y="2578100"/>
          <p14:tracePt t="53542" x="3282950" y="2586038"/>
          <p14:tracePt t="53550" x="3330575" y="2601913"/>
          <p14:tracePt t="53558" x="3360738" y="2609850"/>
          <p14:tracePt t="53566" x="3392488" y="2609850"/>
          <p14:tracePt t="53574" x="3432175" y="2617788"/>
          <p14:tracePt t="53582" x="3486150" y="2625725"/>
          <p14:tracePt t="53590" x="3517900" y="2625725"/>
          <p14:tracePt t="53598" x="3541713" y="2625725"/>
          <p14:tracePt t="53606" x="3589338" y="2633663"/>
          <p14:tracePt t="53614" x="3627438" y="2641600"/>
          <p14:tracePt t="53622" x="3651250" y="2641600"/>
          <p14:tracePt t="53630" x="3675063" y="2649538"/>
          <p14:tracePt t="53638" x="3690938" y="2657475"/>
          <p14:tracePt t="53646" x="3729038" y="2665413"/>
          <p14:tracePt t="53663" x="3729038" y="2673350"/>
          <p14:tracePt t="53671" x="3736975" y="2673350"/>
          <p14:tracePt t="53678" x="3744913" y="2673350"/>
          <p14:tracePt t="53695" x="3760788" y="2681288"/>
          <p14:tracePt t="53702" x="3776663" y="2681288"/>
          <p14:tracePt t="53710" x="3800475" y="2695575"/>
          <p14:tracePt t="53718" x="3824288" y="2703513"/>
          <p14:tracePt t="53726" x="3840163" y="2703513"/>
          <p14:tracePt t="53734" x="3870325" y="2703513"/>
          <p14:tracePt t="53742" x="3894138" y="2703513"/>
          <p14:tracePt t="53750" x="3925888" y="2703513"/>
          <p14:tracePt t="53758" x="3949700" y="2711450"/>
          <p14:tracePt t="53767" x="3979863" y="2711450"/>
          <p14:tracePt t="53774" x="4011613" y="2711450"/>
          <p14:tracePt t="53782" x="4027488" y="2711450"/>
          <p14:tracePt t="53790" x="4059238" y="2711450"/>
          <p14:tracePt t="53798" x="4083050" y="2711450"/>
          <p14:tracePt t="53806" x="4105275" y="2711450"/>
          <p14:tracePt t="53814" x="4121150" y="2711450"/>
          <p14:tracePt t="53822" x="4137025" y="2711450"/>
          <p14:tracePt t="53831" x="4144963" y="2711450"/>
          <p14:tracePt t="53838" x="4152900" y="2711450"/>
          <p14:tracePt t="53846" x="4160838" y="2711450"/>
          <p14:tracePt t="53943" x="4144963" y="2711450"/>
          <p14:tracePt t="53950" x="4113213" y="2727325"/>
          <p14:tracePt t="53958" x="4097338" y="2727325"/>
          <p14:tracePt t="53966" x="4067175" y="2727325"/>
          <p14:tracePt t="53974" x="4051300" y="2727325"/>
          <p14:tracePt t="53995" x="4043363" y="2727325"/>
          <p14:tracePt t="54031" x="4059238" y="2727325"/>
          <p14:tracePt t="54038" x="4105275" y="2727325"/>
          <p14:tracePt t="54047" x="4184650" y="2727325"/>
          <p14:tracePt t="54054" x="4230688" y="2727325"/>
          <p14:tracePt t="54062" x="4278313" y="2727325"/>
          <p14:tracePt t="54070" x="4310063" y="2719388"/>
          <p14:tracePt t="57639" x="4278313" y="2719388"/>
          <p14:tracePt t="57646" x="4184650" y="2719388"/>
          <p14:tracePt t="57654" x="4051300" y="2743200"/>
          <p14:tracePt t="57662" x="3870325" y="2767013"/>
          <p14:tracePt t="57670" x="3776663" y="2805113"/>
          <p14:tracePt t="57678" x="3768725" y="2820988"/>
          <p14:tracePt t="57686" x="3760788" y="2844800"/>
          <p14:tracePt t="57727" x="3760788" y="2852738"/>
          <p14:tracePt t="57734" x="3744913" y="2852738"/>
          <p14:tracePt t="57742" x="3721100" y="2852738"/>
          <p14:tracePt t="57751" x="3675063" y="2852738"/>
          <p14:tracePt t="57758" x="3643313" y="2844800"/>
          <p14:tracePt t="57770" x="3619500" y="2805113"/>
          <p14:tracePt t="57774" x="3589338" y="2798763"/>
          <p14:tracePt t="57782" x="3541713" y="2782888"/>
          <p14:tracePt t="57790" x="3478213" y="2774950"/>
          <p14:tracePt t="57799" x="3440113" y="2774950"/>
          <p14:tracePt t="57806" x="3400425" y="2767013"/>
          <p14:tracePt t="57814" x="3376613" y="2759075"/>
          <p14:tracePt t="57822" x="3368675" y="2759075"/>
          <p14:tracePt t="57830" x="3346450" y="2759075"/>
          <p14:tracePt t="57838" x="3330575" y="2751138"/>
          <p14:tracePt t="57846" x="3330575" y="2743200"/>
          <p14:tracePt t="57854" x="3314700" y="2735263"/>
          <p14:tracePt t="57862" x="3298825" y="2711450"/>
          <p14:tracePt t="57870" x="3267075" y="2687638"/>
          <p14:tracePt t="57878" x="3221038" y="2641600"/>
          <p14:tracePt t="57886" x="3157538" y="2593975"/>
          <p14:tracePt t="57894" x="3103563" y="2562225"/>
          <p14:tracePt t="57902" x="3055938" y="2547938"/>
          <p14:tracePt t="57910" x="3000375" y="2524125"/>
          <p14:tracePt t="57918" x="2938463" y="2508250"/>
          <p14:tracePt t="57926" x="2860675" y="2484438"/>
          <p14:tracePt t="57935" x="2797175" y="2468563"/>
          <p14:tracePt t="57942" x="2757488" y="2444750"/>
          <p14:tracePt t="57950" x="2695575" y="2430463"/>
          <p14:tracePt t="57958" x="2655888" y="2406650"/>
          <p14:tracePt t="57966" x="2640013" y="2398713"/>
          <p14:tracePt t="57983" x="2624138" y="2390775"/>
          <p14:tracePt t="57990" x="2617788" y="2382838"/>
          <p14:tracePt t="57998" x="2609850" y="2366963"/>
          <p14:tracePt t="58006" x="2593975" y="2366963"/>
          <p14:tracePt t="58015" x="2570163" y="2351088"/>
          <p14:tracePt t="58022" x="2562225" y="2343150"/>
          <p14:tracePt t="58030" x="2538413" y="2335213"/>
          <p14:tracePt t="58038" x="2514600" y="2335213"/>
          <p14:tracePt t="58046" x="2498725" y="2335213"/>
          <p14:tracePt t="58054" x="2476500" y="2335213"/>
          <p14:tracePt t="58062" x="2452688" y="2335213"/>
          <p14:tracePt t="58070" x="2428875" y="2335213"/>
          <p14:tracePt t="58078" x="2420938" y="2335213"/>
          <p14:tracePt t="58086" x="2397125" y="2335213"/>
          <p14:tracePt t="58094" x="2389188" y="2335213"/>
          <p14:tracePt t="58102" x="2374900" y="2327275"/>
          <p14:tracePt t="58110" x="2366963" y="2327275"/>
          <p14:tracePt t="58175" x="2351088" y="2327275"/>
          <p14:tracePt t="58182" x="2343150" y="2327275"/>
          <p14:tracePt t="58190" x="2327275" y="2327275"/>
          <p14:tracePt t="58198" x="2303463" y="2327275"/>
          <p14:tracePt t="58206" x="2287588" y="2335213"/>
          <p14:tracePt t="58214" x="2271713" y="2343150"/>
          <p14:tracePt t="58222" x="2255838" y="2351088"/>
          <p14:tracePt t="58230" x="2241550" y="2359025"/>
          <p14:tracePt t="58238" x="2225675" y="2359025"/>
          <p14:tracePt t="58254" x="2209800" y="2359025"/>
          <p14:tracePt t="58319" x="2201863" y="2359025"/>
          <p14:tracePt t="58326" x="2185988" y="2359025"/>
          <p14:tracePt t="58335" x="2178050" y="2359025"/>
          <p14:tracePt t="58342" x="2154238" y="2359025"/>
          <p14:tracePt t="58350" x="2132013" y="2359025"/>
          <p14:tracePt t="58358" x="2116138" y="2359025"/>
          <p14:tracePt t="58366" x="2100263" y="2359025"/>
          <p14:tracePt t="58374" x="2092325" y="2359025"/>
          <p14:tracePt t="58447" x="2084388" y="2359025"/>
          <p14:tracePt t="58591" x="2084388" y="2374900"/>
          <p14:tracePt t="58598" x="2084388" y="2382838"/>
          <p14:tracePt t="58606" x="2084388" y="2406650"/>
          <p14:tracePt t="58614" x="2092325" y="2422525"/>
          <p14:tracePt t="58622" x="2092325" y="2436813"/>
          <p14:tracePt t="58630" x="2092325" y="2452688"/>
          <p14:tracePt t="58638" x="2092325" y="2460625"/>
          <p14:tracePt t="58646" x="2092325" y="2468563"/>
          <p14:tracePt t="58654" x="2092325" y="2476500"/>
          <p14:tracePt t="58704" x="2100263" y="2484438"/>
          <p14:tracePt t="58992" x="2108200" y="2484438"/>
          <p14:tracePt t="58998" x="2116138" y="2484438"/>
          <p14:tracePt t="59015" x="2124075" y="2484438"/>
          <p14:tracePt t="59022" x="2132013" y="2484438"/>
          <p14:tracePt t="59030" x="2138363" y="2468563"/>
          <p14:tracePt t="59046" x="2146300" y="2460625"/>
          <p14:tracePt t="59054" x="2146300" y="2452688"/>
          <p14:tracePt t="59062" x="2154238" y="2444750"/>
          <p14:tracePt t="59070" x="2154238" y="2436813"/>
          <p14:tracePt t="59078" x="2162175" y="2436813"/>
          <p14:tracePt t="59150" x="2170113" y="2430463"/>
          <p14:tracePt t="59175" x="2170113" y="2422525"/>
          <p14:tracePt t="59190" x="2170113" y="2414588"/>
          <p14:tracePt t="59712" x="2178050" y="2406650"/>
          <p14:tracePt t="59726" x="2185988" y="2406650"/>
          <p14:tracePt t="59750" x="2201863" y="2414588"/>
          <p14:tracePt t="59758" x="2201863" y="2422525"/>
          <p14:tracePt t="59766" x="2217738" y="2430463"/>
          <p14:tracePt t="59774" x="2225675" y="2444750"/>
          <p14:tracePt t="59782" x="2241550" y="2452688"/>
          <p14:tracePt t="59790" x="2241550" y="2468563"/>
          <p14:tracePt t="59798" x="2249488" y="2484438"/>
          <p14:tracePt t="59806" x="2255838" y="2492375"/>
          <p14:tracePt t="59814" x="2271713" y="2524125"/>
          <p14:tracePt t="59822" x="2271713" y="2532063"/>
          <p14:tracePt t="59830" x="2271713" y="2547938"/>
          <p14:tracePt t="59838" x="2279650" y="2562225"/>
          <p14:tracePt t="59846" x="2287588" y="2578100"/>
          <p14:tracePt t="59854" x="2287588" y="2593975"/>
          <p14:tracePt t="59862" x="2295525" y="2617788"/>
          <p14:tracePt t="59870" x="2295525" y="2633663"/>
          <p14:tracePt t="59878" x="2303463" y="2649538"/>
          <p14:tracePt t="59887" x="2303463" y="2665413"/>
          <p14:tracePt t="59894" x="2303463" y="2681288"/>
          <p14:tracePt t="59903" x="2303463" y="2695575"/>
          <p14:tracePt t="59910" x="2311400" y="2703513"/>
          <p14:tracePt t="63231" x="2311400" y="2711450"/>
          <p14:tracePt t="63238" x="2327275" y="2711450"/>
          <p14:tracePt t="63246" x="2366963" y="2711450"/>
          <p14:tracePt t="63254" x="2413000" y="2711450"/>
          <p14:tracePt t="63262" x="2460625" y="2727325"/>
          <p14:tracePt t="63278" x="2468563" y="2727325"/>
          <p14:tracePt t="63303" x="2468563" y="2735263"/>
          <p14:tracePt t="63310" x="2468563" y="2751138"/>
          <p14:tracePt t="63439" x="2468563" y="2743200"/>
          <p14:tracePt t="63446" x="2468563" y="2727325"/>
          <p14:tracePt t="63471" x="2468563" y="2719388"/>
          <p14:tracePt t="63478" x="2468563" y="2711450"/>
          <p14:tracePt t="63502" x="2468563" y="2703513"/>
          <p14:tracePt t="63519" x="2468563" y="2695575"/>
          <p14:tracePt t="63542" x="2476500" y="2681288"/>
          <p14:tracePt t="63558" x="2476500" y="2665413"/>
          <p14:tracePt t="63566" x="2476500" y="2657475"/>
          <p14:tracePt t="63575" x="2476500" y="2649538"/>
          <p14:tracePt t="63582" x="2484438" y="2633663"/>
          <p14:tracePt t="63591" x="2484438" y="2625725"/>
          <p14:tracePt t="63607" x="2484438" y="2617788"/>
          <p14:tracePt t="63614" x="2492375" y="2609850"/>
          <p14:tracePt t="63679" x="2492375" y="2601913"/>
          <p14:tracePt t="63686" x="2492375" y="2593975"/>
          <p14:tracePt t="63703" x="2492375" y="2586038"/>
          <p14:tracePt t="63718" x="2484438" y="2570163"/>
          <p14:tracePt t="63726" x="2476500" y="2562225"/>
          <p14:tracePt t="63734" x="2468563" y="2547938"/>
          <p14:tracePt t="63742" x="2460625" y="2540000"/>
          <p14:tracePt t="63766" x="2452688" y="2524125"/>
          <p14:tracePt t="63782" x="2444750" y="2516188"/>
          <p14:tracePt t="63790" x="2428875" y="2500313"/>
          <p14:tracePt t="63814" x="2413000" y="2492375"/>
          <p14:tracePt t="63823" x="2397125" y="2476500"/>
          <p14:tracePt t="63830" x="2389188" y="2468563"/>
          <p14:tracePt t="63839" x="2381250" y="2460625"/>
          <p14:tracePt t="63846" x="2366963" y="2452688"/>
          <p14:tracePt t="63855" x="2359025" y="2444750"/>
          <p14:tracePt t="63862" x="2351088" y="2444750"/>
          <p14:tracePt t="63870" x="2343150" y="2444750"/>
          <p14:tracePt t="63878" x="2343150" y="2436813"/>
          <p14:tracePt t="63943" x="2327275" y="2436813"/>
          <p14:tracePt t="63950" x="2311400" y="2436813"/>
          <p14:tracePt t="63958" x="2287588" y="2436813"/>
          <p14:tracePt t="63966" x="2271713" y="2436813"/>
          <p14:tracePt t="63974" x="2241550" y="2436813"/>
          <p14:tracePt t="63982" x="2209800" y="2436813"/>
          <p14:tracePt t="63991" x="2193925" y="2436813"/>
          <p14:tracePt t="63998" x="2170113" y="2436813"/>
          <p14:tracePt t="64006" x="2162175" y="2436813"/>
          <p14:tracePt t="64014" x="2154238" y="2436813"/>
          <p14:tracePt t="64022" x="2146300" y="2436813"/>
          <p14:tracePt t="64111" x="2138363" y="2436813"/>
          <p14:tracePt t="64126" x="2132013" y="2436813"/>
          <p14:tracePt t="64134" x="2116138" y="2436813"/>
          <p14:tracePt t="64150" x="2108200" y="2436813"/>
          <p14:tracePt t="64158" x="2100263" y="2436813"/>
          <p14:tracePt t="64166" x="2092325" y="2436813"/>
          <p14:tracePt t="64192" x="2076450" y="2436813"/>
          <p14:tracePt t="64270" x="2076450" y="2444750"/>
          <p14:tracePt t="64287" x="2076450" y="2452688"/>
          <p14:tracePt t="64294" x="2076450" y="2460625"/>
          <p14:tracePt t="64302" x="2076450" y="2468563"/>
          <p14:tracePt t="64318" x="2076450" y="2476500"/>
          <p14:tracePt t="64334" x="2084388" y="2476500"/>
          <p14:tracePt t="64391" x="2092325" y="2476500"/>
          <p14:tracePt t="64408" x="2100263" y="2476500"/>
          <p14:tracePt t="64414" x="2116138" y="2476500"/>
          <p14:tracePt t="64422" x="2124075" y="2468563"/>
          <p14:tracePt t="64447" x="2132013" y="2460625"/>
          <p14:tracePt t="64454" x="2132013" y="2452688"/>
          <p14:tracePt t="64622" x="2132013" y="2444750"/>
          <p14:tracePt t="64919" x="2138363" y="2436813"/>
          <p14:tracePt t="64926" x="2138363" y="2430463"/>
          <p14:tracePt t="64950" x="2138363" y="2422525"/>
          <p14:tracePt t="64966" x="2146300" y="2414588"/>
          <p14:tracePt t="65590" x="2138363" y="2414588"/>
          <p14:tracePt t="65606" x="2132013" y="2414588"/>
          <p14:tracePt t="65622" x="2124075" y="2422525"/>
          <p14:tracePt t="65630" x="2124075" y="2430463"/>
          <p14:tracePt t="65638" x="2116138" y="2430463"/>
          <p14:tracePt t="65655" x="2108200" y="2436813"/>
          <p14:tracePt t="65678" x="2108200" y="2444750"/>
          <p14:tracePt t="65751" x="2108200" y="2452688"/>
          <p14:tracePt t="65759" x="2116138" y="2468563"/>
          <p14:tracePt t="65766" x="2154238" y="2476500"/>
          <p14:tracePt t="65774" x="2185988" y="2476500"/>
          <p14:tracePt t="65782" x="2233613" y="2476500"/>
          <p14:tracePt t="65790" x="2279650" y="2484438"/>
          <p14:tracePt t="65798" x="2319338" y="2484438"/>
          <p14:tracePt t="65807" x="2351088" y="2484438"/>
          <p14:tracePt t="65814" x="2366963" y="2484438"/>
          <p14:tracePt t="65822" x="2397125" y="2484438"/>
          <p14:tracePt t="65830" x="2405063" y="2484438"/>
          <p14:tracePt t="65838" x="2413000" y="2484438"/>
          <p14:tracePt t="65854" x="2420938" y="2484438"/>
          <p14:tracePt t="65862" x="2436813" y="2484438"/>
          <p14:tracePt t="65870" x="2444750" y="2492375"/>
          <p14:tracePt t="65878" x="2452688" y="2500313"/>
          <p14:tracePt t="65886" x="2476500" y="2500313"/>
          <p14:tracePt t="65894" x="2498725" y="2500313"/>
          <p14:tracePt t="65902" x="2522538" y="2500313"/>
          <p14:tracePt t="65910" x="2554288" y="2500313"/>
          <p14:tracePt t="65918" x="2586038" y="2500313"/>
          <p14:tracePt t="65927" x="2617788" y="2500313"/>
          <p14:tracePt t="65934" x="2647950" y="2500313"/>
          <p14:tracePt t="65943" x="2671763" y="2500313"/>
          <p14:tracePt t="65950" x="2679700" y="2500313"/>
          <p14:tracePt t="65959" x="2703513" y="2500313"/>
          <p14:tracePt t="65966" x="2711450" y="2500313"/>
          <p14:tracePt t="65974" x="2735263" y="2500313"/>
          <p14:tracePt t="65982" x="2743200" y="2500313"/>
          <p14:tracePt t="65990" x="2765425" y="2508250"/>
          <p14:tracePt t="65998" x="2781300" y="2508250"/>
          <p14:tracePt t="66006" x="2813050" y="2508250"/>
          <p14:tracePt t="66014" x="2828925" y="2516188"/>
          <p14:tracePt t="66022" x="2867025" y="2532063"/>
          <p14:tracePt t="66030" x="2930525" y="2547938"/>
          <p14:tracePt t="66038" x="2962275" y="2555875"/>
          <p14:tracePt t="66046" x="3016250" y="2570163"/>
          <p14:tracePt t="66054" x="3040063" y="2570163"/>
          <p14:tracePt t="66062" x="3071813" y="2593975"/>
          <p14:tracePt t="66070" x="3103563" y="2609850"/>
          <p14:tracePt t="66078" x="3125788" y="2609850"/>
          <p14:tracePt t="66086" x="3141663" y="2617788"/>
          <p14:tracePt t="66094" x="3173413" y="2617788"/>
          <p14:tracePt t="66102" x="3197225" y="2617788"/>
          <p14:tracePt t="66110" x="3243263" y="2617788"/>
          <p14:tracePt t="66118" x="3275013" y="2617788"/>
          <p14:tracePt t="66126" x="3338513" y="2617788"/>
          <p14:tracePt t="66134" x="3392488" y="2609850"/>
          <p14:tracePt t="66143" x="3455988" y="2593975"/>
          <p14:tracePt t="66150" x="3517900" y="2570163"/>
          <p14:tracePt t="66159" x="3589338" y="2555875"/>
          <p14:tracePt t="66166" x="3651250" y="2540000"/>
          <p14:tracePt t="66174" x="3706813" y="2524125"/>
          <p14:tracePt t="66182" x="3776663" y="2524125"/>
          <p14:tracePt t="66191" x="3832225" y="2524125"/>
          <p14:tracePt t="66198" x="3886200" y="2524125"/>
          <p14:tracePt t="66206" x="3933825" y="2524125"/>
          <p14:tracePt t="66214" x="3971925" y="2524125"/>
          <p14:tracePt t="66222" x="4003675" y="2524125"/>
          <p14:tracePt t="66230" x="4035425" y="2524125"/>
          <p14:tracePt t="66238" x="4075113" y="2524125"/>
          <p14:tracePt t="66246" x="4083050" y="2524125"/>
          <p14:tracePt t="66254" x="4097338" y="2524125"/>
          <p14:tracePt t="66262" x="4121150" y="2524125"/>
          <p14:tracePt t="66270" x="4144963" y="2524125"/>
          <p14:tracePt t="66278" x="4160838" y="2524125"/>
          <p14:tracePt t="66286" x="4192588" y="2524125"/>
          <p14:tracePt t="66294" x="4222750" y="2524125"/>
          <p14:tracePt t="66302" x="4254500" y="2524125"/>
          <p14:tracePt t="66310" x="4278313" y="2524125"/>
          <p14:tracePt t="66318" x="4302125" y="2524125"/>
          <p14:tracePt t="66327" x="4332288" y="2516188"/>
          <p14:tracePt t="66334" x="4371975" y="2516188"/>
          <p14:tracePt t="66343" x="4403725" y="2508250"/>
          <p14:tracePt t="66350" x="4443413" y="2484438"/>
          <p14:tracePt t="66358" x="4465638" y="2476500"/>
          <p14:tracePt t="66366" x="4497388" y="2468563"/>
          <p14:tracePt t="66375" x="4521200" y="2468563"/>
          <p14:tracePt t="66382" x="4568825" y="2452688"/>
          <p14:tracePt t="66390" x="4614863" y="2444750"/>
          <p14:tracePt t="66398" x="4646613" y="2436813"/>
          <p14:tracePt t="66406" x="4694238" y="2422525"/>
          <p14:tracePt t="66414" x="4716463" y="2406650"/>
          <p14:tracePt t="66422" x="4740275" y="2406650"/>
          <p14:tracePt t="66430" x="4764088" y="2390775"/>
          <p14:tracePt t="66438" x="4795838" y="2374900"/>
          <p14:tracePt t="66446" x="4803775" y="2374900"/>
          <p14:tracePt t="66462" x="4818063" y="2359025"/>
          <p14:tracePt t="66567" x="4818063" y="2351088"/>
          <p14:tracePt t="66574" x="4818063" y="2343150"/>
          <p14:tracePt t="66582" x="4818063" y="2335213"/>
          <p14:tracePt t="66590" x="4818063" y="2327275"/>
          <p14:tracePt t="66598" x="4818063" y="2311400"/>
          <p14:tracePt t="66606" x="4818063" y="2305050"/>
          <p14:tracePt t="66614" x="4818063" y="2297113"/>
          <p14:tracePt t="66622" x="4811713" y="2273300"/>
          <p14:tracePt t="66630" x="4803775" y="2273300"/>
          <p14:tracePt t="66638" x="4795838" y="2265363"/>
          <p14:tracePt t="66646" x="4787900" y="2249488"/>
          <p14:tracePt t="66654" x="4764088" y="2241550"/>
          <p14:tracePt t="66662" x="4716463" y="2225675"/>
          <p14:tracePt t="66670" x="4670425" y="2217738"/>
          <p14:tracePt t="66678" x="4606925" y="2209800"/>
          <p14:tracePt t="66686" x="4552950" y="2209800"/>
          <p14:tracePt t="66694" x="4465638" y="2185988"/>
          <p14:tracePt t="66702" x="4403725" y="2179638"/>
          <p14:tracePt t="66710" x="4325938" y="2171700"/>
          <p14:tracePt t="66718" x="4238625" y="2163763"/>
          <p14:tracePt t="66727" x="4176713" y="2163763"/>
          <p14:tracePt t="66735" x="4113213" y="2163763"/>
          <p14:tracePt t="66742" x="4043363" y="2147888"/>
          <p14:tracePt t="66750" x="4003675" y="2147888"/>
          <p14:tracePt t="66758" x="3957638" y="2139950"/>
          <p14:tracePt t="66766" x="3917950" y="2132013"/>
          <p14:tracePt t="66774" x="3886200" y="2132013"/>
          <p14:tracePt t="66785" x="3854450" y="2132013"/>
          <p14:tracePt t="66790" x="3824288" y="2132013"/>
          <p14:tracePt t="66798" x="3800475" y="2132013"/>
          <p14:tracePt t="66806" x="3776663" y="2132013"/>
          <p14:tracePt t="66814" x="3760788" y="2132013"/>
          <p14:tracePt t="66822" x="3744913" y="2132013"/>
          <p14:tracePt t="66830" x="3736975" y="2132013"/>
          <p14:tracePt t="66838" x="3729038" y="2132013"/>
          <p14:tracePt t="66903" x="3721100" y="2116138"/>
          <p14:tracePt t="66918" x="3714750" y="2116138"/>
          <p14:tracePt t="66926" x="3714750" y="2108200"/>
          <p14:tracePt t="66934" x="3706813" y="2108200"/>
          <p14:tracePt t="66942" x="3706813" y="2092325"/>
          <p14:tracePt t="66950" x="3698875" y="2092325"/>
          <p14:tracePt t="66958" x="3690938" y="2092325"/>
          <p14:tracePt t="66966" x="3683000" y="2084388"/>
          <p14:tracePt t="66975" x="3683000" y="2076450"/>
          <p14:tracePt t="66990" x="3667125" y="2068513"/>
          <p14:tracePt t="67006" x="3659188" y="2068513"/>
          <p14:tracePt t="67014" x="3643313" y="2068513"/>
          <p14:tracePt t="67022" x="3619500" y="2060575"/>
          <p14:tracePt t="67030" x="3611563" y="2060575"/>
          <p14:tracePt t="67038" x="3589338" y="2060575"/>
          <p14:tracePt t="67046" x="3565525" y="2060575"/>
          <p14:tracePt t="67054" x="3541713" y="2060575"/>
          <p14:tracePt t="67062" x="3517900" y="2060575"/>
          <p14:tracePt t="67070" x="3486150" y="2060575"/>
          <p14:tracePt t="67078" x="3455988" y="2060575"/>
          <p14:tracePt t="67086" x="3424238" y="2060575"/>
          <p14:tracePt t="67094" x="3384550" y="2060575"/>
          <p14:tracePt t="67102" x="3330575" y="2068513"/>
          <p14:tracePt t="67111" x="3282950" y="2076450"/>
          <p14:tracePt t="67118" x="3243263" y="2076450"/>
          <p14:tracePt t="67127" x="3221038" y="2076450"/>
          <p14:tracePt t="67134" x="3181350" y="2076450"/>
          <p14:tracePt t="67142" x="3165475" y="2084388"/>
          <p14:tracePt t="67150" x="3149600" y="2084388"/>
          <p14:tracePt t="67158" x="3133725" y="2084388"/>
          <p14:tracePt t="67166" x="3125788" y="2084388"/>
          <p14:tracePt t="67175" x="3117850" y="2084388"/>
          <p14:tracePt t="67182" x="3109913" y="2084388"/>
          <p14:tracePt t="67190" x="3103563" y="2084388"/>
          <p14:tracePt t="67198" x="3095625" y="2084388"/>
          <p14:tracePt t="67206" x="3079750" y="2084388"/>
          <p14:tracePt t="67222" x="3055938" y="2084388"/>
          <p14:tracePt t="67230" x="3048000" y="2076450"/>
          <p14:tracePt t="67246" x="3040063" y="2076450"/>
          <p14:tracePt t="67254" x="3032125" y="2076450"/>
          <p14:tracePt t="67270" x="3024188" y="2068513"/>
          <p14:tracePt t="67287" x="3016250" y="2068513"/>
          <p14:tracePt t="67294" x="3008313" y="2068513"/>
          <p14:tracePt t="67311" x="3000375" y="2068513"/>
          <p14:tracePt t="67318" x="2986088" y="2068513"/>
          <p14:tracePt t="67326" x="2978150" y="2068513"/>
          <p14:tracePt t="67334" x="2970213" y="2068513"/>
          <p14:tracePt t="67350" x="2962275" y="2068513"/>
          <p14:tracePt t="67358" x="2954338" y="2068513"/>
          <p14:tracePt t="67374" x="2946400" y="2076450"/>
          <p14:tracePt t="67382" x="2938463" y="2076450"/>
          <p14:tracePt t="67390" x="2930525" y="2076450"/>
          <p14:tracePt t="67398" x="2914650" y="2076450"/>
          <p14:tracePt t="67414" x="2906713" y="2076450"/>
          <p14:tracePt t="67422" x="2906713" y="2084388"/>
          <p14:tracePt t="67430" x="2890838" y="2084388"/>
          <p14:tracePt t="67446" x="2882900" y="2084388"/>
          <p14:tracePt t="67454" x="2874963" y="2092325"/>
          <p14:tracePt t="67462" x="2867025" y="2100263"/>
          <p14:tracePt t="67478" x="2860675" y="2100263"/>
          <p14:tracePt t="67494" x="2844800" y="2100263"/>
          <p14:tracePt t="67502" x="2836863" y="2100263"/>
          <p14:tracePt t="67510" x="2820988" y="2100263"/>
          <p14:tracePt t="67518" x="2805113" y="2100263"/>
          <p14:tracePt t="67534" x="2781300" y="2100263"/>
          <p14:tracePt t="67542" x="2765425" y="2092325"/>
          <p14:tracePt t="67550" x="2743200" y="2076450"/>
          <p14:tracePt t="67558" x="2735263" y="2068513"/>
          <p14:tracePt t="67566" x="2719388" y="2060575"/>
          <p14:tracePt t="67574" x="2679700" y="2046288"/>
          <p14:tracePt t="67582" x="2671763" y="2046288"/>
          <p14:tracePt t="67598" x="2663825" y="2046288"/>
          <p14:tracePt t="67606" x="2655888" y="2038350"/>
          <p14:tracePt t="68022" x="2647950" y="2038350"/>
          <p14:tracePt t="68047" x="2632075" y="2038350"/>
          <p14:tracePt t="68071" x="2632075" y="2046288"/>
          <p14:tracePt t="68086" x="2632075" y="2054225"/>
          <p14:tracePt t="68102" x="2632075" y="2060575"/>
          <p14:tracePt t="68111" x="2624138" y="2068513"/>
          <p14:tracePt t="68126" x="2617788" y="2076450"/>
          <p14:tracePt t="68151" x="2609850" y="2084388"/>
          <p14:tracePt t="68174" x="2601913" y="2092325"/>
          <p14:tracePt t="68199" x="2593975" y="2108200"/>
          <p14:tracePt t="68247" x="2578100" y="2108200"/>
          <p14:tracePt t="68263" x="2570163" y="2108200"/>
          <p14:tracePt t="68278" x="2554288" y="2108200"/>
          <p14:tracePt t="68295" x="2546350" y="2116138"/>
          <p14:tracePt t="68310" x="2530475" y="2116138"/>
          <p14:tracePt t="68318" x="2530475" y="2124075"/>
          <p14:tracePt t="68326" x="2522538" y="2124075"/>
          <p14:tracePt t="68359" x="2514600" y="2124075"/>
          <p14:tracePt t="68367" x="2506663" y="2132013"/>
          <p14:tracePt t="68374" x="2498725" y="2132013"/>
          <p14:tracePt t="68398" x="2498725" y="2139950"/>
          <p14:tracePt t="68414" x="2484438" y="2139950"/>
          <p14:tracePt t="68430" x="2476500" y="2147888"/>
          <p14:tracePt t="68438" x="2476500" y="2155825"/>
          <p14:tracePt t="68446" x="2468563" y="2155825"/>
          <p14:tracePt t="68454" x="2468563" y="2163763"/>
          <p14:tracePt t="68462" x="2460625" y="2163763"/>
          <p14:tracePt t="68470" x="2452688" y="2171700"/>
          <p14:tracePt t="68536" x="2452688" y="2179638"/>
          <p14:tracePt t="68542" x="2444750" y="2185988"/>
          <p14:tracePt t="68550" x="2428875" y="2201863"/>
          <p14:tracePt t="68558" x="2428875" y="2209800"/>
          <p14:tracePt t="68567" x="2428875" y="2225675"/>
          <p14:tracePt t="68574" x="2420938" y="2249488"/>
          <p14:tracePt t="68582" x="2405063" y="2265363"/>
          <p14:tracePt t="68590" x="2397125" y="2289175"/>
          <p14:tracePt t="68598" x="2397125" y="2297113"/>
          <p14:tracePt t="68606" x="2389188" y="2311400"/>
          <p14:tracePt t="68614" x="2381250" y="2327275"/>
          <p14:tracePt t="68622" x="2381250" y="2335213"/>
          <p14:tracePt t="68630" x="2381250" y="2343150"/>
          <p14:tracePt t="68638" x="2381250" y="2351088"/>
          <p14:tracePt t="68646" x="2374900" y="2351088"/>
          <p14:tracePt t="68654" x="2374900" y="2359025"/>
          <p14:tracePt t="68679" x="2374900" y="2366963"/>
          <p14:tracePt t="68686" x="2374900" y="2374900"/>
          <p14:tracePt t="68694" x="2374900" y="2382838"/>
          <p14:tracePt t="68710" x="2374900" y="2390775"/>
          <p14:tracePt t="68734" x="2374900" y="2406650"/>
          <p14:tracePt t="68750" x="2374900" y="2414588"/>
          <p14:tracePt t="68823" x="2374900" y="2430463"/>
          <p14:tracePt t="68838" x="2381250" y="2436813"/>
          <p14:tracePt t="68862" x="2381250" y="2444750"/>
          <p14:tracePt t="68870" x="2381250" y="2452688"/>
          <p14:tracePt t="68895" x="2381250" y="2460625"/>
          <p14:tracePt t="68942" x="2381250" y="2468563"/>
          <p14:tracePt t="68966" x="2381250" y="2476500"/>
          <p14:tracePt t="68991" x="2381250" y="2484438"/>
          <p14:tracePt t="69015" x="2381250" y="2492375"/>
          <p14:tracePt t="69039" x="2381250" y="2500313"/>
          <p14:tracePt t="69271" x="2397125" y="2500313"/>
          <p14:tracePt t="69302" x="2397125" y="2484438"/>
          <p14:tracePt t="69431" x="2397125" y="2500313"/>
          <p14:tracePt t="69439" x="2397125" y="2524125"/>
          <p14:tracePt t="69446" x="2397125" y="2540000"/>
          <p14:tracePt t="69454" x="2397125" y="2562225"/>
          <p14:tracePt t="69463" x="2397125" y="2578100"/>
          <p14:tracePt t="69471" x="2397125" y="2593975"/>
          <p14:tracePt t="69479" x="2397125" y="2609850"/>
          <p14:tracePt t="69591" x="2397125" y="2617788"/>
          <p14:tracePt t="69598" x="2397125" y="2633663"/>
          <p14:tracePt t="69606" x="2397125" y="2649538"/>
          <p14:tracePt t="69614" x="2397125" y="2665413"/>
          <p14:tracePt t="69630" x="2397125" y="2681288"/>
          <p14:tracePt t="69638" x="2397125" y="2687638"/>
          <p14:tracePt t="69646" x="2397125" y="2695575"/>
          <p14:tracePt t="69654" x="2397125" y="2703513"/>
          <p14:tracePt t="69679" x="2405063" y="2711450"/>
          <p14:tracePt t="70118" x="2413000" y="2711450"/>
          <p14:tracePt t="70126" x="2420938" y="2711450"/>
          <p14:tracePt t="70150" x="2428875" y="2695575"/>
          <p14:tracePt t="70734" x="2444750" y="2695575"/>
          <p14:tracePt t="70742" x="2452688" y="2695575"/>
          <p14:tracePt t="70750" x="2452688" y="2703513"/>
          <p14:tracePt t="70766" x="2468563" y="2719388"/>
          <p14:tracePt t="70774" x="2476500" y="2719388"/>
          <p14:tracePt t="70783" x="2476500" y="2727325"/>
          <p14:tracePt t="70790" x="2484438" y="2727325"/>
          <p14:tracePt t="70798" x="2492375" y="2743200"/>
          <p14:tracePt t="70806" x="2498725" y="2751138"/>
          <p14:tracePt t="70824" x="2506663" y="2767013"/>
          <p14:tracePt t="70831" x="2514600" y="2774950"/>
          <p14:tracePt t="70848" x="2522538" y="2782888"/>
          <p14:tracePt t="70919" x="2522538" y="2774950"/>
          <p14:tracePt t="70926" x="2522538" y="2767013"/>
          <p14:tracePt t="70942" x="2522538" y="2751138"/>
          <p14:tracePt t="70950" x="2530475" y="2743200"/>
          <p14:tracePt t="70974" x="2530475" y="2735263"/>
          <p14:tracePt t="70990" x="2530475" y="2727325"/>
          <p14:tracePt t="71687" x="2546350" y="2743200"/>
          <p14:tracePt t="71703" x="2546350" y="2751138"/>
          <p14:tracePt t="71727" x="2554288" y="2767013"/>
          <p14:tracePt t="71927" x="2570163" y="2774950"/>
          <p14:tracePt t="71942" x="2586038" y="2774950"/>
          <p14:tracePt t="71950" x="2593975" y="2774950"/>
          <p14:tracePt t="71958" x="2601913" y="2774950"/>
          <p14:tracePt t="71966" x="2609850" y="2767013"/>
          <p14:tracePt t="71981" x="2624138" y="2751138"/>
          <p14:tracePt t="71983" x="2632075" y="2743200"/>
          <p14:tracePt t="71990" x="2640013" y="2735263"/>
          <p14:tracePt t="71999" x="2647950" y="2719388"/>
          <p14:tracePt t="72006" x="2655888" y="2719388"/>
          <p14:tracePt t="72014" x="2655888" y="2711450"/>
          <p14:tracePt t="72022" x="2663825" y="2687638"/>
          <p14:tracePt t="72030" x="2671763" y="2687638"/>
          <p14:tracePt t="72047" x="2679700" y="2681288"/>
          <p14:tracePt t="72054" x="2679700" y="2673350"/>
          <p14:tracePt t="72191" x="2679700" y="2665413"/>
          <p14:tracePt t="72231" x="2687638" y="2657475"/>
          <p14:tracePt t="72255" x="2703513" y="2657475"/>
          <p14:tracePt t="72262" x="2727325" y="2657475"/>
          <p14:tracePt t="72270" x="2743200" y="2657475"/>
          <p14:tracePt t="72278" x="2773363" y="2657475"/>
          <p14:tracePt t="72286" x="2813050" y="2657475"/>
          <p14:tracePt t="72295" x="2852738" y="2657475"/>
          <p14:tracePt t="72302" x="2874963" y="2657475"/>
          <p14:tracePt t="72310" x="2906713" y="2657475"/>
          <p14:tracePt t="72318" x="2938463" y="2657475"/>
          <p14:tracePt t="72326" x="2986088" y="2657475"/>
          <p14:tracePt t="72334" x="3016250" y="2657475"/>
          <p14:tracePt t="72342" x="3040063" y="2657475"/>
          <p14:tracePt t="72350" x="3071813" y="2657475"/>
          <p14:tracePt t="72358" x="3103563" y="2657475"/>
          <p14:tracePt t="72366" x="3125788" y="2649538"/>
          <p14:tracePt t="72374" x="3157538" y="2641600"/>
          <p14:tracePt t="72383" x="3181350" y="2633663"/>
          <p14:tracePt t="72390" x="3197225" y="2625725"/>
          <p14:tracePt t="72398" x="3213100" y="2609850"/>
          <p14:tracePt t="72406" x="3228975" y="2601913"/>
          <p14:tracePt t="72415" x="3243263" y="2593975"/>
          <p14:tracePt t="72422" x="3259138" y="2586038"/>
          <p14:tracePt t="72430" x="3259138" y="2578100"/>
          <p14:tracePt t="72438" x="3275013" y="2578100"/>
          <p14:tracePt t="72447" x="3275013" y="2570163"/>
          <p14:tracePt t="72454" x="3290888" y="2570163"/>
          <p14:tracePt t="72470" x="3290888" y="2555875"/>
          <p14:tracePt t="72478" x="3298825" y="2555875"/>
          <p14:tracePt t="72486" x="3306763" y="2555875"/>
          <p14:tracePt t="72502" x="3314700" y="2547938"/>
          <p14:tracePt t="72519" x="3314700" y="2540000"/>
          <p14:tracePt t="72558" x="3322638" y="2532063"/>
          <p14:tracePt t="72583" x="3322638" y="2524125"/>
          <p14:tracePt t="72591" x="3330575" y="2508250"/>
          <p14:tracePt t="72606" x="3330575" y="2492375"/>
          <p14:tracePt t="72615" x="3330575" y="2476500"/>
          <p14:tracePt t="72622" x="3330575" y="2460625"/>
          <p14:tracePt t="72631" x="3338513" y="2444750"/>
          <p14:tracePt t="72638" x="3338513" y="2436813"/>
          <p14:tracePt t="72646" x="3346450" y="2414588"/>
          <p14:tracePt t="72654" x="3352800" y="2390775"/>
          <p14:tracePt t="72670" x="3352800" y="2374900"/>
          <p14:tracePt t="72678" x="3352800" y="2366963"/>
          <p14:tracePt t="72686" x="3352800" y="2359025"/>
          <p14:tracePt t="72694" x="3352800" y="2351088"/>
          <p14:tracePt t="72982" x="3360738" y="2351088"/>
          <p14:tracePt t="73006" x="3360738" y="2366963"/>
          <p14:tracePt t="73014" x="3368675" y="2366963"/>
          <p14:tracePt t="73031" x="3376613" y="2374900"/>
          <p14:tracePt t="73038" x="3384550" y="2382838"/>
          <p14:tracePt t="73046" x="3384550" y="2390775"/>
          <p14:tracePt t="73054" x="3384550" y="2398713"/>
          <p14:tracePt t="73062" x="3392488" y="2398713"/>
          <p14:tracePt t="73079" x="3392488" y="2414588"/>
          <p14:tracePt t="73086" x="3392488" y="2430463"/>
          <p14:tracePt t="73094" x="3400425" y="2430463"/>
          <p14:tracePt t="73102" x="3408363" y="2444750"/>
          <p14:tracePt t="73118" x="3408363" y="2452688"/>
          <p14:tracePt t="73142" x="3408363" y="2460625"/>
          <p14:tracePt t="73383" x="3416300" y="2468563"/>
          <p14:tracePt t="73390" x="3424238" y="2476500"/>
          <p14:tracePt t="73406" x="3440113" y="2484438"/>
          <p14:tracePt t="73414" x="3448050" y="2484438"/>
          <p14:tracePt t="73422" x="3463925" y="2492375"/>
          <p14:tracePt t="73430" x="3486150" y="2492375"/>
          <p14:tracePt t="73438" x="3502025" y="2492375"/>
          <p14:tracePt t="73446" x="3509963" y="2492375"/>
          <p14:tracePt t="73454" x="3525838" y="2492375"/>
          <p14:tracePt t="73462" x="3533775" y="2492375"/>
          <p14:tracePt t="73470" x="3557588" y="2500313"/>
          <p14:tracePt t="73478" x="3573463" y="2500313"/>
          <p14:tracePt t="73486" x="3589338" y="2500313"/>
          <p14:tracePt t="73494" x="3597275" y="2500313"/>
          <p14:tracePt t="73502" x="3643313" y="2524125"/>
          <p14:tracePt t="73519" x="3651250" y="2524125"/>
          <p14:tracePt t="73526" x="3667125" y="2532063"/>
          <p14:tracePt t="73535" x="3683000" y="2540000"/>
          <p14:tracePt t="73550" x="3698875" y="2540000"/>
          <p14:tracePt t="73598" x="3706813" y="2540000"/>
          <p14:tracePt t="73631" x="3721100" y="2540000"/>
          <p14:tracePt t="74231" x="3721100" y="2547938"/>
          <p14:tracePt t="74238" x="3721100" y="2555875"/>
          <p14:tracePt t="74246" x="3721100" y="2570163"/>
          <p14:tracePt t="74254" x="3721100" y="2586038"/>
          <p14:tracePt t="74262" x="3721100" y="2601913"/>
          <p14:tracePt t="74270" x="3721100" y="2609850"/>
          <p14:tracePt t="74278" x="3721100" y="2617788"/>
          <p14:tracePt t="74286" x="3721100" y="2625725"/>
          <p14:tracePt t="74294" x="3729038" y="2625725"/>
          <p14:tracePt t="74487" x="3729038" y="2633663"/>
          <p14:tracePt t="74502" x="3729038" y="2649538"/>
          <p14:tracePt t="74518" x="3729038" y="2657475"/>
          <p14:tracePt t="74863" x="3729038" y="2673350"/>
          <p14:tracePt t="74878" x="3729038" y="2681288"/>
          <p14:tracePt t="74894" x="3729038" y="2687638"/>
          <p14:tracePt t="74902" x="3736975" y="2703513"/>
          <p14:tracePt t="74926" x="3736975" y="2711450"/>
          <p14:tracePt t="75046" x="3736975" y="2703513"/>
          <p14:tracePt t="75254" x="3744913" y="2703513"/>
          <p14:tracePt t="75279" x="3752850" y="2711450"/>
          <p14:tracePt t="75286" x="3752850" y="2719388"/>
          <p14:tracePt t="75431" x="3760788" y="2719388"/>
          <p14:tracePt t="75438" x="3776663" y="2719388"/>
          <p14:tracePt t="75446" x="3792538" y="2719388"/>
          <p14:tracePt t="75454" x="3800475" y="2719388"/>
          <p14:tracePt t="75462" x="3824288" y="2719388"/>
          <p14:tracePt t="75470" x="3846513" y="2719388"/>
          <p14:tracePt t="75478" x="3870325" y="2695575"/>
          <p14:tracePt t="75486" x="3878263" y="2695575"/>
          <p14:tracePt t="75494" x="3894138" y="2695575"/>
          <p14:tracePt t="75502" x="3917950" y="2673350"/>
          <p14:tracePt t="75510" x="3933825" y="2665413"/>
          <p14:tracePt t="75519" x="3941763" y="2657475"/>
          <p14:tracePt t="75526" x="3957638" y="2649538"/>
          <p14:tracePt t="75534" x="3971925" y="2633663"/>
          <p14:tracePt t="75550" x="3979863" y="2633663"/>
          <p14:tracePt t="75558" x="3987800" y="2617788"/>
          <p14:tracePt t="75567" x="3995738" y="2617788"/>
          <p14:tracePt t="75574" x="4003675" y="2609850"/>
          <p14:tracePt t="75582" x="4011613" y="2601913"/>
          <p14:tracePt t="75590" x="4035425" y="2593975"/>
          <p14:tracePt t="75598" x="4035425" y="2586038"/>
          <p14:tracePt t="75606" x="4051300" y="2578100"/>
          <p14:tracePt t="75614" x="4059238" y="2570163"/>
          <p14:tracePt t="75622" x="4075113" y="2555875"/>
          <p14:tracePt t="75630" x="4083050" y="2555875"/>
          <p14:tracePt t="75638" x="4089400" y="2540000"/>
          <p14:tracePt t="75646" x="4097338" y="2532063"/>
          <p14:tracePt t="75654" x="4105275" y="2524125"/>
          <p14:tracePt t="75671" x="4113213" y="2516188"/>
          <p14:tracePt t="75678" x="4129088" y="2508250"/>
          <p14:tracePt t="75687" x="4129088" y="2492375"/>
          <p14:tracePt t="75694" x="4129088" y="2484438"/>
          <p14:tracePt t="75702" x="4129088" y="2468563"/>
          <p14:tracePt t="75710" x="4129088" y="2452688"/>
          <p14:tracePt t="75718" x="4129088" y="2422525"/>
          <p14:tracePt t="75726" x="4129088" y="2398713"/>
          <p14:tracePt t="75734" x="4121150" y="2359025"/>
          <p14:tracePt t="75742" x="4097338" y="2319338"/>
          <p14:tracePt t="75750" x="4043363" y="2273300"/>
          <p14:tracePt t="75758" x="4003675" y="2241550"/>
          <p14:tracePt t="75767" x="3941763" y="2209800"/>
          <p14:tracePt t="75774" x="3886200" y="2193925"/>
          <p14:tracePt t="75782" x="3832225" y="2163763"/>
          <p14:tracePt t="75790" x="3792538" y="2155825"/>
          <p14:tracePt t="75798" x="3721100" y="2124075"/>
          <p14:tracePt t="75806" x="3698875" y="2124075"/>
          <p14:tracePt t="75814" x="3667125" y="2124075"/>
          <p14:tracePt t="75822" x="3627438" y="2124075"/>
          <p14:tracePt t="75830" x="3573463" y="2124075"/>
          <p14:tracePt t="75838" x="3509963" y="2124075"/>
          <p14:tracePt t="75846" x="3455988" y="2124075"/>
          <p14:tracePt t="75854" x="3416300" y="2124075"/>
          <p14:tracePt t="75862" x="3368675" y="2124075"/>
          <p14:tracePt t="75871" x="3338513" y="2132013"/>
          <p14:tracePt t="75879" x="3290888" y="2147888"/>
          <p14:tracePt t="75886" x="3251200" y="2163763"/>
          <p14:tracePt t="75894" x="3235325" y="2179638"/>
          <p14:tracePt t="75902" x="3205163" y="2185988"/>
          <p14:tracePt t="75910" x="3189288" y="2201863"/>
          <p14:tracePt t="75919" x="3181350" y="2201863"/>
          <p14:tracePt t="75926" x="3181350" y="2209800"/>
          <p14:tracePt t="75934" x="3165475" y="2217738"/>
          <p14:tracePt t="76135" x="3165475" y="2225675"/>
          <p14:tracePt t="76150" x="3165475" y="2241550"/>
          <p14:tracePt t="76158" x="3165475" y="2249488"/>
          <p14:tracePt t="76166" x="3165475" y="2265363"/>
          <p14:tracePt t="76231" x="3173413" y="2265363"/>
          <p14:tracePt t="76246" x="3173413" y="2257425"/>
          <p14:tracePt t="76254" x="3173413" y="2249488"/>
          <p14:tracePt t="76262" x="3181350" y="2241550"/>
          <p14:tracePt t="76278" x="3181350" y="2233613"/>
          <p14:tracePt t="76310" x="3189288" y="2233613"/>
          <p14:tracePt t="76318" x="3197225" y="2233613"/>
          <p14:tracePt t="76326" x="3205163" y="2233613"/>
          <p14:tracePt t="76334" x="3221038" y="2233613"/>
          <p14:tracePt t="76342" x="3243263" y="2233613"/>
          <p14:tracePt t="76351" x="3251200" y="2233613"/>
          <p14:tracePt t="76358" x="3275013" y="2233613"/>
          <p14:tracePt t="76366" x="3290888" y="2241550"/>
          <p14:tracePt t="76374" x="3314700" y="2249488"/>
          <p14:tracePt t="76382" x="3346450" y="2265363"/>
          <p14:tracePt t="76390" x="3368675" y="2273300"/>
          <p14:tracePt t="76398" x="3400425" y="2289175"/>
          <p14:tracePt t="76406" x="3432175" y="2297113"/>
          <p14:tracePt t="76414" x="3471863" y="2319338"/>
          <p14:tracePt t="76422" x="3509963" y="2327275"/>
          <p14:tracePt t="76430" x="3557588" y="2335213"/>
          <p14:tracePt t="76438" x="3589338" y="2335213"/>
          <p14:tracePt t="76446" x="3619500" y="2351088"/>
          <p14:tracePt t="76454" x="3659188" y="2359025"/>
          <p14:tracePt t="76462" x="3721100" y="2366963"/>
          <p14:tracePt t="76470" x="3768725" y="2366963"/>
          <p14:tracePt t="76478" x="3816350" y="2382838"/>
          <p14:tracePt t="76487" x="3854450" y="2390775"/>
          <p14:tracePt t="76494" x="3910013" y="2390775"/>
          <p14:tracePt t="76502" x="3941763" y="2390775"/>
          <p14:tracePt t="76510" x="3979863" y="2390775"/>
          <p14:tracePt t="76518" x="4019550" y="2390775"/>
          <p14:tracePt t="76526" x="4059238" y="2390775"/>
          <p14:tracePt t="76535" x="4097338" y="2390775"/>
          <p14:tracePt t="76543" x="4144963" y="2390775"/>
          <p14:tracePt t="76551" x="4206875" y="2398713"/>
          <p14:tracePt t="76558" x="4270375" y="2398713"/>
          <p14:tracePt t="76566" x="4325938" y="2406650"/>
          <p14:tracePt t="76574" x="4403725" y="2422525"/>
          <p14:tracePt t="76582" x="4449763" y="2430463"/>
          <p14:tracePt t="76590" x="4521200" y="2436813"/>
          <p14:tracePt t="76598" x="4560888" y="2436813"/>
          <p14:tracePt t="76606" x="4598988" y="2436813"/>
          <p14:tracePt t="76614" x="4638675" y="2436813"/>
          <p14:tracePt t="76622" x="4670425" y="2436813"/>
          <p14:tracePt t="76630" x="4694238" y="2436813"/>
          <p14:tracePt t="76638" x="4708525" y="2436813"/>
          <p14:tracePt t="76654" x="4716463" y="2436813"/>
          <p14:tracePt t="76679" x="4724400" y="2436813"/>
          <p14:tracePt t="76711" x="4732338" y="2436813"/>
          <p14:tracePt t="76719" x="4740275" y="2436813"/>
          <p14:tracePt t="76726" x="4756150" y="2436813"/>
          <p14:tracePt t="76734" x="4764088" y="2436813"/>
          <p14:tracePt t="76742" x="4764088" y="2422525"/>
          <p14:tracePt t="76750" x="4772025" y="2398713"/>
          <p14:tracePt t="76758" x="4779963" y="2382838"/>
          <p14:tracePt t="76766" x="4787900" y="2374900"/>
          <p14:tracePt t="76774" x="4787900" y="2351088"/>
          <p14:tracePt t="76782" x="4795838" y="2335213"/>
          <p14:tracePt t="76790" x="4795838" y="2319338"/>
          <p14:tracePt t="76798" x="4795838" y="2311400"/>
          <p14:tracePt t="76806" x="4803775" y="2297113"/>
          <p14:tracePt t="76814" x="4803775" y="2281238"/>
          <p14:tracePt t="76822" x="4803775" y="2265363"/>
          <p14:tracePt t="76846" x="4803775" y="2257425"/>
          <p14:tracePt t="76854" x="4803775" y="2249488"/>
          <p14:tracePt t="76871" x="4803775" y="2241550"/>
          <p14:tracePt t="76887" x="4795838" y="2225675"/>
          <p14:tracePt t="76910" x="4787900" y="2209800"/>
          <p14:tracePt t="76926" x="4772025" y="2209800"/>
          <p14:tracePt t="76942" x="4756150" y="2209800"/>
          <p14:tracePt t="76950" x="4740275" y="2209800"/>
          <p14:tracePt t="76958" x="4716463" y="2209800"/>
          <p14:tracePt t="76966" x="4708525" y="2209800"/>
          <p14:tracePt t="76974" x="4694238" y="2209800"/>
          <p14:tracePt t="76982" x="4662488" y="2209800"/>
          <p14:tracePt t="76990" x="4654550" y="2209800"/>
          <p14:tracePt t="76998" x="4638675" y="2209800"/>
          <p14:tracePt t="77006" x="4614863" y="2209800"/>
          <p14:tracePt t="77014" x="4606925" y="2209800"/>
          <p14:tracePt t="77022" x="4591050" y="2209800"/>
          <p14:tracePt t="77035" x="4575175" y="2209800"/>
          <p14:tracePt t="77038" x="4552950" y="2209800"/>
          <p14:tracePt t="77046" x="4545013" y="2209800"/>
          <p14:tracePt t="77054" x="4521200" y="2209800"/>
          <p14:tracePt t="77062" x="4489450" y="2209800"/>
          <p14:tracePt t="77071" x="4465638" y="2209800"/>
          <p14:tracePt t="77079" x="4427538" y="2209800"/>
          <p14:tracePt t="77086" x="4403725" y="2209800"/>
          <p14:tracePt t="77094" x="4371975" y="2209800"/>
          <p14:tracePt t="77102" x="4340225" y="2209800"/>
          <p14:tracePt t="77110" x="4302125" y="2209800"/>
          <p14:tracePt t="77119" x="4270375" y="2217738"/>
          <p14:tracePt t="77126" x="4262438" y="2217738"/>
          <p14:tracePt t="77135" x="4238625" y="2225675"/>
          <p14:tracePt t="77142" x="4200525" y="2225675"/>
          <p14:tracePt t="77150" x="4184650" y="2233613"/>
          <p14:tracePt t="77159" x="4160838" y="2241550"/>
          <p14:tracePt t="77166" x="4144963" y="2249488"/>
          <p14:tracePt t="77174" x="4137025" y="2257425"/>
          <p14:tracePt t="77182" x="4121150" y="2265363"/>
          <p14:tracePt t="77198" x="4113213" y="2273300"/>
          <p14:tracePt t="77206" x="4105275" y="2273300"/>
          <p14:tracePt t="77214" x="4105275" y="2281238"/>
          <p14:tracePt t="77222" x="4097338" y="2289175"/>
          <p14:tracePt t="77238" x="4097338" y="2297113"/>
          <p14:tracePt t="77246" x="4097338" y="2305050"/>
          <p14:tracePt t="77254" x="4097338" y="2311400"/>
          <p14:tracePt t="77262" x="4097338" y="2319338"/>
          <p14:tracePt t="77271" x="4097338" y="2327275"/>
          <p14:tracePt t="77278" x="4097338" y="2335213"/>
          <p14:tracePt t="77286" x="4097338" y="2343150"/>
          <p14:tracePt t="77463" x="4097338" y="2351088"/>
          <p14:tracePt t="77479" x="4097338" y="2366963"/>
          <p14:tracePt t="77494" x="4097338" y="2374900"/>
          <p14:tracePt t="77511" x="4097338" y="2382838"/>
          <p14:tracePt t="77519" x="4097338" y="2390775"/>
          <p14:tracePt t="77967" x="4097338" y="2398713"/>
          <p14:tracePt t="77991" x="4097338" y="2414588"/>
          <p14:tracePt t="78006" x="4097338" y="2422525"/>
          <p14:tracePt t="78014" x="4089400" y="2430463"/>
          <p14:tracePt t="78022" x="4059238" y="2430463"/>
          <p14:tracePt t="78030" x="4011613" y="2452688"/>
          <p14:tracePt t="78038" x="3941763" y="2468563"/>
          <p14:tracePt t="78046" x="3878263" y="2492375"/>
          <p14:tracePt t="78055" x="3800475" y="2516188"/>
          <p14:tracePt t="78062" x="3721100" y="2540000"/>
          <p14:tracePt t="78071" x="3603625" y="2555875"/>
          <p14:tracePt t="78078" x="3494088" y="2593975"/>
          <p14:tracePt t="78086" x="3408363" y="2617788"/>
          <p14:tracePt t="78094" x="3346450" y="2641600"/>
          <p14:tracePt t="78102" x="3298825" y="2665413"/>
          <p14:tracePt t="78110" x="3251200" y="2673350"/>
          <p14:tracePt t="78118" x="3221038" y="2681288"/>
          <p14:tracePt t="78126" x="3181350" y="2695575"/>
          <p14:tracePt t="78134" x="3157538" y="2703513"/>
          <p14:tracePt t="78142" x="3133725" y="2703513"/>
          <p14:tracePt t="78150" x="3125788" y="2703513"/>
          <p14:tracePt t="78158" x="3109913" y="2703513"/>
          <p14:tracePt t="78166" x="3103563" y="2703513"/>
          <p14:tracePt t="78182" x="3087688" y="2703513"/>
          <p14:tracePt t="78190" x="3071813" y="2703513"/>
          <p14:tracePt t="78198" x="3055938" y="2703513"/>
          <p14:tracePt t="78206" x="3032125" y="2703513"/>
          <p14:tracePt t="78214" x="3016250" y="2703513"/>
          <p14:tracePt t="78222" x="2992438" y="2695575"/>
          <p14:tracePt t="78230" x="2978150" y="2695575"/>
          <p14:tracePt t="78239" x="2962275" y="2695575"/>
          <p14:tracePt t="78246" x="2938463" y="2695575"/>
          <p14:tracePt t="78254" x="2914650" y="2687638"/>
          <p14:tracePt t="78262" x="2890838" y="2687638"/>
          <p14:tracePt t="78270" x="2860675" y="2687638"/>
          <p14:tracePt t="78278" x="2828925" y="2687638"/>
          <p14:tracePt t="78286" x="2805113" y="2687638"/>
          <p14:tracePt t="78294" x="2773363" y="2687638"/>
          <p14:tracePt t="78303" x="2743200" y="2681288"/>
          <p14:tracePt t="78310" x="2719388" y="2681288"/>
          <p14:tracePt t="78318" x="2687638" y="2673350"/>
          <p14:tracePt t="78326" x="2655888" y="2673350"/>
          <p14:tracePt t="78334" x="2609850" y="2665413"/>
          <p14:tracePt t="78342" x="2578100" y="2657475"/>
          <p14:tracePt t="78350" x="2546350" y="2657475"/>
          <p14:tracePt t="78358" x="2514600" y="2657475"/>
          <p14:tracePt t="78366" x="2476500" y="2657475"/>
          <p14:tracePt t="78374" x="2436813" y="2657475"/>
          <p14:tracePt t="78382" x="2374900" y="2657475"/>
          <p14:tracePt t="78390" x="2311400" y="2657475"/>
          <p14:tracePt t="78398" x="2241550" y="2657475"/>
          <p14:tracePt t="78406" x="2178050" y="2657475"/>
          <p14:tracePt t="78414" x="2084388" y="2657475"/>
          <p14:tracePt t="78422" x="2006600" y="2665413"/>
          <p14:tracePt t="78430" x="1919288" y="2673350"/>
          <p14:tracePt t="78438" x="1873250" y="2673350"/>
          <p14:tracePt t="78446" x="1801813" y="2681288"/>
          <p14:tracePt t="78454" x="1739900" y="2681288"/>
          <p14:tracePt t="78462" x="1700213" y="2681288"/>
          <p14:tracePt t="78470" x="1668463" y="2681288"/>
          <p14:tracePt t="78478" x="1622425" y="2681288"/>
          <p14:tracePt t="78486" x="1598613" y="2681288"/>
          <p14:tracePt t="78494" x="1574800" y="2681288"/>
          <p14:tracePt t="78502" x="1558925" y="2681288"/>
          <p14:tracePt t="78510" x="1527175" y="2681288"/>
          <p14:tracePt t="78518" x="1497013" y="2681288"/>
          <p14:tracePt t="78526" x="1457325" y="2681288"/>
          <p14:tracePt t="78534" x="1433513" y="2681288"/>
          <p14:tracePt t="78542" x="1401763" y="2681288"/>
          <p14:tracePt t="78550" x="1371600" y="2681288"/>
          <p14:tracePt t="78558" x="1308100" y="2681288"/>
          <p14:tracePt t="78566" x="1254125" y="2681288"/>
          <p14:tracePt t="78574" x="1190625" y="2687638"/>
          <p14:tracePt t="78582" x="1152525" y="2703513"/>
          <p14:tracePt t="78590" x="1089025" y="2703513"/>
          <p14:tracePt t="78598" x="1027113" y="2719388"/>
          <p14:tracePt t="78606" x="963613" y="2727325"/>
          <p14:tracePt t="78614" x="915988" y="2727325"/>
          <p14:tracePt t="78623" x="885825" y="2735263"/>
          <p14:tracePt t="78630" x="854075" y="2743200"/>
          <p14:tracePt t="78638" x="838200" y="2743200"/>
          <p14:tracePt t="78646" x="830263" y="2743200"/>
          <p14:tracePt t="78654" x="822325" y="2743200"/>
          <p14:tracePt t="78735" x="814388" y="2743200"/>
          <p14:tracePt t="78742" x="814388" y="2751138"/>
          <p14:tracePt t="78751" x="814388" y="2759075"/>
          <p14:tracePt t="78758" x="814388" y="2767013"/>
          <p14:tracePt t="78767" x="814388" y="2774950"/>
          <p14:tracePt t="78774" x="814388" y="2790825"/>
          <p14:tracePt t="78790" x="814388" y="2805113"/>
          <p14:tracePt t="78798" x="814388" y="2820988"/>
          <p14:tracePt t="78806" x="814388" y="2844800"/>
          <p14:tracePt t="78814" x="814388" y="2852738"/>
          <p14:tracePt t="78823" x="814388" y="2876550"/>
          <p14:tracePt t="78830" x="814388" y="2892425"/>
          <p14:tracePt t="78839" x="814388" y="2924175"/>
          <p14:tracePt t="78846" x="822325" y="2938463"/>
          <p14:tracePt t="78854" x="838200" y="2970213"/>
          <p14:tracePt t="78862" x="846138" y="2978150"/>
          <p14:tracePt t="78871" x="854075" y="2986088"/>
          <p14:tracePt t="78878" x="862013" y="3009900"/>
          <p14:tracePt t="78886" x="869950" y="3009900"/>
          <p14:tracePt t="78894" x="877888" y="3017838"/>
          <p14:tracePt t="78926" x="885825" y="3025775"/>
          <p14:tracePt t="78942" x="901700" y="3025775"/>
          <p14:tracePt t="78966" x="915988" y="3025775"/>
          <p14:tracePt t="78982" x="931863" y="3025775"/>
          <p14:tracePt t="78990" x="931863" y="3017838"/>
          <p14:tracePt t="78998" x="939800" y="3017838"/>
          <p14:tracePt t="79007" x="947738" y="3017838"/>
          <p14:tracePt t="79014" x="955675" y="3017838"/>
          <p14:tracePt t="79031" x="963613" y="3017838"/>
          <p14:tracePt t="79038" x="971550" y="3017838"/>
          <p14:tracePt t="79046" x="979488" y="3017838"/>
          <p14:tracePt t="79054" x="987425" y="3017838"/>
          <p14:tracePt t="79062" x="1003300" y="3017838"/>
          <p14:tracePt t="79070" x="1011238" y="3017838"/>
          <p14:tracePt t="79078" x="1027113" y="3017838"/>
          <p14:tracePt t="79087" x="1041400" y="3017838"/>
          <p14:tracePt t="79094" x="1065213" y="3025775"/>
          <p14:tracePt t="79102" x="1081088" y="3025775"/>
          <p14:tracePt t="79110" x="1089025" y="3025775"/>
          <p14:tracePt t="79118" x="1112838" y="3025775"/>
          <p14:tracePt t="79126" x="1136650" y="3025775"/>
          <p14:tracePt t="79134" x="1152525" y="3025775"/>
          <p14:tracePt t="79142" x="1182688" y="3025775"/>
          <p14:tracePt t="79150" x="1198563" y="3025775"/>
          <p14:tracePt t="79158" x="1222375" y="3025775"/>
          <p14:tracePt t="79166" x="1230313" y="3025775"/>
          <p14:tracePt t="79174" x="1238250" y="3025775"/>
          <p14:tracePt t="79190" x="1246188" y="3025775"/>
          <p14:tracePt t="79206" x="1254125" y="3025775"/>
          <p14:tracePt t="79247" x="1262063" y="3025775"/>
          <p14:tracePt t="79255" x="1270000" y="3025775"/>
          <p14:tracePt t="79262" x="1277938" y="3025775"/>
          <p14:tracePt t="79271" x="1284288" y="3033713"/>
          <p14:tracePt t="79278" x="1292225" y="3033713"/>
          <p14:tracePt t="79286" x="1292225" y="3049588"/>
          <p14:tracePt t="79294" x="1300163" y="3049588"/>
          <p14:tracePt t="79302" x="1316038" y="3063875"/>
          <p14:tracePt t="79310" x="1316038" y="3071813"/>
          <p14:tracePt t="79326" x="1323975" y="3071813"/>
          <p14:tracePt t="79342" x="1331913" y="3071813"/>
          <p14:tracePt t="79447" x="1339850" y="3071813"/>
          <p14:tracePt t="79454" x="1347788" y="3071813"/>
          <p14:tracePt t="79487" x="1355725" y="3071813"/>
          <p14:tracePt t="79494" x="1363663" y="3071813"/>
          <p14:tracePt t="79518" x="1371600" y="3071813"/>
          <p14:tracePt t="79526" x="1371600" y="3079750"/>
          <p14:tracePt t="79606" x="1379538" y="3079750"/>
          <p14:tracePt t="79615" x="1379538" y="3063875"/>
          <p14:tracePt t="79622" x="1379538" y="3049588"/>
          <p14:tracePt t="79630" x="1379538" y="3041650"/>
          <p14:tracePt t="79638" x="1379538" y="3025775"/>
          <p14:tracePt t="79646" x="1379538" y="3017838"/>
          <p14:tracePt t="79654" x="1379538" y="3009900"/>
          <p14:tracePt t="79662" x="1379538" y="2994025"/>
          <p14:tracePt t="79678" x="1379538" y="2986088"/>
          <p14:tracePt t="79694" x="1379538" y="2978150"/>
          <p14:tracePt t="79726" x="1379538" y="2970213"/>
          <p14:tracePt t="79759" x="1379538" y="2962275"/>
          <p14:tracePt t="79767" x="1379538" y="2954338"/>
          <p14:tracePt t="79783" x="1379538" y="2946400"/>
          <p14:tracePt t="79790" x="1379538" y="2938463"/>
          <p14:tracePt t="79807" x="1387475" y="2930525"/>
          <p14:tracePt t="79822" x="1395413" y="2924175"/>
          <p14:tracePt t="79871" x="1395413" y="2916238"/>
          <p14:tracePt t="79919" x="1401763" y="2916238"/>
          <p14:tracePt t="79926" x="1409700" y="2916238"/>
          <p14:tracePt t="79934" x="1433513" y="2924175"/>
          <p14:tracePt t="79950" x="1449388" y="2924175"/>
          <p14:tracePt t="79958" x="1449388" y="2930525"/>
          <p14:tracePt t="79966" x="1457325" y="2930525"/>
          <p14:tracePt t="79988" x="1473200" y="2946400"/>
          <p14:tracePt t="79998" x="1481138" y="2954338"/>
          <p14:tracePt t="80047" x="1489075" y="2954338"/>
          <p14:tracePt t="80054" x="1497013" y="2954338"/>
          <p14:tracePt t="80071" x="1504950" y="2954338"/>
          <p14:tracePt t="80087" x="1512888" y="2954338"/>
          <p14:tracePt t="80094" x="1520825" y="2954338"/>
          <p14:tracePt t="80102" x="1527175" y="2954338"/>
          <p14:tracePt t="80119" x="1535113" y="2954338"/>
          <p14:tracePt t="80135" x="1543050" y="2938463"/>
          <p14:tracePt t="80166" x="1550988" y="2938463"/>
          <p14:tracePt t="80182" x="1550988" y="2930525"/>
          <p14:tracePt t="80207" x="1558925" y="2924175"/>
          <p14:tracePt t="80311" x="1566863" y="2916238"/>
          <p14:tracePt t="80351" x="1574800" y="2916238"/>
          <p14:tracePt t="80366" x="1582738" y="2924175"/>
          <p14:tracePt t="80382" x="1590675" y="2924175"/>
          <p14:tracePt t="80398" x="1598613" y="2930525"/>
          <p14:tracePt t="80407" x="1598613" y="2938463"/>
          <p14:tracePt t="80414" x="1598613" y="2946400"/>
          <p14:tracePt t="80423" x="1606550" y="2954338"/>
          <p14:tracePt t="80430" x="1606550" y="2962275"/>
          <p14:tracePt t="80438" x="1614488" y="2970213"/>
          <p14:tracePt t="80551" x="1622425" y="2986088"/>
          <p14:tracePt t="80566" x="1622425" y="2994025"/>
          <p14:tracePt t="80592" x="1622425" y="3001963"/>
          <p14:tracePt t="80598" x="1630363" y="3009900"/>
          <p14:tracePt t="80615" x="1638300" y="3009900"/>
          <p14:tracePt t="80991" x="1646238" y="3017838"/>
          <p14:tracePt t="81023" x="1652588" y="3017838"/>
          <p14:tracePt t="81063" x="1660525" y="3017838"/>
          <p14:tracePt t="81087" x="1668463" y="3017838"/>
          <p14:tracePt t="81222" x="1676400" y="3017838"/>
          <p14:tracePt t="81239" x="1676400" y="3025775"/>
          <p14:tracePt t="81254" x="1676400" y="3033713"/>
          <p14:tracePt t="81447" x="1684338" y="3033713"/>
          <p14:tracePt t="81478" x="1692275" y="3041650"/>
          <p14:tracePt t="81486" x="1700213" y="3041650"/>
          <p14:tracePt t="81511" x="1700213" y="3049588"/>
          <p14:tracePt t="81518" x="1708150" y="3049588"/>
          <p14:tracePt t="81526" x="1708150" y="3063875"/>
          <p14:tracePt t="81534" x="1716088" y="3063875"/>
          <p14:tracePt t="81550" x="1724025" y="3079750"/>
          <p14:tracePt t="81575" x="1731963" y="3087688"/>
          <p14:tracePt t="81582" x="1739900" y="3103563"/>
          <p14:tracePt t="81598" x="1747838" y="3103563"/>
          <p14:tracePt t="81608" x="1755775" y="3119438"/>
          <p14:tracePt t="81631" x="1763713" y="3127375"/>
          <p14:tracePt t="81655" x="1763713" y="3135313"/>
          <p14:tracePt t="81678" x="1770063" y="3143250"/>
          <p14:tracePt t="81911" x="1778000" y="3135313"/>
          <p14:tracePt t="81951" x="1778000" y="3127375"/>
          <p14:tracePt t="81975" x="1778000" y="3119438"/>
          <p14:tracePt t="81983" x="1785938" y="3111500"/>
          <p14:tracePt t="82014" x="1785938" y="3103563"/>
          <p14:tracePt t="82023" x="1785938" y="3095625"/>
          <p14:tracePt t="82038" x="1785938" y="3087688"/>
          <p14:tracePt t="82046" x="1785938" y="3079750"/>
          <p14:tracePt t="82054" x="1785938" y="3071813"/>
          <p14:tracePt t="82062" x="1785938" y="3063875"/>
          <p14:tracePt t="82070" x="1785938" y="3055938"/>
          <p14:tracePt t="82078" x="1785938" y="3041650"/>
          <p14:tracePt t="82087" x="1785938" y="3033713"/>
          <p14:tracePt t="82094" x="1785938" y="3017838"/>
          <p14:tracePt t="82102" x="1785938" y="2994025"/>
          <p14:tracePt t="82110" x="1785938" y="2986088"/>
          <p14:tracePt t="82118" x="1778000" y="2978150"/>
          <p14:tracePt t="82126" x="1770063" y="2970213"/>
          <p14:tracePt t="82134" x="1755775" y="2946400"/>
          <p14:tracePt t="82143" x="1747838" y="2946400"/>
          <p14:tracePt t="82158" x="1747838" y="2938463"/>
          <p14:tracePt t="82239" x="1731963" y="2930525"/>
          <p14:tracePt t="82319" x="1724025" y="2938463"/>
          <p14:tracePt t="82326" x="1724025" y="2962275"/>
          <p14:tracePt t="82334" x="1724025" y="2986088"/>
          <p14:tracePt t="82343" x="1724025" y="3001963"/>
          <p14:tracePt t="82350" x="1724025" y="3017838"/>
          <p14:tracePt t="82359" x="1724025" y="3025775"/>
          <p14:tracePt t="82366" x="1724025" y="3041650"/>
          <p14:tracePt t="82374" x="1724025" y="3049588"/>
          <p14:tracePt t="82391" x="1724025" y="3055938"/>
          <p14:tracePt t="82422" x="1731963" y="3055938"/>
          <p14:tracePt t="82430" x="1739900" y="3063875"/>
          <p14:tracePt t="83079" x="1739900" y="3071813"/>
          <p14:tracePt t="83095" x="1739900" y="3087688"/>
          <p14:tracePt t="83102" x="1739900" y="3095625"/>
          <p14:tracePt t="83111" x="1739900" y="3103563"/>
          <p14:tracePt t="83118" x="1739900" y="3111500"/>
          <p14:tracePt t="83134" x="1739900" y="3119438"/>
          <p14:tracePt t="83295" x="1739900" y="3103563"/>
          <p14:tracePt t="83302" x="1731963" y="3095625"/>
          <p14:tracePt t="83311" x="1724025" y="3087688"/>
          <p14:tracePt t="83318" x="1716088" y="3079750"/>
          <p14:tracePt t="83327" x="1708150" y="3071813"/>
          <p14:tracePt t="83334" x="1684338" y="3063875"/>
          <p14:tracePt t="83343" x="1652588" y="3049588"/>
          <p14:tracePt t="83350" x="1646238" y="3049588"/>
          <p14:tracePt t="83358" x="1614488" y="3033713"/>
          <p14:tracePt t="83366" x="1606550" y="3033713"/>
          <p14:tracePt t="83375" x="1590675" y="3025775"/>
          <p14:tracePt t="83382" x="1574800" y="3017838"/>
          <p14:tracePt t="83391" x="1550988" y="3009900"/>
          <p14:tracePt t="83399" x="1543050" y="3009900"/>
          <p14:tracePt t="83406" x="1527175" y="3001963"/>
          <p14:tracePt t="83424" x="1520825" y="2994025"/>
          <p14:tracePt t="83455" x="1512888" y="2994025"/>
          <p14:tracePt t="83471" x="1497013" y="2978150"/>
          <p14:tracePt t="83487" x="1489075" y="2970213"/>
          <p14:tracePt t="83495" x="1481138" y="2970213"/>
          <p14:tracePt t="83502" x="1473200" y="2970213"/>
          <p14:tracePt t="83510" x="1465263" y="2954338"/>
          <p14:tracePt t="83527" x="1457325" y="2954338"/>
          <p14:tracePt t="83574" x="1449388" y="2946400"/>
          <p14:tracePt t="83687" x="1449388" y="2930525"/>
          <p14:tracePt t="83702" x="1449388" y="2924175"/>
          <p14:tracePt t="83718" x="1457325" y="2916238"/>
          <p14:tracePt t="83734" x="1457325" y="2908300"/>
          <p14:tracePt t="83742" x="1465263" y="2900363"/>
          <p14:tracePt t="83750" x="1473200" y="2892425"/>
          <p14:tracePt t="83758" x="1481138" y="2884488"/>
          <p14:tracePt t="83767" x="1489075" y="2868613"/>
          <p14:tracePt t="83785" x="1504950" y="2852738"/>
          <p14:tracePt t="83790" x="1504950" y="2844800"/>
          <p14:tracePt t="83799" x="1512888" y="2836863"/>
          <p14:tracePt t="83806" x="1512888" y="2820988"/>
          <p14:tracePt t="83838" x="1512888" y="2805113"/>
          <p14:tracePt t="83903" x="1512888" y="2798763"/>
          <p14:tracePt t="83910" x="1512888" y="2782888"/>
          <p14:tracePt t="83918" x="1512888" y="2774950"/>
          <p14:tracePt t="83926" x="1512888" y="2759075"/>
          <p14:tracePt t="83934" x="1504950" y="2743200"/>
          <p14:tracePt t="83942" x="1504950" y="2727325"/>
          <p14:tracePt t="83950" x="1497013" y="2711450"/>
          <p14:tracePt t="83958" x="1489075" y="2695575"/>
          <p14:tracePt t="83966" x="1481138" y="2687638"/>
          <p14:tracePt t="83974" x="1473200" y="2673350"/>
          <p14:tracePt t="83982" x="1465263" y="2673350"/>
          <p14:tracePt t="83990" x="1465263" y="2665413"/>
          <p14:tracePt t="84014" x="1457325" y="2657475"/>
          <p14:tracePt t="84054" x="1441450" y="2641600"/>
          <p14:tracePt t="84070" x="1433513" y="2641600"/>
          <p14:tracePt t="84078" x="1425575" y="2641600"/>
          <p14:tracePt t="84087" x="1417638" y="2641600"/>
          <p14:tracePt t="84094" x="1409700" y="2641600"/>
          <p14:tracePt t="84102" x="1401763" y="2641600"/>
          <p14:tracePt t="84111" x="1395413" y="2633663"/>
          <p14:tracePt t="84118" x="1379538" y="2633663"/>
          <p14:tracePt t="84126" x="1371600" y="2633663"/>
          <p14:tracePt t="84134" x="1355725" y="2617788"/>
          <p14:tracePt t="84142" x="1347788" y="2617788"/>
          <p14:tracePt t="84150" x="1339850" y="2609850"/>
          <p14:tracePt t="84158" x="1331913" y="2609850"/>
          <p14:tracePt t="84166" x="1323975" y="2601913"/>
          <p14:tracePt t="84174" x="1308100" y="2593975"/>
          <p14:tracePt t="84190" x="1292225" y="2586038"/>
          <p14:tracePt t="84214" x="1284288" y="2586038"/>
          <p14:tracePt t="84222" x="1270000" y="2586038"/>
          <p14:tracePt t="84238" x="1262063" y="2586038"/>
          <p14:tracePt t="84246" x="1246188" y="2586038"/>
          <p14:tracePt t="84254" x="1246188" y="2593975"/>
          <p14:tracePt t="84262" x="1222375" y="2593975"/>
          <p14:tracePt t="84270" x="1214438" y="2601913"/>
          <p14:tracePt t="84279" x="1190625" y="2601913"/>
          <p14:tracePt t="84286" x="1174750" y="2617788"/>
          <p14:tracePt t="84302" x="1158875" y="2617788"/>
          <p14:tracePt t="84310" x="1152525" y="2617788"/>
          <p14:tracePt t="84318" x="1144588" y="2625725"/>
          <p14:tracePt t="84326" x="1128713" y="2625725"/>
          <p14:tracePt t="84334" x="1120775" y="2625725"/>
          <p14:tracePt t="84342" x="1112838" y="2625725"/>
          <p14:tracePt t="84360" x="1104900" y="2625725"/>
          <p14:tracePt t="84375" x="1096963" y="2625725"/>
          <p14:tracePt t="84382" x="1089025" y="2625725"/>
          <p14:tracePt t="84390" x="1081088" y="2633663"/>
          <p14:tracePt t="84406" x="1073150" y="2641600"/>
          <p14:tracePt t="84423" x="1065213" y="2649538"/>
          <p14:tracePt t="84430" x="1065213" y="2657475"/>
          <p14:tracePt t="84438" x="1057275" y="2665413"/>
          <p14:tracePt t="84446" x="1057275" y="2673350"/>
          <p14:tracePt t="84454" x="1049338" y="2681288"/>
          <p14:tracePt t="84462" x="1049338" y="2687638"/>
          <p14:tracePt t="84479" x="1049338" y="2695575"/>
          <p14:tracePt t="84486" x="1049338" y="2703513"/>
          <p14:tracePt t="84495" x="1049338" y="2711450"/>
          <p14:tracePt t="84502" x="1049338" y="2719388"/>
          <p14:tracePt t="84510" x="1049338" y="2735263"/>
          <p14:tracePt t="84518" x="1049338" y="2743200"/>
          <p14:tracePt t="84526" x="1049338" y="2751138"/>
          <p14:tracePt t="84534" x="1049338" y="2767013"/>
          <p14:tracePt t="84542" x="1049338" y="2782888"/>
          <p14:tracePt t="84550" x="1049338" y="2790825"/>
          <p14:tracePt t="84559" x="1057275" y="2813050"/>
          <p14:tracePt t="84566" x="1081088" y="2844800"/>
          <p14:tracePt t="84574" x="1081088" y="2860675"/>
          <p14:tracePt t="84582" x="1089025" y="2876550"/>
          <p14:tracePt t="84590" x="1096963" y="2892425"/>
          <p14:tracePt t="84598" x="1104900" y="2908300"/>
          <p14:tracePt t="84614" x="1112838" y="2924175"/>
          <p14:tracePt t="84622" x="1128713" y="2938463"/>
          <p14:tracePt t="84630" x="1136650" y="2946400"/>
          <p14:tracePt t="84654" x="1144588" y="2954338"/>
          <p14:tracePt t="84662" x="1152525" y="2962275"/>
          <p14:tracePt t="84686" x="1166813" y="2978150"/>
          <p14:tracePt t="84695" x="1174750" y="2978150"/>
          <p14:tracePt t="84703" x="1182688" y="2986088"/>
          <p14:tracePt t="84718" x="1190625" y="2986088"/>
          <p14:tracePt t="84726" x="1206500" y="2986088"/>
          <p14:tracePt t="84734" x="1214438" y="2994025"/>
          <p14:tracePt t="84742" x="1222375" y="2994025"/>
          <p14:tracePt t="84750" x="1246188" y="2994025"/>
          <p14:tracePt t="84758" x="1270000" y="2994025"/>
          <p14:tracePt t="84766" x="1300163" y="2994025"/>
          <p14:tracePt t="84774" x="1331913" y="2994025"/>
          <p14:tracePt t="84784" x="1347788" y="2994025"/>
          <p14:tracePt t="84790" x="1363663" y="2994025"/>
          <p14:tracePt t="84798" x="1387475" y="2994025"/>
          <p14:tracePt t="84815" x="1401763" y="2994025"/>
          <p14:tracePt t="84822" x="1409700" y="2994025"/>
          <p14:tracePt t="84951" x="1417638" y="2994025"/>
          <p14:tracePt t="84958" x="1417638" y="3001963"/>
          <p14:tracePt t="84974" x="1433513" y="3017838"/>
          <p14:tracePt t="84982" x="1441450" y="3017838"/>
          <p14:tracePt t="84990" x="1465263" y="3049588"/>
          <p14:tracePt t="84998" x="1465263" y="3055938"/>
          <p14:tracePt t="85006" x="1489075" y="3079750"/>
          <p14:tracePt t="85014" x="1520825" y="3103563"/>
          <p14:tracePt t="85022" x="1535113" y="3119438"/>
          <p14:tracePt t="85030" x="1550988" y="3135313"/>
          <p14:tracePt t="85038" x="1582738" y="3151188"/>
          <p14:tracePt t="85047" x="1606550" y="3151188"/>
          <p14:tracePt t="85054" x="1622425" y="3159125"/>
          <p14:tracePt t="85063" x="1630363" y="3159125"/>
          <p14:tracePt t="85070" x="1638300" y="3159125"/>
          <p14:tracePt t="85135" x="1646238" y="3159125"/>
          <p14:tracePt t="85150" x="1652588" y="3159125"/>
          <p14:tracePt t="85158" x="1660525" y="3159125"/>
          <p14:tracePt t="85183" x="1668463" y="3151188"/>
          <p14:tracePt t="85279" x="1676400" y="3151188"/>
          <p14:tracePt t="85295" x="1684338" y="3143250"/>
          <p14:tracePt t="85319" x="1692275" y="3143250"/>
          <p14:tracePt t="85334" x="1700213" y="3143250"/>
          <p14:tracePt t="85399" x="1708150" y="3135313"/>
          <p14:tracePt t="85471" x="1700213" y="3127375"/>
          <p14:tracePt t="85479" x="1700213" y="3119438"/>
          <p14:tracePt t="85486" x="1700213" y="3111500"/>
          <p14:tracePt t="85494" x="1692275" y="3103563"/>
          <p14:tracePt t="85502" x="1684338" y="3095625"/>
          <p14:tracePt t="85510" x="1684338" y="3087688"/>
          <p14:tracePt t="85518" x="1676400" y="3071813"/>
          <p14:tracePt t="85526" x="1652588" y="3041650"/>
          <p14:tracePt t="85534" x="1652588" y="3033713"/>
          <p14:tracePt t="85542" x="1646238" y="3025775"/>
          <p14:tracePt t="85551" x="1646238" y="3017838"/>
          <p14:tracePt t="85567" x="1638300" y="3009900"/>
          <p14:tracePt t="85582" x="1630363" y="3001963"/>
          <p14:tracePt t="85614" x="1622425" y="2994025"/>
          <p14:tracePt t="85671" x="1614488" y="2986088"/>
          <p14:tracePt t="85743" x="1606550" y="2978150"/>
          <p14:tracePt t="85759" x="1606550" y="2970213"/>
          <p14:tracePt t="85766" x="1598613" y="2954338"/>
          <p14:tracePt t="85782" x="1598613" y="2946400"/>
          <p14:tracePt t="85790" x="1598613" y="2938463"/>
          <p14:tracePt t="85799" x="1582738" y="2930525"/>
          <p14:tracePt t="85839" x="1582738" y="2924175"/>
          <p14:tracePt t="85870" x="1582738" y="2908300"/>
          <p14:tracePt t="85894" x="1582738" y="2892425"/>
          <p14:tracePt t="85902" x="1582738" y="2884488"/>
          <p14:tracePt t="85918" x="1582738" y="2876550"/>
          <p14:tracePt t="85926" x="1582738" y="2868613"/>
          <p14:tracePt t="85934" x="1582738" y="2860675"/>
          <p14:tracePt t="85950" x="1574800" y="2852738"/>
          <p14:tracePt t="85974" x="1566863" y="2836863"/>
          <p14:tracePt t="86150" x="1558925" y="2836863"/>
          <p14:tracePt t="86174" x="1558925" y="2844800"/>
          <p14:tracePt t="86182" x="1558925" y="2852738"/>
          <p14:tracePt t="86190" x="1558925" y="2860675"/>
          <p14:tracePt t="86198" x="1558925" y="2868613"/>
          <p14:tracePt t="86222" x="1558925" y="2876550"/>
          <p14:tracePt t="86238" x="1566863" y="2884488"/>
          <p14:tracePt t="86254" x="1582738" y="2892425"/>
          <p14:tracePt t="86310" x="1590675" y="2908300"/>
          <p14:tracePt t="86318" x="1598613" y="2908300"/>
          <p14:tracePt t="86335" x="1614488" y="2924175"/>
          <p14:tracePt t="86342" x="1614488" y="2930525"/>
          <p14:tracePt t="86351" x="1630363" y="2946400"/>
          <p14:tracePt t="86366" x="1638300" y="2946400"/>
          <p14:tracePt t="86374" x="1638300" y="2954338"/>
          <p14:tracePt t="86383" x="1646238" y="2962275"/>
          <p14:tracePt t="86398" x="1652588" y="2962275"/>
          <p14:tracePt t="86406" x="1660525" y="2970213"/>
          <p14:tracePt t="86495" x="1676400" y="2970213"/>
          <p14:tracePt t="86535" x="1684338" y="2970213"/>
          <p14:tracePt t="86566" x="1692275" y="2970213"/>
          <p14:tracePt t="86575" x="1700213" y="2970213"/>
          <p14:tracePt t="86783" x="1708150" y="2970213"/>
          <p14:tracePt t="86814" x="1708150" y="2962275"/>
          <p14:tracePt t="86831" x="1708150" y="2954338"/>
          <p14:tracePt t="86839" x="1708150" y="2946400"/>
          <p14:tracePt t="86935" x="1708150" y="2938463"/>
          <p14:tracePt t="86968" x="1708150" y="2930525"/>
          <p14:tracePt t="86983" x="1708150" y="2924175"/>
          <p14:tracePt t="86998" x="1708150" y="2916238"/>
          <p14:tracePt t="87207" x="1724025" y="2916238"/>
          <p14:tracePt t="87215" x="1731963" y="2916238"/>
          <p14:tracePt t="87223" x="1755775" y="2916238"/>
          <p14:tracePt t="87231" x="1778000" y="2916238"/>
          <p14:tracePt t="87238" x="1801813" y="2916238"/>
          <p14:tracePt t="87247" x="1833563" y="2916238"/>
          <p14:tracePt t="87254" x="1849438" y="2916238"/>
          <p14:tracePt t="87263" x="1881188" y="2916238"/>
          <p14:tracePt t="87270" x="1911350" y="2916238"/>
          <p14:tracePt t="87279" x="1951038" y="2916238"/>
          <p14:tracePt t="87286" x="1982788" y="2916238"/>
          <p14:tracePt t="87298" x="2012950" y="2916238"/>
          <p14:tracePt t="87302" x="2036763" y="2916238"/>
          <p14:tracePt t="87310" x="2060575" y="2916238"/>
          <p14:tracePt t="87318" x="2068513" y="2908300"/>
          <p14:tracePt t="87326" x="2092325" y="2900363"/>
          <p14:tracePt t="87334" x="2100263" y="2900363"/>
          <p14:tracePt t="87342" x="2116138" y="2900363"/>
          <p14:tracePt t="87350" x="2124075" y="2900363"/>
          <p14:tracePt t="87359" x="2138363" y="2900363"/>
          <p14:tracePt t="87366" x="2146300" y="2900363"/>
          <p14:tracePt t="87374" x="2154238" y="2892425"/>
          <p14:tracePt t="87382" x="2162175" y="2892425"/>
          <p14:tracePt t="87390" x="2178050" y="2892425"/>
          <p14:tracePt t="87398" x="2201863" y="2884488"/>
          <p14:tracePt t="87406" x="2217738" y="2884488"/>
          <p14:tracePt t="87414" x="2225675" y="2884488"/>
          <p14:tracePt t="87422" x="2249488" y="2884488"/>
          <p14:tracePt t="87431" x="2271713" y="2884488"/>
          <p14:tracePt t="87438" x="2287588" y="2884488"/>
          <p14:tracePt t="87446" x="2303463" y="2884488"/>
          <p14:tracePt t="87454" x="2327275" y="2884488"/>
          <p14:tracePt t="87462" x="2343150" y="2884488"/>
          <p14:tracePt t="87470" x="2366963" y="2884488"/>
          <p14:tracePt t="87479" x="2389188" y="2884488"/>
          <p14:tracePt t="87497" x="2397125" y="2884488"/>
          <p14:tracePt t="87502" x="2413000" y="2884488"/>
          <p14:tracePt t="87511" x="2420938" y="2884488"/>
          <p14:tracePt t="87534" x="2436813" y="2884488"/>
          <p14:tracePt t="87558" x="2444750" y="2884488"/>
          <p14:tracePt t="87583" x="2460625" y="2884488"/>
          <p14:tracePt t="87599" x="2468563" y="2884488"/>
          <p14:tracePt t="87615" x="2484438" y="2884488"/>
          <p14:tracePt t="87638" x="2492375" y="2884488"/>
          <p14:tracePt t="87783" x="2498725" y="2884488"/>
          <p14:tracePt t="87833" x="2498725" y="2876550"/>
          <p14:tracePt t="87854" x="2498725" y="2868613"/>
          <p14:tracePt t="87864" x="2492375" y="2860675"/>
          <p14:tracePt t="87879" x="2484438" y="2852738"/>
          <p14:tracePt t="87895" x="2484438" y="2844800"/>
          <p14:tracePt t="87902" x="2476500" y="2836863"/>
          <p14:tracePt t="87918" x="2468563" y="2820988"/>
          <p14:tracePt t="87926" x="2460625" y="2805113"/>
          <p14:tracePt t="87934" x="2452688" y="2782888"/>
          <p14:tracePt t="87942" x="2436813" y="2774950"/>
          <p14:tracePt t="87950" x="2436813" y="2759075"/>
          <p14:tracePt t="87958" x="2428875" y="2759075"/>
          <p14:tracePt t="87966" x="2420938" y="2751138"/>
          <p14:tracePt t="87974" x="2413000" y="2743200"/>
          <p14:tracePt t="87982" x="2413000" y="2735263"/>
          <p14:tracePt t="87998" x="2413000" y="2727325"/>
          <p14:tracePt t="88006" x="2413000" y="2719388"/>
          <p14:tracePt t="88015" x="2413000" y="2711450"/>
          <p14:tracePt t="88029" x="2405063" y="2695575"/>
          <p14:tracePt t="88031" x="2389188" y="2687638"/>
          <p14:tracePt t="88047" x="2381250" y="2687638"/>
          <p14:tracePt t="88054" x="2366963" y="2681288"/>
          <p14:tracePt t="88062" x="2351088" y="2673350"/>
          <p14:tracePt t="88070" x="2343150" y="2657475"/>
          <p14:tracePt t="88078" x="2335213" y="2657475"/>
          <p14:tracePt t="88086" x="2311400" y="2649538"/>
          <p14:tracePt t="88094" x="2287588" y="2641600"/>
          <p14:tracePt t="88102" x="2255838" y="2625725"/>
          <p14:tracePt t="88110" x="2241550" y="2625725"/>
          <p14:tracePt t="88118" x="2209800" y="2617788"/>
          <p14:tracePt t="88126" x="2193925" y="2617788"/>
          <p14:tracePt t="88134" x="2170113" y="2617788"/>
          <p14:tracePt t="88142" x="2146300" y="2609850"/>
          <p14:tracePt t="88150" x="2124075" y="2609850"/>
          <p14:tracePt t="88158" x="2092325" y="2593975"/>
          <p14:tracePt t="88166" x="2068513" y="2593975"/>
          <p14:tracePt t="88174" x="2044700" y="2593975"/>
          <p14:tracePt t="88182" x="2020888" y="2593975"/>
          <p14:tracePt t="88190" x="1990725" y="2593975"/>
          <p14:tracePt t="88199" x="1966913" y="2593975"/>
          <p14:tracePt t="88206" x="1935163" y="2593975"/>
          <p14:tracePt t="88215" x="1903413" y="2593975"/>
          <p14:tracePt t="88222" x="1873250" y="2593975"/>
          <p14:tracePt t="88230" x="1841500" y="2593975"/>
          <p14:tracePt t="88238" x="1801813" y="2593975"/>
          <p14:tracePt t="88246" x="1755775" y="2593975"/>
          <p14:tracePt t="88254" x="1724025" y="2593975"/>
          <p14:tracePt t="88262" x="1668463" y="2593975"/>
          <p14:tracePt t="88270" x="1646238" y="2593975"/>
          <p14:tracePt t="88278" x="1622425" y="2601913"/>
          <p14:tracePt t="88286" x="1606550" y="2609850"/>
          <p14:tracePt t="88294" x="1598613" y="2609850"/>
          <p14:tracePt t="88302" x="1582738" y="2617788"/>
          <p14:tracePt t="88310" x="1574800" y="2617788"/>
          <p14:tracePt t="88318" x="1566863" y="2625725"/>
          <p14:tracePt t="88342" x="1558925" y="2625725"/>
          <p14:tracePt t="88366" x="1543050" y="2641600"/>
          <p14:tracePt t="88374" x="1543050" y="2649538"/>
          <p14:tracePt t="88382" x="1543050" y="2657475"/>
          <p14:tracePt t="88390" x="1527175" y="2673350"/>
          <p14:tracePt t="88398" x="1520825" y="2695575"/>
          <p14:tracePt t="88406" x="1520825" y="2711450"/>
          <p14:tracePt t="88415" x="1512888" y="2735263"/>
          <p14:tracePt t="88422" x="1497013" y="2767013"/>
          <p14:tracePt t="88430" x="1497013" y="2774950"/>
          <p14:tracePt t="88438" x="1497013" y="2798763"/>
          <p14:tracePt t="88446" x="1497013" y="2813050"/>
          <p14:tracePt t="88454" x="1497013" y="2820988"/>
          <p14:tracePt t="88462" x="1504950" y="2828925"/>
          <p14:tracePt t="88470" x="1504950" y="2836863"/>
          <p14:tracePt t="88478" x="1512888" y="2844800"/>
          <p14:tracePt t="88486" x="1520825" y="2852738"/>
          <p14:tracePt t="88494" x="1527175" y="2852738"/>
          <p14:tracePt t="88502" x="1543050" y="2868613"/>
          <p14:tracePt t="88510" x="1566863" y="2868613"/>
          <p14:tracePt t="88518" x="1590675" y="2876550"/>
          <p14:tracePt t="88526" x="1630363" y="2876550"/>
          <p14:tracePt t="88534" x="1676400" y="2884488"/>
          <p14:tracePt t="88542" x="1716088" y="2884488"/>
          <p14:tracePt t="88550" x="1785938" y="2884488"/>
          <p14:tracePt t="88558" x="1841500" y="2884488"/>
          <p14:tracePt t="88566" x="1911350" y="2884488"/>
          <p14:tracePt t="88574" x="1958975" y="2884488"/>
          <p14:tracePt t="88582" x="2012950" y="2884488"/>
          <p14:tracePt t="88590" x="2052638" y="2884488"/>
          <p14:tracePt t="88599" x="2084388" y="2884488"/>
          <p14:tracePt t="88606" x="2108200" y="2884488"/>
          <p14:tracePt t="88614" x="2132013" y="2876550"/>
          <p14:tracePt t="88622" x="2146300" y="2876550"/>
          <p14:tracePt t="88630" x="2170113" y="2876550"/>
          <p14:tracePt t="88638" x="2178050" y="2868613"/>
          <p14:tracePt t="88647" x="2193925" y="2868613"/>
          <p14:tracePt t="88654" x="2225675" y="2868613"/>
          <p14:tracePt t="88662" x="2233613" y="2868613"/>
          <p14:tracePt t="88670" x="2255838" y="2868613"/>
          <p14:tracePt t="88678" x="2271713" y="2860675"/>
          <p14:tracePt t="88686" x="2295525" y="2860675"/>
          <p14:tracePt t="88694" x="2327275" y="2844800"/>
          <p14:tracePt t="88702" x="2343150" y="2844800"/>
          <p14:tracePt t="88710" x="2351088" y="2844800"/>
          <p14:tracePt t="88718" x="2374900" y="2836863"/>
          <p14:tracePt t="88759" x="2381250" y="2836863"/>
          <p14:tracePt t="88775" x="2381250" y="2828925"/>
          <p14:tracePt t="88782" x="2389188" y="2820988"/>
          <p14:tracePt t="88790" x="2389188" y="2813050"/>
          <p14:tracePt t="88800" x="2389188" y="2798763"/>
          <p14:tracePt t="88806" x="2389188" y="2782888"/>
          <p14:tracePt t="88814" x="2389188" y="2759075"/>
          <p14:tracePt t="88822" x="2389188" y="2743200"/>
          <p14:tracePt t="88830" x="2389188" y="2727325"/>
          <p14:tracePt t="88838" x="2381250" y="2719388"/>
          <p14:tracePt t="88846" x="2381250" y="2703513"/>
          <p14:tracePt t="88854" x="2359025" y="2681288"/>
          <p14:tracePt t="88862" x="2351088" y="2673350"/>
          <p14:tracePt t="88870" x="2343150" y="2665413"/>
          <p14:tracePt t="88878" x="2319338" y="2649538"/>
          <p14:tracePt t="88886" x="2303463" y="2641600"/>
          <p14:tracePt t="88894" x="2295525" y="2633663"/>
          <p14:tracePt t="88902" x="2271713" y="2633663"/>
          <p14:tracePt t="88910" x="2217738" y="2625725"/>
          <p14:tracePt t="88918" x="2185988" y="2625725"/>
          <p14:tracePt t="88926" x="2162175" y="2617788"/>
          <p14:tracePt t="88934" x="2092325" y="2617788"/>
          <p14:tracePt t="88942" x="2036763" y="2617788"/>
          <p14:tracePt t="88950" x="2006600" y="2617788"/>
          <p14:tracePt t="88958" x="1943100" y="2617788"/>
          <p14:tracePt t="88966" x="1889125" y="2617788"/>
          <p14:tracePt t="88974" x="1833563" y="2625725"/>
          <p14:tracePt t="88982" x="1793875" y="2633663"/>
          <p14:tracePt t="88990" x="1763713" y="2641600"/>
          <p14:tracePt t="88998" x="1739900" y="2649538"/>
          <p14:tracePt t="89006" x="1724025" y="2649538"/>
          <p14:tracePt t="89014" x="1700213" y="2657475"/>
          <p14:tracePt t="89022" x="1692275" y="2665413"/>
          <p14:tracePt t="89038" x="1684338" y="2665413"/>
          <p14:tracePt t="89118" x="1684338" y="2673350"/>
          <p14:tracePt t="89142" x="1692275" y="2673350"/>
          <p14:tracePt t="89150" x="1700213" y="2681288"/>
          <p14:tracePt t="89166" x="1716088" y="2687638"/>
          <p14:tracePt t="89175" x="1724025" y="2687638"/>
          <p14:tracePt t="89183" x="1739900" y="2703513"/>
          <p14:tracePt t="89190" x="1747838" y="2711450"/>
          <p14:tracePt t="89198" x="1763713" y="2727325"/>
          <p14:tracePt t="89206" x="1770063" y="2735263"/>
          <p14:tracePt t="89215" x="1793875" y="2774950"/>
          <p14:tracePt t="89223" x="1809750" y="2790825"/>
          <p14:tracePt t="89238" x="1817688" y="2805113"/>
          <p14:tracePt t="89246" x="1833563" y="2820988"/>
          <p14:tracePt t="89320" x="1841500" y="2820988"/>
          <p14:tracePt t="89424" x="1849438" y="2820988"/>
          <p14:tracePt t="89439" x="1857375" y="2820988"/>
          <p14:tracePt t="89447" x="1857375" y="2836863"/>
          <p14:tracePt t="89591" x="1857375" y="2844800"/>
          <p14:tracePt t="89670" x="1865313" y="2860675"/>
          <p14:tracePt t="89695" x="1865313" y="2876550"/>
          <p14:tracePt t="89799" x="1865313" y="2868613"/>
          <p14:tracePt t="89806" x="1865313" y="2860675"/>
          <p14:tracePt t="89814" x="1865313" y="2852738"/>
          <p14:tracePt t="89927" x="1865313" y="2860675"/>
          <p14:tracePt t="89934" x="1865313" y="2868613"/>
          <p14:tracePt t="89950" x="1865313" y="2876550"/>
          <p14:tracePt t="90135" x="1865313" y="2884488"/>
          <p14:tracePt t="90142" x="1865313" y="2892425"/>
          <p14:tracePt t="90695" x="1873250" y="2892425"/>
          <p14:tracePt t="90702" x="1881188" y="2892425"/>
          <p14:tracePt t="90710" x="1881188" y="2876550"/>
          <p14:tracePt t="90718" x="1881188" y="2852738"/>
          <p14:tracePt t="90726" x="1881188" y="2828925"/>
          <p14:tracePt t="90734" x="1881188" y="2805113"/>
          <p14:tracePt t="90742" x="1881188" y="2782888"/>
          <p14:tracePt t="90751" x="1881188" y="2759075"/>
          <p14:tracePt t="90758" x="1881188" y="2743200"/>
          <p14:tracePt t="90766" x="1881188" y="2711450"/>
          <p14:tracePt t="90774" x="1881188" y="2687638"/>
          <p14:tracePt t="90782" x="1881188" y="2673350"/>
          <p14:tracePt t="90790" x="1881188" y="2657475"/>
          <p14:tracePt t="90802" x="1881188" y="2641600"/>
          <p14:tracePt t="90806" x="1881188" y="2625725"/>
          <p14:tracePt t="90814" x="1881188" y="2609850"/>
          <p14:tracePt t="90822" x="1873250" y="2601913"/>
          <p14:tracePt t="90830" x="1873250" y="2593975"/>
          <p14:tracePt t="90838" x="1873250" y="2578100"/>
          <p14:tracePt t="90862" x="1865313" y="2555875"/>
          <p14:tracePt t="90870" x="1857375" y="2555875"/>
          <p14:tracePt t="90895" x="1857375" y="2547938"/>
          <p14:tracePt t="91038" x="1857375" y="2532063"/>
          <p14:tracePt t="91054" x="1857375" y="2516188"/>
          <p14:tracePt t="91062" x="1857375" y="2508250"/>
          <p14:tracePt t="91078" x="1857375" y="2492375"/>
          <p14:tracePt t="91094" x="1857375" y="2484438"/>
          <p14:tracePt t="91102" x="1857375" y="2476500"/>
          <p14:tracePt t="91486" x="1857375" y="2468563"/>
          <p14:tracePt t="91536" x="1857375" y="2460625"/>
          <p14:tracePt t="91543" x="1857375" y="2452688"/>
          <p14:tracePt t="91566" x="1857375" y="2436813"/>
          <p14:tracePt t="91574" x="1857375" y="2430463"/>
          <p14:tracePt t="91599" x="1857375" y="2422525"/>
          <p14:tracePt t="91703" x="1857375" y="2414588"/>
          <p14:tracePt t="91903" x="1857375" y="2406650"/>
          <p14:tracePt t="92006" x="1857375" y="2398713"/>
          <p14:tracePt t="92023" x="1857375" y="2390775"/>
          <p14:tracePt t="92111" x="1857375" y="2382838"/>
          <p14:tracePt t="92407" x="1857375" y="2390775"/>
          <p14:tracePt t="92415" x="1857375" y="2398713"/>
          <p14:tracePt t="92575" x="1873250" y="2398713"/>
          <p14:tracePt t="92590" x="1881188" y="2398713"/>
          <p14:tracePt t="92598" x="1881188" y="2390775"/>
          <p14:tracePt t="92614" x="1881188" y="2382838"/>
          <p14:tracePt t="92703" x="1881188" y="2366963"/>
          <p14:tracePt t="92719" x="1881188" y="2359025"/>
          <p14:tracePt t="92758" x="1881188" y="2351088"/>
          <p14:tracePt t="92822" x="1889125" y="2359025"/>
          <p14:tracePt t="92830" x="1903413" y="2382838"/>
          <p14:tracePt t="92838" x="1943100" y="2436813"/>
          <p14:tracePt t="92846" x="1958975" y="2460625"/>
          <p14:tracePt t="92854" x="1998663" y="2500313"/>
          <p14:tracePt t="92862" x="2036763" y="2547938"/>
          <p14:tracePt t="92870" x="2076450" y="2601913"/>
          <p14:tracePt t="92878" x="2138363" y="2665413"/>
          <p14:tracePt t="92886" x="2178050" y="2727325"/>
          <p14:tracePt t="92894" x="2255838" y="2805113"/>
          <p14:tracePt t="92903" x="2303463" y="2852738"/>
          <p14:tracePt t="92910" x="2359025" y="2900363"/>
          <p14:tracePt t="92919" x="2420938" y="2962275"/>
          <p14:tracePt t="92926" x="2476500" y="3009900"/>
          <p14:tracePt t="92934" x="2530475" y="3049588"/>
          <p14:tracePt t="92942" x="2570163" y="3079750"/>
          <p14:tracePt t="92950" x="2609850" y="3119438"/>
          <p14:tracePt t="92958" x="2617788" y="3127375"/>
          <p14:tracePt t="92967" x="2632075" y="3151188"/>
          <p14:tracePt t="92974" x="2647950" y="3181350"/>
          <p14:tracePt t="92982" x="2655888" y="3189288"/>
          <p14:tracePt t="92990" x="2663825" y="3213100"/>
          <p14:tracePt t="92998" x="2679700" y="3228975"/>
          <p14:tracePt t="93006" x="2687638" y="3236913"/>
          <p14:tracePt t="93014" x="2695575" y="3252788"/>
          <p14:tracePt t="93022" x="2711450" y="3268663"/>
          <p14:tracePt t="93030" x="2719388" y="3276600"/>
          <p14:tracePt t="93046" x="2727325" y="3284538"/>
          <p14:tracePt t="93062" x="2735263" y="3292475"/>
          <p14:tracePt t="93087" x="2743200" y="3300413"/>
          <p14:tracePt t="93104" x="2765425" y="3300413"/>
          <p14:tracePt t="93110" x="2773363" y="3300413"/>
          <p14:tracePt t="93118" x="2781300" y="3300413"/>
          <p14:tracePt t="93126" x="2789238" y="3300413"/>
          <p14:tracePt t="93142" x="2813050" y="3300413"/>
          <p14:tracePt t="93159" x="2820988" y="3300413"/>
          <p14:tracePt t="93166" x="2844800" y="3300413"/>
          <p14:tracePt t="93174" x="2852738" y="3300413"/>
          <p14:tracePt t="93182" x="2867025" y="3300413"/>
          <p14:tracePt t="93190" x="2874963" y="3300413"/>
          <p14:tracePt t="93198" x="2898775" y="3300413"/>
          <p14:tracePt t="93206" x="2922588" y="3300413"/>
          <p14:tracePt t="93214" x="2954338" y="3300413"/>
          <p14:tracePt t="93222" x="2970213" y="3300413"/>
          <p14:tracePt t="93230" x="2992438" y="3300413"/>
          <p14:tracePt t="93238" x="3016250" y="3300413"/>
          <p14:tracePt t="93246" x="3048000" y="3300413"/>
          <p14:tracePt t="93254" x="3063875" y="3300413"/>
          <p14:tracePt t="93262" x="3079750" y="3300413"/>
          <p14:tracePt t="93270" x="3103563" y="3300413"/>
          <p14:tracePt t="93278" x="3117850" y="3300413"/>
          <p14:tracePt t="93286" x="3141663" y="3300413"/>
          <p14:tracePt t="93294" x="3165475" y="3300413"/>
          <p14:tracePt t="93302" x="3181350" y="3300413"/>
          <p14:tracePt t="93310" x="3189288" y="3300413"/>
          <p14:tracePt t="93318" x="3205163" y="3300413"/>
          <p14:tracePt t="93326" x="3213100" y="3300413"/>
          <p14:tracePt t="93335" x="3235325" y="3300413"/>
          <p14:tracePt t="93342" x="3243263" y="3300413"/>
          <p14:tracePt t="93351" x="3259138" y="3300413"/>
          <p14:tracePt t="93358" x="3275013" y="3306763"/>
          <p14:tracePt t="93366" x="3298825" y="3306763"/>
          <p14:tracePt t="93374" x="3314700" y="3322638"/>
          <p14:tracePt t="93382" x="3338513" y="3322638"/>
          <p14:tracePt t="93390" x="3360738" y="3322638"/>
          <p14:tracePt t="93398" x="3376613" y="3322638"/>
          <p14:tracePt t="93406" x="3392488" y="3322638"/>
          <p14:tracePt t="93414" x="3408363" y="3322638"/>
          <p14:tracePt t="93422" x="3416300" y="3322638"/>
          <p14:tracePt t="93430" x="3424238" y="3322638"/>
          <p14:tracePt t="93438" x="3432175" y="3322638"/>
          <p14:tracePt t="93446" x="3440113" y="3322638"/>
          <p14:tracePt t="93454" x="3448050" y="3330575"/>
          <p14:tracePt t="93462" x="3455988" y="3330575"/>
          <p14:tracePt t="93471" x="3463925" y="3330575"/>
          <p14:tracePt t="93478" x="3478213" y="3338513"/>
          <p14:tracePt t="93487" x="3494088" y="3354388"/>
          <p14:tracePt t="93494" x="3502025" y="3354388"/>
          <p14:tracePt t="93502" x="3525838" y="3354388"/>
          <p14:tracePt t="93511" x="3573463" y="3362325"/>
          <p14:tracePt t="93519" x="3603625" y="3378200"/>
          <p14:tracePt t="93526" x="3635375" y="3378200"/>
          <p14:tracePt t="93534" x="3683000" y="3386138"/>
          <p14:tracePt t="93542" x="3721100" y="3394075"/>
          <p14:tracePt t="93550" x="3760788" y="3402013"/>
          <p14:tracePt t="93558" x="3808413" y="3417888"/>
          <p14:tracePt t="93566" x="3870325" y="3425825"/>
          <p14:tracePt t="93574" x="3925888" y="3440113"/>
          <p14:tracePt t="93582" x="4011613" y="3463925"/>
          <p14:tracePt t="93590" x="4083050" y="3471863"/>
          <p14:tracePt t="93598" x="4168775" y="3479800"/>
          <p14:tracePt t="93606" x="4262438" y="3495675"/>
          <p14:tracePt t="93614" x="4379913" y="3519488"/>
          <p14:tracePt t="93622" x="4481513" y="3527425"/>
          <p14:tracePt t="93630" x="4591050" y="3543300"/>
          <p14:tracePt t="93638" x="4694238" y="3557588"/>
          <p14:tracePt t="93646" x="4779963" y="3557588"/>
          <p14:tracePt t="93654" x="4857750" y="3557588"/>
          <p14:tracePt t="93662" x="4937125" y="3557588"/>
          <p14:tracePt t="93671" x="5006975" y="3557588"/>
          <p14:tracePt t="93678" x="5060950" y="3557588"/>
          <p14:tracePt t="93687" x="5116513" y="3557588"/>
          <p14:tracePt t="93694" x="5164138" y="3557588"/>
          <p14:tracePt t="93702" x="5180013" y="3557588"/>
          <p14:tracePt t="93710" x="5210175" y="3557588"/>
          <p14:tracePt t="93726" x="5218113" y="3557588"/>
          <p14:tracePt t="93751" x="5233988" y="3557588"/>
          <p14:tracePt t="93766" x="5249863" y="3551238"/>
          <p14:tracePt t="93774" x="5265738" y="3551238"/>
          <p14:tracePt t="93782" x="5289550" y="3551238"/>
          <p14:tracePt t="93790" x="5311775" y="3551238"/>
          <p14:tracePt t="93798" x="5351463" y="3543300"/>
          <p14:tracePt t="93806" x="5383213" y="3543300"/>
          <p14:tracePt t="93814" x="5437188" y="3527425"/>
          <p14:tracePt t="93822" x="5484813" y="3519488"/>
          <p14:tracePt t="93830" x="5540375" y="3519488"/>
          <p14:tracePt t="93838" x="5586413" y="3519488"/>
          <p14:tracePt t="93846" x="5641975" y="3519488"/>
          <p14:tracePt t="93854" x="5688013" y="3519488"/>
          <p14:tracePt t="93862" x="5751513" y="3519488"/>
          <p14:tracePt t="93871" x="5797550" y="3511550"/>
          <p14:tracePt t="93878" x="5837238" y="3511550"/>
          <p14:tracePt t="93887" x="5884863" y="3511550"/>
          <p14:tracePt t="93894" x="5938838" y="3503613"/>
          <p14:tracePt t="93902" x="5970588" y="3503613"/>
          <p14:tracePt t="93910" x="6034088" y="3503613"/>
          <p14:tracePt t="93918" x="6072188" y="3487738"/>
          <p14:tracePt t="93926" x="6103938" y="3487738"/>
          <p14:tracePt t="93935" x="6119813" y="3487738"/>
          <p14:tracePt t="93942" x="6135688" y="3479800"/>
          <p14:tracePt t="93951" x="6143625" y="3479800"/>
          <p14:tracePt t="93958" x="6151563" y="3479800"/>
          <p14:tracePt t="93985" x="6157913" y="3479800"/>
          <p14:tracePt t="94006" x="6165850" y="3471863"/>
          <p14:tracePt t="94062" x="6165850" y="3463925"/>
          <p14:tracePt t="94071" x="6165850" y="3455988"/>
          <p14:tracePt t="94087" x="6165850" y="3448050"/>
          <p14:tracePt t="94094" x="6165850" y="3440113"/>
          <p14:tracePt t="94103" x="6165850" y="3432175"/>
          <p14:tracePt t="94110" x="6165850" y="3425825"/>
          <p14:tracePt t="94126" x="6151563" y="3425825"/>
          <p14:tracePt t="94134" x="6151563" y="3417888"/>
          <p14:tracePt t="94153" x="6143625" y="3409950"/>
          <p14:tracePt t="94167" x="6135688" y="3409950"/>
          <p14:tracePt t="94182" x="6127750" y="3409950"/>
          <p14:tracePt t="94199" x="6119813" y="3402013"/>
          <p14:tracePt t="94206" x="6111875" y="3402013"/>
          <p14:tracePt t="94214" x="6103938" y="3394075"/>
          <p14:tracePt t="94238" x="6088063" y="3386138"/>
          <p14:tracePt t="94319" x="6080125" y="3386138"/>
          <p14:tracePt t="94334" x="6072188" y="3386138"/>
          <p14:tracePt t="94342" x="6064250" y="3386138"/>
          <p14:tracePt t="94383" x="6056313" y="3386138"/>
          <p14:tracePt t="94399" x="6048375" y="3386138"/>
          <p14:tracePt t="94470" x="6034088" y="3386138"/>
          <p14:tracePt t="94478" x="6026150" y="3386138"/>
          <p14:tracePt t="94486" x="6018213" y="3378200"/>
          <p14:tracePt t="94502" x="6002338" y="3378200"/>
          <p14:tracePt t="94518" x="5994400" y="3378200"/>
          <p14:tracePt t="94534" x="5978525" y="3378200"/>
          <p14:tracePt t="94555" x="5970588" y="3378200"/>
          <p14:tracePt t="94574" x="5954713" y="3378200"/>
          <p14:tracePt t="94639" x="5946775" y="3378200"/>
          <p14:tracePt t="94655" x="5946775" y="3386138"/>
          <p14:tracePt t="94662" x="5946775" y="3409950"/>
          <p14:tracePt t="94670" x="5946775" y="3425825"/>
          <p14:tracePt t="94678" x="5946775" y="3440113"/>
          <p14:tracePt t="94686" x="5946775" y="3463925"/>
          <p14:tracePt t="94694" x="5946775" y="3471863"/>
          <p14:tracePt t="94703" x="5946775" y="3495675"/>
          <p14:tracePt t="94710" x="5946775" y="3503613"/>
          <p14:tracePt t="94719" x="5946775" y="3519488"/>
          <p14:tracePt t="94726" x="5946775" y="3535363"/>
          <p14:tracePt t="94734" x="5946775" y="3551238"/>
          <p14:tracePt t="94750" x="5946775" y="3557588"/>
          <p14:tracePt t="94758" x="5946775" y="3581400"/>
          <p14:tracePt t="94774" x="5946775" y="3589338"/>
          <p14:tracePt t="94782" x="5954713" y="3605213"/>
          <p14:tracePt t="94798" x="5954713" y="3621088"/>
          <p14:tracePt t="94806" x="5954713" y="3629025"/>
          <p14:tracePt t="94814" x="5954713" y="3644900"/>
          <p14:tracePt t="94822" x="5954713" y="3652838"/>
          <p14:tracePt t="94830" x="5954713" y="3676650"/>
          <p14:tracePt t="94839" x="5954713" y="3690938"/>
          <p14:tracePt t="94846" x="5954713" y="3698875"/>
          <p14:tracePt t="94855" x="5954713" y="3706813"/>
          <p14:tracePt t="94862" x="5954713" y="3714750"/>
          <p14:tracePt t="94871" x="5954713" y="3730625"/>
          <p14:tracePt t="94886" x="5954713" y="3754438"/>
          <p14:tracePt t="94894" x="5954713" y="3786188"/>
          <p14:tracePt t="94902" x="5946775" y="3816350"/>
          <p14:tracePt t="94910" x="5930900" y="3840163"/>
          <p14:tracePt t="94918" x="5900738" y="3871913"/>
          <p14:tracePt t="94926" x="5884863" y="3879850"/>
          <p14:tracePt t="97038" x="5892800" y="3879850"/>
          <p14:tracePt t="97046" x="5908675" y="3871913"/>
          <p14:tracePt t="97054" x="5915025" y="3871913"/>
          <p14:tracePt t="97062" x="5930900" y="3863975"/>
          <p14:tracePt t="97070" x="5938838" y="3856038"/>
          <p14:tracePt t="97086" x="5946775" y="3856038"/>
          <p14:tracePt t="97175" x="5954713" y="3856038"/>
          <p14:tracePt t="97182" x="5970588" y="3848100"/>
          <p14:tracePt t="97191" x="5986463" y="3840163"/>
          <p14:tracePt t="97207" x="5994400" y="3840163"/>
          <p14:tracePt t="97214" x="6002338" y="3840163"/>
          <p14:tracePt t="97222" x="6010275" y="3832225"/>
          <p14:tracePt t="97246" x="6026150" y="3832225"/>
          <p14:tracePt t="97310" x="6040438" y="3832225"/>
          <p14:tracePt t="97326" x="6048375" y="3832225"/>
          <p14:tracePt t="97334" x="6056313" y="3832225"/>
          <p14:tracePt t="97350" x="6064250" y="3832225"/>
          <p14:tracePt t="97366" x="6072188" y="3832225"/>
          <p14:tracePt t="97455" x="6080125" y="3832225"/>
          <p14:tracePt t="97479" x="6088063" y="3832225"/>
          <p14:tracePt t="97487" x="6088063" y="3840163"/>
          <p14:tracePt t="97495" x="6096000" y="3840163"/>
          <p14:tracePt t="97543" x="6103938" y="3848100"/>
          <p14:tracePt t="97674" x="6111875" y="3832225"/>
          <p14:tracePt t="97680" x="6103938" y="3786188"/>
          <p14:tracePt t="97687" x="6096000" y="3762375"/>
          <p14:tracePt t="97694" x="6040438" y="3698875"/>
          <p14:tracePt t="97702" x="5994400" y="3644900"/>
          <p14:tracePt t="97710" x="5946775" y="3597275"/>
          <p14:tracePt t="97718" x="5884863" y="3557588"/>
          <p14:tracePt t="97726" x="5821363" y="3503613"/>
          <p14:tracePt t="97734" x="5759450" y="3455988"/>
          <p14:tracePt t="97742" x="5703888" y="3409950"/>
          <p14:tracePt t="97750" x="5657850" y="3370263"/>
          <p14:tracePt t="97758" x="5634038" y="3354388"/>
          <p14:tracePt t="97766" x="5594350" y="3300413"/>
          <p14:tracePt t="97775" x="5570538" y="3260725"/>
          <p14:tracePt t="97782" x="5540375" y="3213100"/>
          <p14:tracePt t="97791" x="5516563" y="3159125"/>
          <p14:tracePt t="97800" x="5508625" y="3111500"/>
          <p14:tracePt t="97806" x="5476875" y="3055938"/>
          <p14:tracePt t="97814" x="5445125" y="3001963"/>
          <p14:tracePt t="97822" x="5422900" y="2930525"/>
          <p14:tracePt t="97830" x="5407025" y="2892425"/>
          <p14:tracePt t="97839" x="5383213" y="2844800"/>
          <p14:tracePt t="97846" x="5367338" y="2798763"/>
          <p14:tracePt t="97854" x="5343525" y="2759075"/>
          <p14:tracePt t="97862" x="5335588" y="2727325"/>
          <p14:tracePt t="97870" x="5303838" y="2673350"/>
          <p14:tracePt t="97878" x="5303838" y="2625725"/>
          <p14:tracePt t="97886" x="5289550" y="2601913"/>
          <p14:tracePt t="97894" x="5265738" y="2562225"/>
          <p14:tracePt t="97902" x="5257800" y="2516188"/>
          <p14:tracePt t="97910" x="5226050" y="2468563"/>
          <p14:tracePt t="97918" x="5210175" y="2436813"/>
          <p14:tracePt t="97926" x="5180013" y="2382838"/>
          <p14:tracePt t="97934" x="5148263" y="2343150"/>
          <p14:tracePt t="97943" x="5108575" y="2305050"/>
          <p14:tracePt t="97950" x="5084763" y="2273300"/>
          <p14:tracePt t="97959" x="5046663" y="2241550"/>
          <p14:tracePt t="97967" x="5006975" y="2201863"/>
          <p14:tracePt t="97974" x="4959350" y="2171700"/>
          <p14:tracePt t="97982" x="4937125" y="2155825"/>
          <p14:tracePt t="97991" x="4889500" y="2124075"/>
          <p14:tracePt t="97998" x="4857750" y="2100263"/>
          <p14:tracePt t="98006" x="4811713" y="2084388"/>
          <p14:tracePt t="98014" x="4764088" y="2060575"/>
          <p14:tracePt t="98023" x="4732338" y="2060575"/>
          <p14:tracePt t="98030" x="4670425" y="2054225"/>
          <p14:tracePt t="98038" x="4606925" y="2046288"/>
          <p14:tracePt t="98047" x="4537075" y="2038350"/>
          <p14:tracePt t="98054" x="4449763" y="2022475"/>
          <p14:tracePt t="98062" x="4371975" y="2014538"/>
          <p14:tracePt t="98070" x="4294188" y="2006600"/>
          <p14:tracePt t="98089" x="4121150" y="1982788"/>
          <p14:tracePt t="98094" x="4035425" y="1966913"/>
          <p14:tracePt t="98102" x="3963988" y="1958975"/>
          <p14:tracePt t="98110" x="3910013" y="1943100"/>
          <p14:tracePt t="98118" x="3854450" y="1943100"/>
          <p14:tracePt t="98126" x="3800475" y="1935163"/>
          <p14:tracePt t="98134" x="3752850" y="1928813"/>
          <p14:tracePt t="98142" x="3706813" y="1920875"/>
          <p14:tracePt t="98150" x="3651250" y="1920875"/>
          <p14:tracePt t="98159" x="3565525" y="1920875"/>
          <p14:tracePt t="98166" x="3478213" y="1897063"/>
          <p14:tracePt t="98174" x="3376613" y="1897063"/>
          <p14:tracePt t="98182" x="3267075" y="1897063"/>
          <p14:tracePt t="98191" x="3157538" y="1897063"/>
          <p14:tracePt t="98198" x="3055938" y="1897063"/>
          <p14:tracePt t="98206" x="2954338" y="1897063"/>
          <p14:tracePt t="98214" x="2813050" y="1897063"/>
          <p14:tracePt t="98223" x="2679700" y="1897063"/>
          <p14:tracePt t="98230" x="2586038" y="1897063"/>
          <p14:tracePt t="98238" x="2444750" y="1897063"/>
          <p14:tracePt t="98246" x="2255838" y="1897063"/>
          <p14:tracePt t="98254" x="2100263" y="1897063"/>
          <p14:tracePt t="98262" x="1951038" y="1897063"/>
          <p14:tracePt t="98270" x="1841500" y="1897063"/>
          <p14:tracePt t="98278" x="1724025" y="1897063"/>
          <p14:tracePt t="98286" x="1622425" y="1897063"/>
          <p14:tracePt t="98298" x="1535113" y="1897063"/>
          <p14:tracePt t="98302" x="1433513" y="1897063"/>
          <p14:tracePt t="98310" x="1363663" y="1897063"/>
          <p14:tracePt t="98318" x="1300163" y="1897063"/>
          <p14:tracePt t="98326" x="1230313" y="1912938"/>
          <p14:tracePt t="98334" x="1166813" y="1920875"/>
          <p14:tracePt t="98343" x="1136650" y="1920875"/>
          <p14:tracePt t="98350" x="1081088" y="1935163"/>
          <p14:tracePt t="98358" x="1041400" y="1935163"/>
          <p14:tracePt t="98366" x="987425" y="1951038"/>
          <p14:tracePt t="98374" x="915988" y="1958975"/>
          <p14:tracePt t="98382" x="862013" y="1982788"/>
          <p14:tracePt t="98391" x="792163" y="1990725"/>
          <p14:tracePt t="98398" x="736600" y="1998663"/>
          <p14:tracePt t="98407" x="673100" y="2014538"/>
          <p14:tracePt t="98414" x="627063" y="2022475"/>
          <p14:tracePt t="98424" x="571500" y="2030413"/>
          <p14:tracePt t="98430" x="533400" y="2030413"/>
          <p14:tracePt t="98439" x="485775" y="2046288"/>
          <p14:tracePt t="98446" x="461963" y="2054225"/>
          <p14:tracePt t="98454" x="438150" y="2060575"/>
          <p14:tracePt t="98462" x="423863" y="2060575"/>
          <p14:tracePt t="98470" x="392113" y="2076450"/>
          <p14:tracePt t="98486" x="384175" y="2092325"/>
          <p14:tracePt t="98494" x="368300" y="2100263"/>
          <p14:tracePt t="98502" x="368300" y="2124075"/>
          <p14:tracePt t="98510" x="360363" y="2147888"/>
          <p14:tracePt t="98518" x="336550" y="2185988"/>
          <p14:tracePt t="98526" x="320675" y="2225675"/>
          <p14:tracePt t="98534" x="304800" y="2265363"/>
          <p14:tracePt t="98543" x="282575" y="2311400"/>
          <p14:tracePt t="98550" x="274638" y="2359025"/>
          <p14:tracePt t="98559" x="258763" y="2406650"/>
          <p14:tracePt t="98566" x="250825" y="2444750"/>
          <p14:tracePt t="98574" x="242888" y="2500313"/>
          <p14:tracePt t="98582" x="227013" y="2547938"/>
          <p14:tracePt t="98591" x="219075" y="2593975"/>
          <p14:tracePt t="98598" x="219075" y="2633663"/>
          <p14:tracePt t="98607" x="219075" y="2695575"/>
          <p14:tracePt t="98614" x="219075" y="2735263"/>
          <p14:tracePt t="98622" x="219075" y="2782888"/>
          <p14:tracePt t="98631" x="219075" y="2805113"/>
          <p14:tracePt t="98638" x="219075" y="2836863"/>
          <p14:tracePt t="98646" x="227013" y="2860675"/>
          <p14:tracePt t="98654" x="250825" y="2908300"/>
          <p14:tracePt t="98662" x="266700" y="2930525"/>
          <p14:tracePt t="98670" x="266700" y="2938463"/>
          <p14:tracePt t="98678" x="298450" y="2962275"/>
          <p14:tracePt t="98686" x="312738" y="2986088"/>
          <p14:tracePt t="98694" x="328613" y="2994025"/>
          <p14:tracePt t="98702" x="352425" y="3009900"/>
          <p14:tracePt t="98710" x="376238" y="3017838"/>
          <p14:tracePt t="98718" x="400050" y="3017838"/>
          <p14:tracePt t="98726" x="430213" y="3025775"/>
          <p14:tracePt t="98734" x="461963" y="3025775"/>
          <p14:tracePt t="98743" x="493713" y="3033713"/>
          <p14:tracePt t="98750" x="549275" y="3033713"/>
          <p14:tracePt t="98759" x="587375" y="3033713"/>
          <p14:tracePt t="98766" x="666750" y="3033713"/>
          <p14:tracePt t="98775" x="736600" y="3033713"/>
          <p14:tracePt t="98782" x="806450" y="3033713"/>
          <p14:tracePt t="98790" x="885825" y="3033713"/>
          <p14:tracePt t="98798" x="947738" y="3033713"/>
          <p14:tracePt t="98807" x="1011238" y="3033713"/>
          <p14:tracePt t="98814" x="1073150" y="3033713"/>
          <p14:tracePt t="98822" x="1144588" y="3033713"/>
          <p14:tracePt t="98830" x="1206500" y="3033713"/>
          <p14:tracePt t="98838" x="1262063" y="3033713"/>
          <p14:tracePt t="98846" x="1300163" y="3033713"/>
          <p14:tracePt t="98854" x="1331913" y="3033713"/>
          <p14:tracePt t="98862" x="1363663" y="3033713"/>
          <p14:tracePt t="98870" x="1401763" y="3033713"/>
          <p14:tracePt t="98878" x="1417638" y="3033713"/>
          <p14:tracePt t="98886" x="1425575" y="3033713"/>
          <p14:tracePt t="98894" x="1441450" y="3033713"/>
          <p14:tracePt t="98902" x="1449388" y="3033713"/>
          <p14:tracePt t="98910" x="1465263" y="3033713"/>
          <p14:tracePt t="98918" x="1473200" y="3033713"/>
          <p14:tracePt t="98934" x="1489075" y="3033713"/>
          <p14:tracePt t="98943" x="1497013" y="3033713"/>
          <p14:tracePt t="98950" x="1504950" y="3033713"/>
          <p14:tracePt t="98959" x="1520825" y="3033713"/>
          <p14:tracePt t="98966" x="1535113" y="3033713"/>
          <p14:tracePt t="98991" x="1590675" y="3033713"/>
          <p14:tracePt t="98998" x="1606550" y="3033713"/>
          <p14:tracePt t="99007" x="1630363" y="3041650"/>
          <p14:tracePt t="99014" x="1646238" y="3041650"/>
          <p14:tracePt t="99022" x="1668463" y="3041650"/>
          <p14:tracePt t="99030" x="1684338" y="3041650"/>
          <p14:tracePt t="99038" x="1708150" y="3055938"/>
          <p14:tracePt t="99046" x="1724025" y="3055938"/>
          <p14:tracePt t="99054" x="1755775" y="3063875"/>
          <p14:tracePt t="99062" x="1793875" y="3063875"/>
          <p14:tracePt t="99070" x="1817688" y="3063875"/>
          <p14:tracePt t="99078" x="1857375" y="3063875"/>
          <p14:tracePt t="99086" x="1895475" y="3063875"/>
          <p14:tracePt t="99094" x="1927225" y="3063875"/>
          <p14:tracePt t="99102" x="1982788" y="3063875"/>
          <p14:tracePt t="99110" x="2020888" y="3063875"/>
          <p14:tracePt t="99118" x="2076450" y="3063875"/>
          <p14:tracePt t="99126" x="2132013" y="3063875"/>
          <p14:tracePt t="99134" x="2185988" y="3063875"/>
          <p14:tracePt t="99143" x="2249488" y="3063875"/>
          <p14:tracePt t="99150" x="2287588" y="3063875"/>
          <p14:tracePt t="99158" x="2343150" y="3063875"/>
          <p14:tracePt t="99166" x="2381250" y="3063875"/>
          <p14:tracePt t="99175" x="2428875" y="3063875"/>
          <p14:tracePt t="99182" x="2468563" y="3063875"/>
          <p14:tracePt t="99190" x="2506663" y="3063875"/>
          <p14:tracePt t="99198" x="2554288" y="3063875"/>
          <p14:tracePt t="99206" x="2586038" y="3063875"/>
          <p14:tracePt t="99214" x="2624138" y="3063875"/>
          <p14:tracePt t="99222" x="2679700" y="3063875"/>
          <p14:tracePt t="99230" x="2735263" y="3063875"/>
          <p14:tracePt t="99238" x="2797175" y="3063875"/>
          <p14:tracePt t="99246" x="2852738" y="3063875"/>
          <p14:tracePt t="99254" x="2922588" y="3063875"/>
          <p14:tracePt t="99262" x="2962275" y="3063875"/>
          <p14:tracePt t="99270" x="3040063" y="3063875"/>
          <p14:tracePt t="99278" x="3103563" y="3063875"/>
          <p14:tracePt t="99286" x="3149600" y="3063875"/>
          <p14:tracePt t="99294" x="3197225" y="3063875"/>
          <p14:tracePt t="99302" x="3251200" y="3063875"/>
          <p14:tracePt t="99310" x="3298825" y="3063875"/>
          <p14:tracePt t="99318" x="3330575" y="3063875"/>
          <p14:tracePt t="99326" x="3376613" y="3063875"/>
          <p14:tracePt t="99334" x="3408363" y="3063875"/>
          <p14:tracePt t="99343" x="3440113" y="3063875"/>
          <p14:tracePt t="99350" x="3478213" y="3063875"/>
          <p14:tracePt t="99360" x="3509963" y="3063875"/>
          <p14:tracePt t="99366" x="3533775" y="3055938"/>
          <p14:tracePt t="99374" x="3565525" y="3055938"/>
          <p14:tracePt t="99382" x="3589338" y="3055938"/>
          <p14:tracePt t="99390" x="3619500" y="3055938"/>
          <p14:tracePt t="99398" x="3643313" y="3049588"/>
          <p14:tracePt t="99406" x="3675063" y="3049588"/>
          <p14:tracePt t="99414" x="3714750" y="3033713"/>
          <p14:tracePt t="99422" x="3752850" y="3025775"/>
          <p14:tracePt t="99430" x="3760788" y="3025775"/>
          <p14:tracePt t="99438" x="3784600" y="3017838"/>
          <p14:tracePt t="99454" x="3800475" y="3017838"/>
          <p14:tracePt t="99462" x="3808413" y="3017838"/>
          <p14:tracePt t="99470" x="3832225" y="3017838"/>
          <p14:tracePt t="99486" x="3840163" y="3017838"/>
          <p14:tracePt t="99582" x="3846513" y="3009900"/>
          <p14:tracePt t="99743" x="3854450" y="3009900"/>
          <p14:tracePt t="99750" x="3862388" y="3001963"/>
          <p14:tracePt t="99774" x="3878263" y="3001963"/>
          <p14:tracePt t="99782" x="3886200" y="2994025"/>
          <p14:tracePt t="99790" x="3894138" y="2994025"/>
          <p14:tracePt t="99806" x="3910013" y="2986088"/>
          <p14:tracePt t="99814" x="3933825" y="2978150"/>
          <p14:tracePt t="99822" x="3941763" y="2978150"/>
          <p14:tracePt t="99830" x="3963988" y="2978150"/>
          <p14:tracePt t="99838" x="3987800" y="2970213"/>
          <p14:tracePt t="99846" x="4035425" y="2962275"/>
          <p14:tracePt t="99854" x="4059238" y="2962275"/>
          <p14:tracePt t="99862" x="4097338" y="2954338"/>
          <p14:tracePt t="99870" x="4121150" y="2946400"/>
          <p14:tracePt t="99878" x="4144963" y="2946400"/>
          <p14:tracePt t="99886" x="4176713" y="2946400"/>
          <p14:tracePt t="99894" x="4192588" y="2946400"/>
          <p14:tracePt t="99902" x="4206875" y="2938463"/>
          <p14:tracePt t="99911" x="4230688" y="2938463"/>
          <p14:tracePt t="99918" x="4246563" y="2938463"/>
          <p14:tracePt t="100046" x="4230688" y="2938463"/>
          <p14:tracePt t="100054" x="4206875" y="2938463"/>
          <p14:tracePt t="100062" x="4176713" y="2938463"/>
          <p14:tracePt t="100070" x="4144963" y="2946400"/>
          <p14:tracePt t="100079" x="4113213" y="2946400"/>
          <p14:tracePt t="100086" x="4075113" y="2954338"/>
          <p14:tracePt t="100094" x="4043363" y="2954338"/>
          <p14:tracePt t="100102" x="4011613" y="2954338"/>
          <p14:tracePt t="100111" x="3979863" y="2954338"/>
          <p14:tracePt t="100118" x="3949700" y="2954338"/>
          <p14:tracePt t="100126" x="3917950" y="2954338"/>
          <p14:tracePt t="100134" x="3894138" y="2954338"/>
          <p14:tracePt t="100142" x="3886200" y="2954338"/>
          <p14:tracePt t="100150" x="3862388" y="2954338"/>
          <p14:tracePt t="100158" x="3854450" y="2954338"/>
          <p14:tracePt t="100166" x="3846513" y="2954338"/>
          <p14:tracePt t="100175" x="3832225" y="2946400"/>
          <p14:tracePt t="100231" x="3824288" y="2946400"/>
          <p14:tracePt t="100238" x="3816350" y="2946400"/>
          <p14:tracePt t="100246" x="3808413" y="2946400"/>
          <p14:tracePt t="100254" x="3792538" y="2946400"/>
          <p14:tracePt t="100262" x="3776663" y="2946400"/>
          <p14:tracePt t="100270" x="3760788" y="2946400"/>
          <p14:tracePt t="100278" x="3752850" y="2946400"/>
          <p14:tracePt t="100286" x="3729038" y="2946400"/>
          <p14:tracePt t="100294" x="3714750" y="2946400"/>
          <p14:tracePt t="100302" x="3706813" y="2946400"/>
          <p14:tracePt t="100311" x="3683000" y="2946400"/>
          <p14:tracePt t="100430" x="3698875" y="2946400"/>
          <p14:tracePt t="100438" x="3729038" y="2946400"/>
          <p14:tracePt t="100446" x="3776663" y="2954338"/>
          <p14:tracePt t="100454" x="3816350" y="2954338"/>
          <p14:tracePt t="100462" x="3894138" y="2962275"/>
          <p14:tracePt t="100470" x="3963988" y="2962275"/>
          <p14:tracePt t="100479" x="4051300" y="2962275"/>
          <p14:tracePt t="100487" x="4144963" y="2962275"/>
          <p14:tracePt t="100494" x="4222750" y="2962275"/>
          <p14:tracePt t="100502" x="4310063" y="2946400"/>
          <p14:tracePt t="100511" x="4403725" y="2924175"/>
          <p14:tracePt t="100518" x="4489450" y="2900363"/>
          <p14:tracePt t="100526" x="4583113" y="2860675"/>
          <p14:tracePt t="100534" x="4670425" y="2844800"/>
          <p14:tracePt t="100542" x="4748213" y="2813050"/>
          <p14:tracePt t="100550" x="4833938" y="2774950"/>
          <p14:tracePt t="100559" x="4905375" y="2735263"/>
          <p14:tracePt t="100566" x="4959350" y="2703513"/>
          <p14:tracePt t="100574" x="5022850" y="2681288"/>
          <p14:tracePt t="100583" x="5084763" y="2649538"/>
          <p14:tracePt t="100590" x="5148263" y="2609850"/>
          <p14:tracePt t="100598" x="5202238" y="2570163"/>
          <p14:tracePt t="100606" x="5257800" y="2555875"/>
          <p14:tracePt t="100614" x="5311775" y="2516188"/>
          <p14:tracePt t="100622" x="5343525" y="2484438"/>
          <p14:tracePt t="100630" x="5383213" y="2468563"/>
          <p14:tracePt t="100638" x="5391150" y="2460625"/>
          <p14:tracePt t="100646" x="5422900" y="2430463"/>
          <p14:tracePt t="100654" x="5429250" y="2414588"/>
          <p14:tracePt t="100662" x="5429250" y="2398713"/>
          <p14:tracePt t="100670" x="5437188" y="2390775"/>
          <p14:tracePt t="100678" x="5445125" y="2374900"/>
          <p14:tracePt t="100686" x="5445125" y="2359025"/>
          <p14:tracePt t="100694" x="5445125" y="2351088"/>
          <p14:tracePt t="100702" x="5445125" y="2343150"/>
          <p14:tracePt t="100710" x="5445125" y="2327275"/>
          <p14:tracePt t="100718" x="5445125" y="2311400"/>
          <p14:tracePt t="100726" x="5445125" y="2305050"/>
          <p14:tracePt t="100734" x="5445125" y="2297113"/>
          <p14:tracePt t="100742" x="5437188" y="2273300"/>
          <p14:tracePt t="100750" x="5429250" y="2265363"/>
          <p14:tracePt t="100758" x="5414963" y="2257425"/>
          <p14:tracePt t="100766" x="5383213" y="2233613"/>
          <p14:tracePt t="100774" x="5351463" y="2225675"/>
          <p14:tracePt t="100782" x="5311775" y="2217738"/>
          <p14:tracePt t="100790" x="5273675" y="2217738"/>
          <p14:tracePt t="100798" x="5218113" y="2201863"/>
          <p14:tracePt t="100806" x="5172075" y="2201863"/>
          <p14:tracePt t="100814" x="5124450" y="2201863"/>
          <p14:tracePt t="100823" x="5068888" y="2201863"/>
          <p14:tracePt t="100831" x="5022850" y="2201863"/>
          <p14:tracePt t="100838" x="4983163" y="2201863"/>
          <p14:tracePt t="100846" x="4921250" y="2201863"/>
          <p14:tracePt t="100854" x="4889500" y="2201863"/>
          <p14:tracePt t="100862" x="4826000" y="2201863"/>
          <p14:tracePt t="100870" x="4764088" y="2201863"/>
          <p14:tracePt t="100878" x="4716463" y="2201863"/>
          <p14:tracePt t="100886" x="4654550" y="2201863"/>
          <p14:tracePt t="100894" x="4606925" y="2201863"/>
          <p14:tracePt t="100902" x="4560888" y="2209800"/>
          <p14:tracePt t="100910" x="4505325" y="2209800"/>
          <p14:tracePt t="100918" x="4449763" y="2217738"/>
          <p14:tracePt t="100927" x="4411663" y="2233613"/>
          <p14:tracePt t="100934" x="4356100" y="2249488"/>
          <p14:tracePt t="100942" x="4318000" y="2257425"/>
          <p14:tracePt t="100950" x="4286250" y="2273300"/>
          <p14:tracePt t="100958" x="4246563" y="2289175"/>
          <p14:tracePt t="100966" x="4222750" y="2289175"/>
          <p14:tracePt t="100974" x="4184650" y="2289175"/>
          <p14:tracePt t="100983" x="4144963" y="2305050"/>
          <p14:tracePt t="100992" x="4113213" y="2311400"/>
          <p14:tracePt t="100998" x="4075113" y="2319338"/>
          <p14:tracePt t="101006" x="4035425" y="2327275"/>
          <p14:tracePt t="101014" x="3987800" y="2351088"/>
          <p14:tracePt t="101022" x="3925888" y="2359025"/>
          <p14:tracePt t="101030" x="3886200" y="2359025"/>
          <p14:tracePt t="101038" x="3840163" y="2366963"/>
          <p14:tracePt t="101046" x="3800475" y="2390775"/>
          <p14:tracePt t="101054" x="3768725" y="2390775"/>
          <p14:tracePt t="101062" x="3736975" y="2390775"/>
          <p14:tracePt t="101070" x="3706813" y="2390775"/>
          <p14:tracePt t="101078" x="3667125" y="2390775"/>
          <p14:tracePt t="101086" x="3643313" y="2390775"/>
          <p14:tracePt t="101095" x="3603625" y="2390775"/>
          <p14:tracePt t="101102" x="3533775" y="2382838"/>
          <p14:tracePt t="101111" x="3478213" y="2374900"/>
          <p14:tracePt t="101118" x="3416300" y="2343150"/>
          <p14:tracePt t="101127" x="3346450" y="2335213"/>
          <p14:tracePt t="101134" x="3290888" y="2327275"/>
          <p14:tracePt t="101143" x="3213100" y="2319338"/>
          <p14:tracePt t="101150" x="3141663" y="2305050"/>
          <p14:tracePt t="101159" x="3087688" y="2305050"/>
          <p14:tracePt t="101166" x="3024188" y="2305050"/>
          <p14:tracePt t="101174" x="2978150" y="2305050"/>
          <p14:tracePt t="101182" x="2930525" y="2305050"/>
          <p14:tracePt t="101190" x="2867025" y="2305050"/>
          <p14:tracePt t="101198" x="2813050" y="2305050"/>
          <p14:tracePt t="101206" x="2757488" y="2305050"/>
          <p14:tracePt t="101214" x="2719388" y="2305050"/>
          <p14:tracePt t="101222" x="2647950" y="2305050"/>
          <p14:tracePt t="101230" x="2609850" y="2305050"/>
          <p14:tracePt t="101238" x="2570163" y="2305050"/>
          <p14:tracePt t="101246" x="2514600" y="2305050"/>
          <p14:tracePt t="101254" x="2460625" y="2305050"/>
          <p14:tracePt t="101262" x="2405063" y="2311400"/>
          <p14:tracePt t="101270" x="2374900" y="2319338"/>
          <p14:tracePt t="101279" x="2319338" y="2327275"/>
          <p14:tracePt t="101286" x="2279650" y="2335213"/>
          <p14:tracePt t="101295" x="2255838" y="2343150"/>
          <p14:tracePt t="101302" x="2241550" y="2343150"/>
          <p14:tracePt t="101311" x="2225675" y="2343150"/>
          <p14:tracePt t="101326" x="2217738" y="2343150"/>
          <p14:tracePt t="101334" x="2209800" y="2343150"/>
          <p14:tracePt t="101343" x="2193925" y="2351088"/>
          <p14:tracePt t="101350" x="2185988" y="2351088"/>
          <p14:tracePt t="101358" x="2154238" y="2351088"/>
          <p14:tracePt t="101366" x="2132013" y="2351088"/>
          <p14:tracePt t="101374" x="2100263" y="2351088"/>
          <p14:tracePt t="101382" x="2068513" y="2351088"/>
          <p14:tracePt t="101390" x="2036763" y="2351088"/>
          <p14:tracePt t="101398" x="2006600" y="2351088"/>
          <p14:tracePt t="101406" x="1982788" y="2351088"/>
          <p14:tracePt t="101414" x="1951038" y="2351088"/>
          <p14:tracePt t="101422" x="1919288" y="2351088"/>
          <p14:tracePt t="101430" x="1903413" y="2359025"/>
          <p14:tracePt t="101438" x="1873250" y="2366963"/>
          <p14:tracePt t="101454" x="1841500" y="2366963"/>
          <p14:tracePt t="101462" x="1817688" y="2374900"/>
          <p14:tracePt t="101470" x="1793875" y="2374900"/>
          <p14:tracePt t="101479" x="1755775" y="2382838"/>
          <p14:tracePt t="101486" x="1716088" y="2398713"/>
          <p14:tracePt t="101495" x="1652588" y="2406650"/>
          <p14:tracePt t="101502" x="1598613" y="2406650"/>
          <p14:tracePt t="101510" x="1535113" y="2414588"/>
          <p14:tracePt t="101518" x="1497013" y="2422525"/>
          <p14:tracePt t="101526" x="1449388" y="2436813"/>
          <p14:tracePt t="101534" x="1417638" y="2436813"/>
          <p14:tracePt t="101543" x="1395413" y="2436813"/>
          <p14:tracePt t="101550" x="1379538" y="2436813"/>
          <p14:tracePt t="101558" x="1363663" y="2436813"/>
          <p14:tracePt t="101575" x="1355725" y="2436813"/>
          <p14:tracePt t="101583" x="1347788" y="2436813"/>
          <p14:tracePt t="101590" x="1339850" y="2436813"/>
          <p14:tracePt t="101598" x="1323975" y="2436813"/>
          <p14:tracePt t="101607" x="1308100" y="2436813"/>
          <p14:tracePt t="101614" x="1277938" y="2436813"/>
          <p14:tracePt t="101622" x="1246188" y="2436813"/>
          <p14:tracePt t="101630" x="1190625" y="2436813"/>
          <p14:tracePt t="101638" x="1144588" y="2436813"/>
          <p14:tracePt t="101646" x="1089025" y="2436813"/>
          <p14:tracePt t="101654" x="1019175" y="2436813"/>
          <p14:tracePt t="101662" x="963613" y="2436813"/>
          <p14:tracePt t="101670" x="909638" y="2436813"/>
          <p14:tracePt t="101678" x="862013" y="2436813"/>
          <p14:tracePt t="101686" x="822325" y="2436813"/>
          <p14:tracePt t="101694" x="798513" y="2436813"/>
          <p14:tracePt t="101702" x="784225" y="2436813"/>
          <p14:tracePt t="101710" x="776288" y="2436813"/>
          <p14:tracePt t="101718" x="768350" y="2436813"/>
          <p14:tracePt t="101726" x="760413" y="2436813"/>
          <p14:tracePt t="101821" x="760413" y="2444750"/>
          <p14:tracePt t="101824" x="760413" y="2460625"/>
          <p14:tracePt t="101831" x="760413" y="2492375"/>
          <p14:tracePt t="101839" x="760413" y="2524125"/>
          <p14:tracePt t="101846" x="760413" y="2555875"/>
          <p14:tracePt t="101854" x="760413" y="2601913"/>
          <p14:tracePt t="101863" x="760413" y="2641600"/>
          <p14:tracePt t="101870" x="760413" y="2703513"/>
          <p14:tracePt t="101879" x="776288" y="2759075"/>
          <p14:tracePt t="101886" x="792163" y="2844800"/>
          <p14:tracePt t="101894" x="798513" y="2876550"/>
          <p14:tracePt t="101902" x="830263" y="2954338"/>
          <p14:tracePt t="101910" x="854075" y="2994025"/>
          <p14:tracePt t="101918" x="869950" y="3017838"/>
          <p14:tracePt t="101926" x="893763" y="3055938"/>
          <p14:tracePt t="101934" x="909638" y="3063875"/>
          <p14:tracePt t="101943" x="923925" y="3087688"/>
          <p14:tracePt t="101950" x="939800" y="3087688"/>
          <p14:tracePt t="101958" x="955675" y="3103563"/>
          <p14:tracePt t="101966" x="971550" y="3103563"/>
          <p14:tracePt t="101974" x="987425" y="3111500"/>
          <p14:tracePt t="101995" x="1011238" y="3119438"/>
          <p14:tracePt t="101998" x="1019175" y="3119438"/>
          <p14:tracePt t="102006" x="1035050" y="3119438"/>
          <p14:tracePt t="102014" x="1041400" y="3127375"/>
          <p14:tracePt t="102023" x="1065213" y="3127375"/>
          <p14:tracePt t="102030" x="1081088" y="3127375"/>
          <p14:tracePt t="102038" x="1096963" y="3127375"/>
          <p14:tracePt t="102046" x="1120775" y="3127375"/>
          <p14:tracePt t="102054" x="1136650" y="3127375"/>
          <p14:tracePt t="102062" x="1152525" y="3127375"/>
          <p14:tracePt t="102070" x="1174750" y="3127375"/>
          <p14:tracePt t="102079" x="1206500" y="3127375"/>
          <p14:tracePt t="102086" x="1214438" y="3127375"/>
          <p14:tracePt t="102094" x="1246188" y="3127375"/>
          <p14:tracePt t="102102" x="1277938" y="3127375"/>
          <p14:tracePt t="102110" x="1339850" y="3119438"/>
          <p14:tracePt t="102118" x="1387475" y="3119438"/>
          <p14:tracePt t="102126" x="1425575" y="3111500"/>
          <p14:tracePt t="102134" x="1473200" y="3111500"/>
          <p14:tracePt t="102142" x="1481138" y="3103563"/>
          <p14:tracePt t="102150" x="1497013" y="3095625"/>
          <p14:tracePt t="102158" x="1520825" y="3095625"/>
          <p14:tracePt t="102166" x="1543050" y="3095625"/>
          <p14:tracePt t="102174" x="1558925" y="3087688"/>
          <p14:tracePt t="102191" x="1582738" y="3087688"/>
          <p14:tracePt t="102206" x="1598613" y="3087688"/>
          <p14:tracePt t="102214" x="1606550" y="3079750"/>
          <p14:tracePt t="102231" x="1622425" y="3079750"/>
          <p14:tracePt t="102238" x="1630363" y="3079750"/>
          <p14:tracePt t="102246" x="1638300" y="3079750"/>
          <p14:tracePt t="102254" x="1646238" y="3079750"/>
          <p14:tracePt t="102262" x="1652588" y="3079750"/>
          <p14:tracePt t="102270" x="1676400" y="3079750"/>
          <p14:tracePt t="102279" x="1684338" y="3079750"/>
          <p14:tracePt t="102286" x="1692275" y="3071813"/>
          <p14:tracePt t="102294" x="1708150" y="3071813"/>
          <p14:tracePt t="102302" x="1724025" y="3071813"/>
          <p14:tracePt t="102310" x="1755775" y="3055938"/>
          <p14:tracePt t="102318" x="1770063" y="3055938"/>
          <p14:tracePt t="102327" x="1793875" y="3055938"/>
          <p14:tracePt t="102334" x="1825625" y="3055938"/>
          <p14:tracePt t="102342" x="1873250" y="3049588"/>
          <p14:tracePt t="102350" x="1911350" y="3049588"/>
          <p14:tracePt t="102358" x="1935163" y="3041650"/>
          <p14:tracePt t="102366" x="1966913" y="3041650"/>
          <p14:tracePt t="102374" x="1990725" y="3033713"/>
          <p14:tracePt t="102382" x="2012950" y="3025775"/>
          <p14:tracePt t="102390" x="2052638" y="3025775"/>
          <p14:tracePt t="102398" x="2060575" y="3025775"/>
          <p14:tracePt t="102406" x="2084388" y="3025775"/>
          <p14:tracePt t="102414" x="2108200" y="3025775"/>
          <p14:tracePt t="102430" x="2116138" y="3025775"/>
          <p14:tracePt t="102438" x="2132013" y="3025775"/>
          <p14:tracePt t="102446" x="2146300" y="3025775"/>
          <p14:tracePt t="102462" x="2170113" y="3025775"/>
          <p14:tracePt t="102470" x="2185988" y="3033713"/>
          <p14:tracePt t="102479" x="2217738" y="3041650"/>
          <p14:tracePt t="102486" x="2233613" y="3049588"/>
          <p14:tracePt t="102494" x="2255838" y="3055938"/>
          <p14:tracePt t="102502" x="2279650" y="3063875"/>
          <p14:tracePt t="102510" x="2303463" y="3063875"/>
          <p14:tracePt t="102518" x="2335213" y="3063875"/>
          <p14:tracePt t="102527" x="2351088" y="3079750"/>
          <p14:tracePt t="102534" x="2374900" y="3079750"/>
          <p14:tracePt t="102542" x="2381250" y="3079750"/>
          <p14:tracePt t="102550" x="2405063" y="3079750"/>
          <p14:tracePt t="102558" x="2413000" y="3079750"/>
          <p14:tracePt t="102566" x="2428875" y="3079750"/>
          <p14:tracePt t="102583" x="2436813" y="3079750"/>
          <p14:tracePt t="102590" x="2452688" y="3079750"/>
          <p14:tracePt t="102606" x="2460625" y="3079750"/>
          <p14:tracePt t="102614" x="2484438" y="3079750"/>
          <p14:tracePt t="102622" x="2506663" y="3079750"/>
          <p14:tracePt t="102630" x="2530475" y="3079750"/>
          <p14:tracePt t="102638" x="2562225" y="3079750"/>
          <p14:tracePt t="102646" x="2578100" y="3071813"/>
          <p14:tracePt t="102654" x="2617788" y="3055938"/>
          <p14:tracePt t="102663" x="2640013" y="3049588"/>
          <p14:tracePt t="102670" x="2671763" y="3049588"/>
          <p14:tracePt t="102679" x="2703513" y="3049588"/>
          <p14:tracePt t="102686" x="2719388" y="3041650"/>
          <p14:tracePt t="102694" x="2735263" y="3033713"/>
          <p14:tracePt t="102702" x="2757488" y="3033713"/>
          <p14:tracePt t="102710" x="2773363" y="3033713"/>
          <p14:tracePt t="102718" x="2781300" y="3033713"/>
          <p14:tracePt t="102734" x="2789238" y="3033713"/>
          <p14:tracePt t="102742" x="2805113" y="3033713"/>
          <p14:tracePt t="102758" x="2813050" y="3033713"/>
          <p14:tracePt t="102782" x="2820988" y="3033713"/>
          <p14:tracePt t="102790" x="2828925" y="3033713"/>
          <p14:tracePt t="102814" x="2836863" y="3033713"/>
          <p14:tracePt t="102831" x="2844800" y="3033713"/>
          <p14:tracePt t="102846" x="2852738" y="3033713"/>
          <p14:tracePt t="102878" x="2860675" y="3033713"/>
          <p14:tracePt t="102886" x="2867025" y="3033713"/>
          <p14:tracePt t="102894" x="2874963" y="3033713"/>
          <p14:tracePt t="102902" x="2882900" y="3025775"/>
          <p14:tracePt t="102918" x="2898775" y="3025775"/>
          <p14:tracePt t="102926" x="2906713" y="3025775"/>
          <p14:tracePt t="102959" x="2914650" y="3025775"/>
          <p14:tracePt t="102983" x="2922588" y="3025775"/>
          <p14:tracePt t="103062" x="2930525" y="3025775"/>
          <p14:tracePt t="103079" x="2946400" y="3025775"/>
          <p14:tracePt t="103103" x="2962275" y="3025775"/>
          <p14:tracePt t="103118" x="2970213" y="3033713"/>
          <p14:tracePt t="103126" x="2978150" y="3033713"/>
          <p14:tracePt t="103174" x="2986088" y="3041650"/>
          <p14:tracePt t="103198" x="2986088" y="3049588"/>
          <p14:tracePt t="103431" x="2992438" y="3049588"/>
          <p14:tracePt t="103447" x="2992438" y="3055938"/>
          <p14:tracePt t="103463" x="3008313" y="3063875"/>
          <p14:tracePt t="103470" x="3016250" y="3071813"/>
          <p14:tracePt t="103486" x="3024188" y="3079750"/>
          <p14:tracePt t="103518" x="3032125" y="3079750"/>
          <p14:tracePt t="103526" x="3040063" y="3079750"/>
          <p14:tracePt t="103543" x="3055938" y="3079750"/>
          <p14:tracePt t="103550" x="3071813" y="3079750"/>
          <p14:tracePt t="103558" x="3079750" y="3079750"/>
          <p14:tracePt t="103566" x="3103563" y="3063875"/>
          <p14:tracePt t="103574" x="3117850" y="3063875"/>
          <p14:tracePt t="103582" x="3133725" y="3055938"/>
          <p14:tracePt t="103590" x="3149600" y="3041650"/>
          <p14:tracePt t="103598" x="3165475" y="3041650"/>
          <p14:tracePt t="103606" x="3189288" y="3033713"/>
          <p14:tracePt t="103614" x="3197225" y="3033713"/>
          <p14:tracePt t="103622" x="3213100" y="3025775"/>
          <p14:tracePt t="103630" x="3228975" y="3025775"/>
          <p14:tracePt t="103638" x="3235325" y="3017838"/>
          <p14:tracePt t="103647" x="3259138" y="3017838"/>
          <p14:tracePt t="103654" x="3267075" y="3017838"/>
          <p14:tracePt t="103662" x="3275013" y="3017838"/>
          <p14:tracePt t="103670" x="3282950" y="3009900"/>
          <p14:tracePt t="103679" x="3298825" y="3009900"/>
          <p14:tracePt t="103686" x="3306763" y="3009900"/>
          <p14:tracePt t="103695" x="3330575" y="3009900"/>
          <p14:tracePt t="103702" x="3352800" y="3001963"/>
          <p14:tracePt t="103710" x="3360738" y="3001963"/>
          <p14:tracePt t="103718" x="3376613" y="3001963"/>
          <p14:tracePt t="103726" x="3392488" y="3001963"/>
          <p14:tracePt t="103734" x="3424238" y="3001963"/>
          <p14:tracePt t="103742" x="3448050" y="2986088"/>
          <p14:tracePt t="103750" x="3471863" y="2978150"/>
          <p14:tracePt t="103758" x="3478213" y="2978150"/>
          <p14:tracePt t="103766" x="3509963" y="2954338"/>
          <p14:tracePt t="103774" x="3509963" y="2946400"/>
          <p14:tracePt t="103782" x="3525838" y="2946400"/>
          <p14:tracePt t="103790" x="3541713" y="2930525"/>
          <p14:tracePt t="103806" x="3541713" y="2916238"/>
          <p14:tracePt t="103814" x="3565525" y="2900363"/>
          <p14:tracePt t="103822" x="3565525" y="2876550"/>
          <p14:tracePt t="103830" x="3565525" y="2860675"/>
          <p14:tracePt t="103838" x="3565525" y="2836863"/>
          <p14:tracePt t="103846" x="3565525" y="2805113"/>
          <p14:tracePt t="103854" x="3565525" y="2782888"/>
          <p14:tracePt t="103863" x="3565525" y="2774950"/>
          <p14:tracePt t="103870" x="3565525" y="2759075"/>
          <p14:tracePt t="103879" x="3565525" y="2751138"/>
          <p14:tracePt t="103886" x="3565525" y="2727325"/>
          <p14:tracePt t="103894" x="3557588" y="2727325"/>
          <p14:tracePt t="103902" x="3557588" y="2719388"/>
          <p14:tracePt t="103935" x="3549650" y="2719388"/>
          <p14:tracePt t="103942" x="3541713" y="2703513"/>
          <p14:tracePt t="103950" x="3533775" y="2703513"/>
          <p14:tracePt t="103958" x="3533775" y="2695575"/>
          <p14:tracePt t="103966" x="3525838" y="2681288"/>
          <p14:tracePt t="103979" x="3517900" y="2673350"/>
          <p14:tracePt t="103982" x="3517900" y="2665413"/>
          <p14:tracePt t="103990" x="3517900" y="2657475"/>
          <p14:tracePt t="103999" x="3509963" y="2649538"/>
          <p14:tracePt t="104239" x="3509963" y="2641600"/>
          <p14:tracePt t="104254" x="3494088" y="2641600"/>
          <p14:tracePt t="104278" x="3486150" y="2641600"/>
          <p14:tracePt t="104294" x="3486150" y="2633663"/>
          <p14:tracePt t="104318" x="3478213" y="2625725"/>
          <p14:tracePt t="104558" x="3494088" y="2625725"/>
          <p14:tracePt t="104566" x="3541713" y="2625725"/>
          <p14:tracePt t="104574" x="3589338" y="2625725"/>
          <p14:tracePt t="104582" x="3651250" y="2633663"/>
          <p14:tracePt t="104591" x="3706813" y="2633663"/>
          <p14:tracePt t="104598" x="3752850" y="2633663"/>
          <p14:tracePt t="104606" x="3824288" y="2633663"/>
          <p14:tracePt t="104615" x="3870325" y="2641600"/>
          <p14:tracePt t="104622" x="3941763" y="2649538"/>
          <p14:tracePt t="104631" x="3979863" y="2649538"/>
          <p14:tracePt t="104638" x="4019550" y="2649538"/>
          <p14:tracePt t="104646" x="4059238" y="2649538"/>
          <p14:tracePt t="104654" x="4075113" y="2649538"/>
          <p14:tracePt t="104662" x="4083050" y="2649538"/>
          <p14:tracePt t="104686" x="4089400" y="2649538"/>
          <p14:tracePt t="104751" x="4097338" y="2657475"/>
          <p14:tracePt t="104774" x="4097338" y="2673350"/>
          <p14:tracePt t="104782" x="4105275" y="2681288"/>
          <p14:tracePt t="104791" x="4121150" y="2695575"/>
          <p14:tracePt t="104798" x="4129088" y="2703513"/>
          <p14:tracePt t="104806" x="4152900" y="2719388"/>
          <p14:tracePt t="104815" x="4168775" y="2743200"/>
          <p14:tracePt t="104822" x="4200525" y="2767013"/>
          <p14:tracePt t="104830" x="4222750" y="2798763"/>
          <p14:tracePt t="104838" x="4254500" y="2828925"/>
          <p14:tracePt t="104846" x="4286250" y="2852738"/>
          <p14:tracePt t="104854" x="4318000" y="2868613"/>
          <p14:tracePt t="104863" x="4332288" y="2884488"/>
          <p14:tracePt t="104870" x="4364038" y="2908300"/>
          <p14:tracePt t="104878" x="4387850" y="2924175"/>
          <p14:tracePt t="104886" x="4395788" y="2930525"/>
          <p14:tracePt t="104894" x="4395788" y="2938463"/>
          <p14:tracePt t="104902" x="4403725" y="2938463"/>
          <p14:tracePt t="104910" x="4411663" y="2946400"/>
          <p14:tracePt t="104918" x="4411663" y="2954338"/>
          <p14:tracePt t="104926" x="4419600" y="2962275"/>
          <p14:tracePt t="104942" x="4427538" y="2970213"/>
          <p14:tracePt t="104958" x="4435475" y="2986088"/>
          <p14:tracePt t="104975" x="4443413" y="2986088"/>
          <p14:tracePt t="104982" x="4443413" y="2994025"/>
          <p14:tracePt t="104990" x="4443413" y="3001963"/>
          <p14:tracePt t="104998" x="4449763" y="3017838"/>
          <p14:tracePt t="105006" x="4449763" y="3025775"/>
          <p14:tracePt t="105022" x="4449763" y="3049588"/>
          <p14:tracePt t="105038" x="4465638" y="3063875"/>
          <p14:tracePt t="105046" x="4465638" y="3071813"/>
          <p14:tracePt t="105054" x="4473575" y="3079750"/>
          <p14:tracePt t="105063" x="4489450" y="3103563"/>
          <p14:tracePt t="105079" x="4497388" y="3119438"/>
          <p14:tracePt t="105086" x="4505325" y="3143250"/>
          <p14:tracePt t="105095" x="4505325" y="3151188"/>
          <p14:tracePt t="105102" x="4521200" y="3167063"/>
          <p14:tracePt t="105110" x="4529138" y="3181350"/>
          <p14:tracePt t="105118" x="4529138" y="3197225"/>
          <p14:tracePt t="105126" x="4529138" y="3221038"/>
          <p14:tracePt t="105134" x="4537075" y="3236913"/>
          <p14:tracePt t="105142" x="4552950" y="3268663"/>
          <p14:tracePt t="105150" x="4560888" y="3306763"/>
          <p14:tracePt t="105158" x="4560888" y="3322638"/>
          <p14:tracePt t="105166" x="4575175" y="3354388"/>
          <p14:tracePt t="105174" x="4591050" y="3378200"/>
          <p14:tracePt t="105182" x="4591050" y="3386138"/>
          <p14:tracePt t="105190" x="4598988" y="3409950"/>
          <p14:tracePt t="105198" x="4614863" y="3425825"/>
          <p14:tracePt t="105206" x="4614863" y="3440113"/>
          <p14:tracePt t="105214" x="4622800" y="3455988"/>
          <p14:tracePt t="105222" x="4622800" y="3471863"/>
          <p14:tracePt t="105230" x="4622800" y="3479800"/>
          <p14:tracePt t="105238" x="4622800" y="3495675"/>
          <p14:tracePt t="105246" x="4622800" y="3503613"/>
          <p14:tracePt t="105254" x="4630738" y="3519488"/>
          <p14:tracePt t="105270" x="4630738" y="3535363"/>
          <p14:tracePt t="105278" x="4630738" y="3543300"/>
          <p14:tracePt t="105286" x="4630738" y="3551238"/>
          <p14:tracePt t="105294" x="4630738" y="3557588"/>
          <p14:tracePt t="105310" x="4630738" y="3565525"/>
          <p14:tracePt t="105366" x="4630738" y="3581400"/>
          <p14:tracePt t="105383" x="4630738" y="3589338"/>
          <p14:tracePt t="105390" x="4630738" y="3605213"/>
          <p14:tracePt t="105399" x="4630738" y="3621088"/>
          <p14:tracePt t="105406" x="4630738" y="3636963"/>
          <p14:tracePt t="105414" x="4630738" y="3644900"/>
          <p14:tracePt t="105422" x="4630738" y="3660775"/>
          <p14:tracePt t="105430" x="4630738" y="3668713"/>
          <p14:tracePt t="105438" x="4622800" y="3676650"/>
          <p14:tracePt t="105446" x="4622800" y="3683000"/>
          <p14:tracePt t="105454" x="4614863" y="3690938"/>
          <p14:tracePt t="105462" x="4614863" y="3706813"/>
          <p14:tracePt t="105470" x="4606925" y="3722688"/>
          <p14:tracePt t="105478" x="4591050" y="3770313"/>
          <p14:tracePt t="105486" x="4575175" y="3824288"/>
          <p14:tracePt t="105494" x="4568825" y="3848100"/>
          <p14:tracePt t="105502" x="4568825" y="3887788"/>
          <p14:tracePt t="105510" x="4568825" y="3919538"/>
          <p14:tracePt t="105518" x="4568825" y="3949700"/>
          <p14:tracePt t="105526" x="4568825" y="4005263"/>
          <p14:tracePt t="105534" x="4568825" y="4052888"/>
          <p14:tracePt t="105542" x="4568825" y="4098925"/>
          <p14:tracePt t="105550" x="4568825" y="4138613"/>
          <p14:tracePt t="105558" x="4552950" y="4184650"/>
          <p14:tracePt t="105566" x="4545013" y="4216400"/>
          <p14:tracePt t="105574" x="4545013" y="4248150"/>
          <p14:tracePt t="105583" x="4537075" y="4271963"/>
          <p14:tracePt t="105590" x="4529138" y="4310063"/>
          <p14:tracePt t="105599" x="4521200" y="4333875"/>
          <p14:tracePt t="105606" x="4513263" y="4357688"/>
          <p14:tracePt t="105615" x="4505325" y="4373563"/>
          <p14:tracePt t="105622" x="4505325" y="4397375"/>
          <p14:tracePt t="105630" x="4505325" y="4421188"/>
          <p14:tracePt t="105638" x="4489450" y="4435475"/>
          <p14:tracePt t="105646" x="4489450" y="4451350"/>
          <p14:tracePt t="105654" x="4489450" y="4459288"/>
          <p14:tracePt t="105662" x="4481513" y="4483100"/>
          <p14:tracePt t="105670" x="4481513" y="4498975"/>
          <p14:tracePt t="105678" x="4481513" y="4514850"/>
          <p14:tracePt t="105686" x="4481513" y="4530725"/>
          <p14:tracePt t="105694" x="4473575" y="4538663"/>
          <p14:tracePt t="105702" x="4473575" y="4552950"/>
          <p14:tracePt t="105710" x="4465638" y="4576763"/>
          <p14:tracePt t="105718" x="4457700" y="4592638"/>
          <p14:tracePt t="105726" x="4457700" y="4600575"/>
          <p14:tracePt t="105734" x="4457700" y="4624388"/>
          <p14:tracePt t="105742" x="4457700" y="4640263"/>
          <p14:tracePt t="105750" x="4449763" y="4664075"/>
          <p14:tracePt t="105758" x="4443413" y="4672013"/>
          <p14:tracePt t="105766" x="4443413" y="4678363"/>
          <p14:tracePt t="105774" x="4443413" y="4694238"/>
          <p14:tracePt t="105782" x="4435475" y="4710113"/>
          <p14:tracePt t="105799" x="4435475" y="4725988"/>
          <p14:tracePt t="105806" x="4427538" y="4733925"/>
          <p14:tracePt t="105854" x="4427538" y="4749800"/>
          <p14:tracePt t="105870" x="4427538" y="4757738"/>
          <p14:tracePt t="105886" x="4427538" y="4773613"/>
          <p14:tracePt t="105894" x="4427538" y="4789488"/>
          <p14:tracePt t="105902" x="4427538" y="4803775"/>
          <p14:tracePt t="105910" x="4427538" y="4811713"/>
          <p14:tracePt t="105918" x="4427538" y="4819650"/>
          <p14:tracePt t="105926" x="4419600" y="4835525"/>
          <p14:tracePt t="105942" x="4419600" y="4851400"/>
          <p14:tracePt t="106079" x="4411663" y="4859338"/>
          <p14:tracePt t="106087" x="4411663" y="4875213"/>
          <p14:tracePt t="106103" x="4411663" y="4883150"/>
          <p14:tracePt t="106118" x="4403725" y="4883150"/>
          <p14:tracePt t="106126" x="4403725" y="4899025"/>
          <p14:tracePt t="106159" x="4403725" y="4906963"/>
          <p14:tracePt t="106175" x="4403725" y="4922838"/>
          <p14:tracePt t="106190" x="4395788" y="4929188"/>
          <p14:tracePt t="106207" x="4395788" y="4937125"/>
          <p14:tracePt t="106214" x="4395788" y="4953000"/>
          <p14:tracePt t="106231" x="4395788" y="4968875"/>
          <p14:tracePt t="106238" x="4395788" y="4976813"/>
          <p14:tracePt t="106254" x="4395788" y="5000625"/>
          <p14:tracePt t="106262" x="4395788" y="5008563"/>
          <p14:tracePt t="106270" x="4395788" y="5024438"/>
          <p14:tracePt t="106278" x="4395788" y="5032375"/>
          <p14:tracePt t="106286" x="4395788" y="5048250"/>
          <p14:tracePt t="106294" x="4395788" y="5054600"/>
          <p14:tracePt t="106302" x="4379913" y="5070475"/>
          <p14:tracePt t="106351" x="4379913" y="5078413"/>
          <p14:tracePt t="106663" x="4379913" y="5094288"/>
          <p14:tracePt t="106678" x="4379913" y="5102225"/>
          <p14:tracePt t="106703" x="4379913" y="5110163"/>
          <p14:tracePt t="106726" x="4387850" y="5118100"/>
          <p14:tracePt t="110894" x="4387850" y="5126038"/>
          <p14:tracePt t="110902" x="4387850" y="5149850"/>
          <p14:tracePt t="110910" x="4387850" y="5173663"/>
          <p14:tracePt t="110918" x="4387850" y="5187950"/>
          <p14:tracePt t="110926" x="4387850" y="5211763"/>
          <p14:tracePt t="110934" x="4387850" y="5235575"/>
          <p14:tracePt t="110942" x="4387850" y="5259388"/>
          <p14:tracePt t="110950" x="4387850" y="5299075"/>
          <p14:tracePt t="110958" x="4371975" y="5353050"/>
          <p14:tracePt t="110966" x="4371975" y="5430838"/>
          <p14:tracePt t="110974" x="4371975" y="5541963"/>
          <p14:tracePt t="110982" x="4371975" y="5651500"/>
          <p14:tracePt t="110990" x="4371975" y="5753100"/>
          <p14:tracePt t="110998" x="4371975" y="5902325"/>
          <p14:tracePt t="111006" x="4371975" y="6049963"/>
          <p14:tracePt t="111014" x="4371975" y="6175375"/>
          <p14:tracePt t="111022" x="4371975" y="6348413"/>
          <p14:tracePt t="111030" x="4371975" y="6497638"/>
          <p14:tracePt t="111038" x="4379913" y="6677025"/>
          <p14:tracePt t="111950" x="4481513" y="6513513"/>
          <p14:tracePt t="111958" x="4419600" y="6262688"/>
          <p14:tracePt t="111966" x="4371975" y="6065838"/>
          <p14:tracePt t="111974" x="4310063" y="5894388"/>
          <p14:tracePt t="111982" x="4270375" y="5745163"/>
          <p14:tracePt t="111990" x="4246563" y="5643563"/>
          <p14:tracePt t="111998" x="4230688" y="5572125"/>
          <p14:tracePt t="112006" x="4214813" y="5518150"/>
          <p14:tracePt t="112014" x="4214813" y="5470525"/>
          <p14:tracePt t="112022" x="4206875" y="5416550"/>
          <p14:tracePt t="112030" x="4200525" y="5376863"/>
          <p14:tracePt t="112039" x="4192588" y="5337175"/>
          <p14:tracePt t="112046" x="4192588" y="5321300"/>
          <p14:tracePt t="112054" x="4184650" y="5283200"/>
          <p14:tracePt t="112063" x="4168775" y="5251450"/>
          <p14:tracePt t="112070" x="4152900" y="5211763"/>
          <p14:tracePt t="112078" x="4144963" y="5187950"/>
          <p14:tracePt t="112086" x="4144963" y="5149850"/>
          <p14:tracePt t="112095" x="4129088" y="5110163"/>
          <p14:tracePt t="112102" x="4121150" y="5094288"/>
          <p14:tracePt t="112110" x="4113213" y="5078413"/>
          <p14:tracePt t="112118" x="4113213" y="5062538"/>
          <p14:tracePt t="112127" x="4113213" y="5054600"/>
          <p14:tracePt t="112239" x="4113213" y="5070475"/>
          <p14:tracePt t="112246" x="4113213" y="5078413"/>
          <p14:tracePt t="112254" x="4113213" y="5094288"/>
          <p14:tracePt t="112262" x="4113213" y="5110163"/>
          <p14:tracePt t="112270" x="4113213" y="5126038"/>
          <p14:tracePt t="112278" x="4113213" y="5133975"/>
          <p14:tracePt t="112287" x="4113213" y="5141913"/>
          <p14:tracePt t="112294" x="4113213" y="5149850"/>
          <p14:tracePt t="112399" x="4113213" y="5157788"/>
          <p14:tracePt t="112407" x="4113213" y="5173663"/>
          <p14:tracePt t="112423" x="4113213" y="5180013"/>
          <p14:tracePt t="112431" x="4113213" y="5187950"/>
          <p14:tracePt t="112438" x="4113213" y="5195888"/>
          <p14:tracePt t="112446" x="4113213" y="5203825"/>
          <p14:tracePt t="112454" x="4113213" y="5211763"/>
          <p14:tracePt t="112462" x="4113213" y="5219700"/>
          <p14:tracePt t="112567" x="4113213" y="5227638"/>
          <p14:tracePt t="112575" x="4113213" y="5243513"/>
          <p14:tracePt t="112582" x="4121150" y="5251450"/>
          <p14:tracePt t="112590" x="4121150" y="5267325"/>
          <p14:tracePt t="112598" x="4137025" y="5283200"/>
          <p14:tracePt t="112614" x="4144963" y="5305425"/>
          <p14:tracePt t="112623" x="4152900" y="5313363"/>
          <p14:tracePt t="112640" x="4160838" y="5329238"/>
          <p14:tracePt t="112646" x="4176713" y="5337175"/>
          <p14:tracePt t="112807" x="4176713" y="5353050"/>
          <p14:tracePt t="112823" x="4184650" y="5360988"/>
          <p14:tracePt t="112847" x="4184650" y="5384800"/>
          <p14:tracePt t="112863" x="4184650" y="5392738"/>
          <p14:tracePt t="112879" x="4192588" y="5400675"/>
          <p14:tracePt t="112886" x="4192588" y="5408613"/>
          <p14:tracePt t="113191" x="4200525" y="5408613"/>
          <p14:tracePt t="113215" x="4200525" y="5392738"/>
          <p14:tracePt t="113222" x="4200525" y="5384800"/>
          <p14:tracePt t="113230" x="4200525" y="5376863"/>
          <p14:tracePt t="113238" x="4200525" y="5368925"/>
          <p14:tracePt t="113246" x="4206875" y="5360988"/>
          <p14:tracePt t="113255" x="4206875" y="5353050"/>
          <p14:tracePt t="113263" x="4206875" y="5337175"/>
          <p14:tracePt t="113271" x="4214813" y="5337175"/>
          <p14:tracePt t="113279" x="4214813" y="5329238"/>
          <p14:tracePt t="113286" x="4222750" y="5321300"/>
          <p14:tracePt t="113294" x="4222750" y="5313363"/>
          <p14:tracePt t="113313" x="4222750" y="5299075"/>
          <p14:tracePt t="113318" x="4222750" y="5291138"/>
          <p14:tracePt t="113326" x="4230688" y="5283200"/>
          <p14:tracePt t="113334" x="4230688" y="5275263"/>
          <p14:tracePt t="113342" x="4230688" y="5267325"/>
          <p14:tracePt t="113350" x="4238625" y="5259388"/>
          <p14:tracePt t="113358" x="4246563" y="5251450"/>
          <p14:tracePt t="113374" x="4246563" y="5243513"/>
          <p14:tracePt t="113382" x="4254500" y="5235575"/>
          <p14:tracePt t="113511" x="4262438" y="5219700"/>
          <p14:tracePt t="113518" x="4270375" y="5211763"/>
          <p14:tracePt t="113526" x="4286250" y="5203825"/>
          <p14:tracePt t="113534" x="4294188" y="5195888"/>
          <p14:tracePt t="113542" x="4310063" y="5180013"/>
          <p14:tracePt t="113558" x="4325938" y="5173663"/>
          <p14:tracePt t="113566" x="4325938" y="5165725"/>
          <p14:tracePt t="113582" x="4332288" y="5157788"/>
          <p14:tracePt t="113607" x="4332288" y="5149850"/>
          <p14:tracePt t="113614" x="4348163" y="5141913"/>
          <p14:tracePt t="113647" x="4348163" y="5133975"/>
          <p14:tracePt t="113943" x="4356100" y="5133975"/>
          <p14:tracePt t="113951" x="4364038" y="5133975"/>
          <p14:tracePt t="113958" x="4371975" y="5133975"/>
          <p14:tracePt t="113972" x="4371975" y="5126038"/>
          <p14:tracePt t="113982" x="4379913" y="5126038"/>
          <p14:tracePt t="114048" x="4387850" y="5126038"/>
          <p14:tracePt t="114055" x="4403725" y="5126038"/>
          <p14:tracePt t="114071" x="4411663" y="5126038"/>
          <p14:tracePt t="114135" x="4419600" y="5126038"/>
          <p14:tracePt t="114158" x="4427538" y="5126038"/>
          <p14:tracePt t="114175" x="4435475" y="5126038"/>
          <p14:tracePt t="114182" x="4443413" y="5118100"/>
          <p14:tracePt t="114191" x="4443413" y="5110163"/>
          <p14:tracePt t="114198" x="4443413" y="5102225"/>
          <p14:tracePt t="114206" x="4443413" y="5094288"/>
          <p14:tracePt t="114214" x="4449763" y="5086350"/>
          <p14:tracePt t="114222" x="4449763" y="5078413"/>
          <p14:tracePt t="114239" x="4449763" y="5070475"/>
          <p14:tracePt t="114246" x="4449763" y="5062538"/>
          <p14:tracePt t="114254" x="4449763" y="5054600"/>
          <p14:tracePt t="114262" x="4449763" y="5032375"/>
          <p14:tracePt t="114270" x="4449763" y="5008563"/>
          <p14:tracePt t="114278" x="4449763" y="4984750"/>
          <p14:tracePt t="114286" x="4449763" y="4960938"/>
          <p14:tracePt t="114294" x="4419600" y="4922838"/>
          <p14:tracePt t="114302" x="4419600" y="4899025"/>
          <p14:tracePt t="114310" x="4387850" y="4867275"/>
          <p14:tracePt t="114318" x="4356100" y="4827588"/>
          <p14:tracePt t="114326" x="4332288" y="4797425"/>
          <p14:tracePt t="114334" x="4325938" y="4781550"/>
          <p14:tracePt t="114342" x="4294188" y="4741863"/>
          <p14:tracePt t="114350" x="4294188" y="4725988"/>
          <p14:tracePt t="114358" x="4286250" y="4702175"/>
          <p14:tracePt t="114366" x="4270375" y="4686300"/>
          <p14:tracePt t="114375" x="4262438" y="4664075"/>
          <p14:tracePt t="114382" x="4262438" y="4656138"/>
          <p14:tracePt t="114391" x="4246563" y="4640263"/>
          <p14:tracePt t="114398" x="4238625" y="4600575"/>
          <p14:tracePt t="114407" x="4230688" y="4584700"/>
          <p14:tracePt t="114414" x="4222750" y="4552950"/>
          <p14:tracePt t="114422" x="4206875" y="4530725"/>
          <p14:tracePt t="114430" x="4200525" y="4506913"/>
          <p14:tracePt t="114439" x="4176713" y="4467225"/>
          <p14:tracePt t="114446" x="4160838" y="4443413"/>
          <p14:tracePt t="114455" x="4137025" y="4413250"/>
          <p14:tracePt t="114463" x="4097338" y="4373563"/>
          <p14:tracePt t="114471" x="4083050" y="4349750"/>
          <p14:tracePt t="114478" x="4067175" y="4333875"/>
          <p14:tracePt t="114486" x="4043363" y="4310063"/>
          <p14:tracePt t="114494" x="4027488" y="4295775"/>
          <p14:tracePt t="114502" x="4019550" y="4287838"/>
          <p14:tracePt t="114510" x="3995738" y="4271963"/>
          <p14:tracePt t="114519" x="3987800" y="4264025"/>
          <p14:tracePt t="114526" x="3979863" y="4256088"/>
          <p14:tracePt t="114534" x="3971925" y="4248150"/>
          <p14:tracePt t="114550" x="3957638" y="4232275"/>
          <p14:tracePt t="114566" x="3933825" y="4216400"/>
          <p14:tracePt t="114575" x="3917950" y="4200525"/>
          <p14:tracePt t="114582" x="3894138" y="4192588"/>
          <p14:tracePt t="114591" x="3886200" y="4184650"/>
          <p14:tracePt t="114598" x="3870325" y="4184650"/>
          <p14:tracePt t="114607" x="3862388" y="4176713"/>
          <p14:tracePt t="114614" x="3840163" y="4162425"/>
          <p14:tracePt t="114630" x="3824288" y="4162425"/>
          <p14:tracePt t="114639" x="3816350" y="4162425"/>
          <p14:tracePt t="114735" x="3808413" y="4162425"/>
          <p14:tracePt t="114743" x="3800475" y="4162425"/>
          <p14:tracePt t="114750" x="3792538" y="4162425"/>
          <p14:tracePt t="114834" x="3784600" y="4154488"/>
          <p14:tracePt t="114926" x="3792538" y="4154488"/>
          <p14:tracePt t="114935" x="3816350" y="4146550"/>
          <p14:tracePt t="114943" x="3862388" y="4138613"/>
          <p14:tracePt t="114950" x="3886200" y="4130675"/>
          <p14:tracePt t="114959" x="3917950" y="4130675"/>
          <p14:tracePt t="114966" x="3941763" y="4122738"/>
          <p14:tracePt t="114974" x="3949700" y="4122738"/>
          <p14:tracePt t="114982" x="3963988" y="4114800"/>
          <p14:tracePt t="114998" x="3971925" y="4114800"/>
          <p14:tracePt t="115039" x="3979863" y="4114800"/>
          <p14:tracePt t="115046" x="3995738" y="4114800"/>
          <p14:tracePt t="115054" x="4003675" y="4114800"/>
          <p14:tracePt t="115062" x="4011613" y="4114800"/>
          <p14:tracePt t="115071" x="4027488" y="4114800"/>
          <p14:tracePt t="115086" x="4043363" y="4114800"/>
          <p14:tracePt t="115095" x="4051300" y="4114800"/>
          <p14:tracePt t="115111" x="4067175" y="4114800"/>
          <p14:tracePt t="115118" x="4075113" y="4114800"/>
          <p14:tracePt t="115126" x="4089400" y="4114800"/>
          <p14:tracePt t="115134" x="4097338" y="4114800"/>
          <p14:tracePt t="115143" x="4113213" y="4106863"/>
          <p14:tracePt t="115150" x="4129088" y="4106863"/>
          <p14:tracePt t="115159" x="4160838" y="4106863"/>
          <p14:tracePt t="115166" x="4184650" y="4098925"/>
          <p14:tracePt t="115174" x="4222750" y="4098925"/>
          <p14:tracePt t="115182" x="4254500" y="4090988"/>
          <p14:tracePt t="115190" x="4318000" y="4090988"/>
          <p14:tracePt t="115198" x="4371975" y="4090988"/>
          <p14:tracePt t="115206" x="4427538" y="4090988"/>
          <p14:tracePt t="115214" x="4497388" y="4083050"/>
          <p14:tracePt t="115223" x="4552950" y="4067175"/>
          <p14:tracePt t="115230" x="4598988" y="4067175"/>
          <p14:tracePt t="115238" x="4654550" y="4067175"/>
          <p14:tracePt t="115246" x="4700588" y="4067175"/>
          <p14:tracePt t="115254" x="4732338" y="4067175"/>
          <p14:tracePt t="115262" x="4756150" y="4059238"/>
          <p14:tracePt t="115270" x="4779963" y="4059238"/>
          <p14:tracePt t="115278" x="4795838" y="4059238"/>
          <p14:tracePt t="115286" x="4803775" y="4059238"/>
          <p14:tracePt t="115295" x="4811713" y="4059238"/>
          <p14:tracePt t="115302" x="4818063" y="4059238"/>
          <p14:tracePt t="115318" x="4833938" y="4059238"/>
          <p14:tracePt t="115326" x="4849813" y="4059238"/>
          <p14:tracePt t="115334" x="4857750" y="4059238"/>
          <p14:tracePt t="115342" x="4865688" y="4059238"/>
          <p14:tracePt t="115350" x="4881563" y="4059238"/>
          <p14:tracePt t="115358" x="4897438" y="4059238"/>
          <p14:tracePt t="115366" x="4905375" y="4059238"/>
          <p14:tracePt t="115375" x="4921250" y="4059238"/>
          <p14:tracePt t="115382" x="4937125" y="4059238"/>
          <p14:tracePt t="115398" x="4943475" y="4059238"/>
          <p14:tracePt t="115407" x="4959350" y="4059238"/>
          <p14:tracePt t="115414" x="4967288" y="4067175"/>
          <p14:tracePt t="115423" x="4975225" y="4067175"/>
          <p14:tracePt t="115430" x="4991100" y="4067175"/>
          <p14:tracePt t="115438" x="5006975" y="4067175"/>
          <p14:tracePt t="115454" x="5022850" y="4067175"/>
          <p14:tracePt t="115462" x="5054600" y="4067175"/>
          <p14:tracePt t="115470" x="5060950" y="4067175"/>
          <p14:tracePt t="115478" x="5084763" y="4067175"/>
          <p14:tracePt t="115486" x="5092700" y="4067175"/>
          <p14:tracePt t="115494" x="5100638" y="4075113"/>
          <p14:tracePt t="115502" x="5108575" y="4075113"/>
          <p14:tracePt t="115527" x="5124450" y="4083050"/>
          <p14:tracePt t="115550" x="5132388" y="4083050"/>
          <p14:tracePt t="115559" x="5148263" y="4090988"/>
          <p14:tracePt t="115566" x="5164138" y="4090988"/>
          <p14:tracePt t="115574" x="5180013" y="4090988"/>
          <p14:tracePt t="115582" x="5194300" y="4098925"/>
          <p14:tracePt t="115590" x="5210175" y="4098925"/>
          <p14:tracePt t="115598" x="5233988" y="4098925"/>
          <p14:tracePt t="115606" x="5249863" y="4098925"/>
          <p14:tracePt t="115614" x="5273675" y="4106863"/>
          <p14:tracePt t="115622" x="5281613" y="4106863"/>
          <p14:tracePt t="115630" x="5289550" y="4106863"/>
          <p14:tracePt t="115638" x="5303838" y="4114800"/>
          <p14:tracePt t="115646" x="5327650" y="4114800"/>
          <p14:tracePt t="115654" x="5335588" y="4122738"/>
          <p14:tracePt t="115662" x="5351463" y="4122738"/>
          <p14:tracePt t="115670" x="5367338" y="4122738"/>
          <p14:tracePt t="115678" x="5391150" y="4130675"/>
          <p14:tracePt t="115686" x="5429250" y="4146550"/>
          <p14:tracePt t="115702" x="5445125" y="4154488"/>
          <p14:tracePt t="115710" x="5461000" y="4154488"/>
          <p14:tracePt t="115718" x="5476875" y="4154488"/>
          <p14:tracePt t="115735" x="5492750" y="4162425"/>
          <p14:tracePt t="115750" x="5516563" y="4170363"/>
          <p14:tracePt t="115783" x="5524500" y="4170363"/>
          <p14:tracePt t="115806" x="5532438" y="4170363"/>
          <p14:tracePt t="115823" x="5540375" y="4170363"/>
          <p14:tracePt t="115838" x="5546725" y="4170363"/>
          <p14:tracePt t="116391" x="5546725" y="4176713"/>
          <p14:tracePt t="116414" x="5540375" y="4176713"/>
          <p14:tracePt t="116422" x="5532438" y="4184650"/>
          <p14:tracePt t="116647" x="5524500" y="4184650"/>
          <p14:tracePt t="116662" x="5516563" y="4184650"/>
          <p14:tracePt t="116678" x="5500688" y="4184650"/>
          <p14:tracePt t="116686" x="5484813" y="4184650"/>
          <p14:tracePt t="116702" x="5461000" y="4200525"/>
          <p14:tracePt t="116711" x="5453063" y="4200525"/>
          <p14:tracePt t="116718" x="5429250" y="4200525"/>
          <p14:tracePt t="116726" x="5407025" y="4200525"/>
          <p14:tracePt t="116734" x="5375275" y="4200525"/>
          <p14:tracePt t="116742" x="5327650" y="4200525"/>
          <p14:tracePt t="116750" x="5303838" y="4200525"/>
          <p14:tracePt t="116758" x="5265738" y="4200525"/>
          <p14:tracePt t="116767" x="5226050" y="4200525"/>
          <p14:tracePt t="116775" x="5180013" y="4200525"/>
          <p14:tracePt t="116782" x="5124450" y="4200525"/>
          <p14:tracePt t="116790" x="5084763" y="4184650"/>
          <p14:tracePt t="116798" x="5038725" y="4170363"/>
          <p14:tracePt t="116806" x="4991100" y="4162425"/>
          <p14:tracePt t="116814" x="4967288" y="4162425"/>
          <p14:tracePt t="116823" x="4921250" y="4146550"/>
          <p14:tracePt t="116830" x="4905375" y="4146550"/>
          <p14:tracePt t="116838" x="4873625" y="4130675"/>
          <p14:tracePt t="116846" x="4841875" y="4122738"/>
          <p14:tracePt t="116854" x="4826000" y="4122738"/>
          <p14:tracePt t="116862" x="4818063" y="4122738"/>
          <p14:tracePt t="116870" x="4795838" y="4122738"/>
          <p14:tracePt t="116878" x="4787900" y="4122738"/>
          <p14:tracePt t="116886" x="4772025" y="4122738"/>
          <p14:tracePt t="116895" x="4764088" y="4122738"/>
          <p14:tracePt t="116902" x="4740275" y="4114800"/>
          <p14:tracePt t="116911" x="4716463" y="4114800"/>
          <p14:tracePt t="116919" x="4694238" y="4106863"/>
          <p14:tracePt t="116926" x="4670425" y="4106863"/>
          <p14:tracePt t="116934" x="4646613" y="4106863"/>
          <p14:tracePt t="116942" x="4606925" y="4106863"/>
          <p14:tracePt t="116950" x="4575175" y="4106863"/>
          <p14:tracePt t="116959" x="4545013" y="4106863"/>
          <p14:tracePt t="116966" x="4481513" y="4106863"/>
          <p14:tracePt t="116975" x="4427538" y="4106863"/>
          <p14:tracePt t="116992" x="4318000" y="4106863"/>
          <p14:tracePt t="116998" x="4246563" y="4106863"/>
          <p14:tracePt t="117006" x="4192588" y="4106863"/>
          <p14:tracePt t="117014" x="4113213" y="4106863"/>
          <p14:tracePt t="117022" x="4051300" y="4106863"/>
          <p14:tracePt t="117030" x="3963988" y="4083050"/>
          <p14:tracePt t="117038" x="3910013" y="4083050"/>
          <p14:tracePt t="117046" x="3832225" y="4059238"/>
          <p14:tracePt t="117054" x="3752850" y="4052888"/>
          <p14:tracePt t="117062" x="3667125" y="4044950"/>
          <p14:tracePt t="117070" x="3573463" y="4021138"/>
          <p14:tracePt t="117078" x="3517900" y="4013200"/>
          <p14:tracePt t="117086" x="3463925" y="4013200"/>
          <p14:tracePt t="117094" x="3400425" y="4005263"/>
          <p14:tracePt t="117103" x="3322638" y="3989388"/>
          <p14:tracePt t="117111" x="3267075" y="3957638"/>
          <p14:tracePt t="117118" x="3213100" y="3949700"/>
          <p14:tracePt t="117126" x="3181350" y="3933825"/>
          <p14:tracePt t="117134" x="3141663" y="3919538"/>
          <p14:tracePt t="117142" x="3125788" y="3903663"/>
          <p14:tracePt t="117150" x="3095625" y="3895725"/>
          <p14:tracePt t="117158" x="3071813" y="3887788"/>
          <p14:tracePt t="117166" x="3032125" y="3863975"/>
          <p14:tracePt t="117175" x="2986088" y="3856038"/>
          <p14:tracePt t="117182" x="2954338" y="3848100"/>
          <p14:tracePt t="117190" x="2906713" y="3848100"/>
          <p14:tracePt t="117198" x="2874963" y="3832225"/>
          <p14:tracePt t="117206" x="2828925" y="3832225"/>
          <p14:tracePt t="117214" x="2797175" y="3832225"/>
          <p14:tracePt t="117222" x="2757488" y="3824288"/>
          <p14:tracePt t="117230" x="2703513" y="3824288"/>
          <p14:tracePt t="117238" x="2655888" y="3816350"/>
          <p14:tracePt t="117246" x="2624138" y="3802063"/>
          <p14:tracePt t="117254" x="2578100" y="3794125"/>
          <p14:tracePt t="117262" x="2514600" y="3794125"/>
          <p14:tracePt t="117270" x="2460625" y="3794125"/>
          <p14:tracePt t="117278" x="2397125" y="3794125"/>
          <p14:tracePt t="117286" x="2359025" y="3794125"/>
          <p14:tracePt t="117295" x="2295525" y="3794125"/>
          <p14:tracePt t="117302" x="2241550" y="3794125"/>
          <p14:tracePt t="117310" x="2201863" y="3794125"/>
          <p14:tracePt t="117318" x="2146300" y="3794125"/>
          <p14:tracePt t="117329" x="2108200" y="3794125"/>
          <p14:tracePt t="117334" x="2060575" y="3794125"/>
          <p14:tracePt t="117342" x="2028825" y="3794125"/>
          <p14:tracePt t="117350" x="1982788" y="3786188"/>
          <p14:tracePt t="117358" x="1951038" y="3778250"/>
          <p14:tracePt t="117366" x="1919288" y="3762375"/>
          <p14:tracePt t="117374" x="1895475" y="3762375"/>
          <p14:tracePt t="117382" x="1865313" y="3754438"/>
          <p14:tracePt t="117390" x="1825625" y="3730625"/>
          <p14:tracePt t="117398" x="1809750" y="3730625"/>
          <p14:tracePt t="117406" x="1785938" y="3714750"/>
          <p14:tracePt t="117414" x="1755775" y="3698875"/>
          <p14:tracePt t="117422" x="1724025" y="3690938"/>
          <p14:tracePt t="117430" x="1716088" y="3683000"/>
          <p14:tracePt t="117438" x="1692275" y="3676650"/>
          <p14:tracePt t="117446" x="1660525" y="3668713"/>
          <p14:tracePt t="117454" x="1638300" y="3660775"/>
          <p14:tracePt t="117470" x="1630363" y="3660775"/>
          <p14:tracePt t="117478" x="1614488" y="3660775"/>
          <p14:tracePt t="117495" x="1606550" y="3660775"/>
          <p14:tracePt t="117527" x="1598613" y="3660775"/>
          <p14:tracePt t="117559" x="1590675" y="3660775"/>
          <p14:tracePt t="117607" x="1598613" y="3660775"/>
          <p14:tracePt t="117615" x="1622425" y="3652838"/>
          <p14:tracePt t="117622" x="1660525" y="3652838"/>
          <p14:tracePt t="117630" x="1692275" y="3644900"/>
          <p14:tracePt t="117638" x="1770063" y="3636963"/>
          <p14:tracePt t="117647" x="1817688" y="3621088"/>
          <p14:tracePt t="117654" x="1881188" y="3613150"/>
          <p14:tracePt t="117662" x="1935163" y="3613150"/>
          <p14:tracePt t="117670" x="1982788" y="3605213"/>
          <p14:tracePt t="117678" x="2028825" y="3589338"/>
          <p14:tracePt t="117686" x="2076450" y="3589338"/>
          <p14:tracePt t="117695" x="2108200" y="3589338"/>
          <p14:tracePt t="117702" x="2138363" y="3581400"/>
          <p14:tracePt t="117711" x="2170113" y="3581400"/>
          <p14:tracePt t="117718" x="2201863" y="3573463"/>
          <p14:tracePt t="117726" x="2233613" y="3573463"/>
          <p14:tracePt t="117734" x="2241550" y="3557588"/>
          <p14:tracePt t="117742" x="2255838" y="3557588"/>
          <p14:tracePt t="117750" x="2271713" y="3551238"/>
          <p14:tracePt t="117759" x="2279650" y="3543300"/>
          <p14:tracePt t="117766" x="2287588" y="3543300"/>
          <p14:tracePt t="117943" x="2287588" y="3551238"/>
          <p14:tracePt t="117950" x="2287588" y="3557588"/>
          <p14:tracePt t="117959" x="2279650" y="3565525"/>
          <p14:tracePt t="117966" x="2279650" y="3573463"/>
          <p14:tracePt t="117999" x="2271713" y="3573463"/>
          <p14:tracePt t="118014" x="2263775" y="3573463"/>
          <p14:tracePt t="118022" x="2255838" y="3573463"/>
          <p14:tracePt t="118030" x="2241550" y="3573463"/>
          <p14:tracePt t="118038" x="2241550" y="3581400"/>
          <p14:tracePt t="118046" x="2233613" y="3589338"/>
          <p14:tracePt t="118054" x="2217738" y="3589338"/>
          <p14:tracePt t="118070" x="2201863" y="3605213"/>
          <p14:tracePt t="118078" x="2185988" y="3613150"/>
          <p14:tracePt t="118086" x="2170113" y="3621088"/>
          <p14:tracePt t="118095" x="2162175" y="3629025"/>
          <p14:tracePt t="118102" x="2146300" y="3636963"/>
          <p14:tracePt t="118111" x="2124075" y="3644900"/>
          <p14:tracePt t="118118" x="2108200" y="3644900"/>
          <p14:tracePt t="118126" x="2092325" y="3668713"/>
          <p14:tracePt t="118134" x="2076450" y="3668713"/>
          <p14:tracePt t="118143" x="2068513" y="3676650"/>
          <p14:tracePt t="118150" x="2052638" y="3690938"/>
          <p14:tracePt t="118158" x="2044700" y="3698875"/>
          <p14:tracePt t="118166" x="2020888" y="3706813"/>
          <p14:tracePt t="118174" x="2020888" y="3714750"/>
          <p14:tracePt t="118182" x="2012950" y="3714750"/>
          <p14:tracePt t="118190" x="2012950" y="3722688"/>
          <p14:tracePt t="118240" x="2012950" y="3730625"/>
          <p14:tracePt t="118246" x="2012950" y="3738563"/>
          <p14:tracePt t="118254" x="2012950" y="3746500"/>
          <p14:tracePt t="118262" x="2012950" y="3754438"/>
          <p14:tracePt t="118270" x="2012950" y="3762375"/>
          <p14:tracePt t="118278" x="2012950" y="3770313"/>
          <p14:tracePt t="118294" x="2012950" y="3786188"/>
          <p14:tracePt t="118302" x="2012950" y="3794125"/>
          <p14:tracePt t="118311" x="2012950" y="3816350"/>
          <p14:tracePt t="118318" x="2012950" y="3840163"/>
          <p14:tracePt t="118329" x="2012950" y="3848100"/>
          <p14:tracePt t="118343" x="2012950" y="3863975"/>
          <p14:tracePt t="118350" x="2012950" y="3871913"/>
          <p14:tracePt t="118358" x="2006600" y="3879850"/>
          <p14:tracePt t="118366" x="1998663" y="3887788"/>
          <p14:tracePt t="118383" x="1990725" y="3903663"/>
          <p14:tracePt t="118390" x="1982788" y="3911600"/>
          <p14:tracePt t="118398" x="1974850" y="3919538"/>
          <p14:tracePt t="118406" x="1966913" y="3927475"/>
          <p14:tracePt t="118414" x="1951038" y="3933825"/>
          <p14:tracePt t="118422" x="1935163" y="3941763"/>
          <p14:tracePt t="118430" x="1911350" y="3941763"/>
          <p14:tracePt t="118438" x="1895475" y="3949700"/>
          <p14:tracePt t="118446" x="1865313" y="3949700"/>
          <p14:tracePt t="118454" x="1849438" y="3949700"/>
          <p14:tracePt t="118462" x="1825625" y="3949700"/>
          <p14:tracePt t="118470" x="1801813" y="3949700"/>
          <p14:tracePt t="118479" x="1770063" y="3949700"/>
          <p14:tracePt t="118486" x="1739900" y="3949700"/>
          <p14:tracePt t="118494" x="1724025" y="3949700"/>
          <p14:tracePt t="118502" x="1684338" y="3949700"/>
          <p14:tracePt t="118510" x="1646238" y="3949700"/>
          <p14:tracePt t="118518" x="1630363" y="3941763"/>
          <p14:tracePt t="118527" x="1590675" y="3941763"/>
          <p14:tracePt t="118534" x="1543050" y="3933825"/>
          <p14:tracePt t="118542" x="1504950" y="3933825"/>
          <p14:tracePt t="118550" x="1473200" y="3919538"/>
          <p14:tracePt t="118558" x="1441450" y="3911600"/>
          <p14:tracePt t="118566" x="1401763" y="3911600"/>
          <p14:tracePt t="118574" x="1363663" y="3911600"/>
          <p14:tracePt t="118582" x="1323975" y="3911600"/>
          <p14:tracePt t="118590" x="1277938" y="3911600"/>
          <p14:tracePt t="118598" x="1222375" y="3911600"/>
          <p14:tracePt t="118606" x="1182688" y="3919538"/>
          <p14:tracePt t="118614" x="1128713" y="3927475"/>
          <p14:tracePt t="118622" x="1089025" y="3957638"/>
          <p14:tracePt t="118630" x="1041400" y="3973513"/>
          <p14:tracePt t="118638" x="987425" y="3997325"/>
          <p14:tracePt t="118646" x="931863" y="4021138"/>
          <p14:tracePt t="118654" x="869950" y="4044950"/>
          <p14:tracePt t="118662" x="806450" y="4075113"/>
          <p14:tracePt t="118670" x="736600" y="4090988"/>
          <p14:tracePt t="118679" x="666750" y="4114800"/>
          <p14:tracePt t="118686" x="627063" y="4130675"/>
          <p14:tracePt t="118694" x="587375" y="4154488"/>
          <p14:tracePt t="118703" x="541338" y="4170363"/>
          <p14:tracePt t="118710" x="517525" y="4192588"/>
          <p14:tracePt t="118718" x="469900" y="4200525"/>
          <p14:tracePt t="118726" x="454025" y="4224338"/>
          <p14:tracePt t="118734" x="423863" y="4232275"/>
          <p14:tracePt t="118742" x="400050" y="4256088"/>
          <p14:tracePt t="118750" x="384175" y="4295775"/>
          <p14:tracePt t="118758" x="368300" y="4310063"/>
          <p14:tracePt t="118766" x="368300" y="4325938"/>
          <p14:tracePt t="118774" x="360363" y="4357688"/>
          <p14:tracePt t="118782" x="344488" y="4397375"/>
          <p14:tracePt t="118790" x="344488" y="4421188"/>
          <p14:tracePt t="118798" x="344488" y="4459288"/>
          <p14:tracePt t="118806" x="344488" y="4491038"/>
          <p14:tracePt t="118814" x="344488" y="4522788"/>
          <p14:tracePt t="118822" x="344488" y="4592638"/>
          <p14:tracePt t="118831" x="360363" y="4632325"/>
          <p14:tracePt t="118838" x="376238" y="4664075"/>
          <p14:tracePt t="118846" x="392113" y="4694238"/>
          <p14:tracePt t="118854" x="415925" y="4741863"/>
          <p14:tracePt t="118862" x="438150" y="4789488"/>
          <p14:tracePt t="118870" x="469900" y="4811713"/>
          <p14:tracePt t="118879" x="509588" y="4851400"/>
          <p14:tracePt t="118886" x="533400" y="4883150"/>
          <p14:tracePt t="118894" x="587375" y="4922838"/>
          <p14:tracePt t="118902" x="635000" y="4960938"/>
          <p14:tracePt t="118910" x="650875" y="4976813"/>
          <p14:tracePt t="118918" x="696913" y="5008563"/>
          <p14:tracePt t="118926" x="744538" y="5032375"/>
          <p14:tracePt t="118934" x="798513" y="5048250"/>
          <p14:tracePt t="118942" x="869950" y="5054600"/>
          <p14:tracePt t="118950" x="955675" y="5086350"/>
          <p14:tracePt t="118958" x="1035050" y="5086350"/>
          <p14:tracePt t="118966" x="1136650" y="5086350"/>
          <p14:tracePt t="118974" x="1246188" y="5086350"/>
          <p14:tracePt t="118982" x="1363663" y="5086350"/>
          <p14:tracePt t="118990" x="1489075" y="5086350"/>
          <p14:tracePt t="118998" x="1638300" y="5086350"/>
          <p14:tracePt t="119006" x="1770063" y="5086350"/>
          <p14:tracePt t="119014" x="1873250" y="5086350"/>
          <p14:tracePt t="119022" x="1998663" y="5086350"/>
          <p14:tracePt t="119030" x="2100263" y="5086350"/>
          <p14:tracePt t="119038" x="2217738" y="5086350"/>
          <p14:tracePt t="119046" x="2327275" y="5086350"/>
          <p14:tracePt t="119054" x="2444750" y="5086350"/>
          <p14:tracePt t="119062" x="2546350" y="5086350"/>
          <p14:tracePt t="119070" x="2647950" y="5086350"/>
          <p14:tracePt t="119078" x="2781300" y="5086350"/>
          <p14:tracePt t="119086" x="2890838" y="5086350"/>
          <p14:tracePt t="119094" x="3087688" y="5062538"/>
          <p14:tracePt t="119102" x="3282950" y="5000625"/>
          <p14:tracePt t="119110" x="3525838" y="4960938"/>
          <p14:tracePt t="119118" x="3714750" y="4929188"/>
          <p14:tracePt t="119127" x="3902075" y="4891088"/>
          <p14:tracePt t="119144" x="4184650" y="4797425"/>
          <p14:tracePt t="119150" x="4278313" y="4781550"/>
          <p14:tracePt t="119158" x="4332288" y="4749800"/>
          <p14:tracePt t="119166" x="4364038" y="4733925"/>
          <p14:tracePt t="119174" x="4379913" y="4718050"/>
          <p14:tracePt t="119182" x="4379913" y="4710113"/>
          <p14:tracePt t="119190" x="4379913" y="4694238"/>
          <p14:tracePt t="119198" x="4379913" y="4686300"/>
          <p14:tracePt t="119206" x="4379913" y="4664075"/>
          <p14:tracePt t="119214" x="4379913" y="4632325"/>
          <p14:tracePt t="119222" x="4371975" y="4592638"/>
          <p14:tracePt t="119231" x="4348163" y="4546600"/>
          <p14:tracePt t="119238" x="4325938" y="4483100"/>
          <p14:tracePt t="119246" x="4278313" y="4427538"/>
          <p14:tracePt t="119254" x="4222750" y="4349750"/>
          <p14:tracePt t="119262" x="4152900" y="4271963"/>
          <p14:tracePt t="119270" x="4075113" y="4192588"/>
          <p14:tracePt t="119278" x="3979863" y="4106863"/>
          <p14:tracePt t="119286" x="3870325" y="4029075"/>
          <p14:tracePt t="119294" x="3744913" y="3965575"/>
          <p14:tracePt t="119302" x="3643313" y="3911600"/>
          <p14:tracePt t="119310" x="3509963" y="3856038"/>
          <p14:tracePt t="119318" x="3416300" y="3816350"/>
          <p14:tracePt t="119327" x="3322638" y="3786188"/>
          <p14:tracePt t="119334" x="3213100" y="3754438"/>
          <p14:tracePt t="119342" x="3133725" y="3746500"/>
          <p14:tracePt t="119350" x="3063875" y="3738563"/>
          <p14:tracePt t="119358" x="2986088" y="3738563"/>
          <p14:tracePt t="119366" x="2946400" y="3738563"/>
          <p14:tracePt t="119374" x="2906713" y="3738563"/>
          <p14:tracePt t="119382" x="2874963" y="3738563"/>
          <p14:tracePt t="119390" x="2836863" y="3738563"/>
          <p14:tracePt t="119398" x="2797175" y="3738563"/>
          <p14:tracePt t="119406" x="2773363" y="3738563"/>
          <p14:tracePt t="119414" x="2735263" y="3754438"/>
          <p14:tracePt t="119422" x="2695575" y="3778250"/>
          <p14:tracePt t="119430" x="2663825" y="3802063"/>
          <p14:tracePt t="119438" x="2624138" y="3824288"/>
          <p14:tracePt t="119446" x="2570163" y="3879850"/>
          <p14:tracePt t="119454" x="2530475" y="3919538"/>
          <p14:tracePt t="119463" x="2476500" y="3973513"/>
          <p14:tracePt t="119470" x="2428875" y="4013200"/>
          <p14:tracePt t="119479" x="2374900" y="4067175"/>
          <p14:tracePt t="119486" x="2311400" y="4114800"/>
          <p14:tracePt t="119494" x="2263775" y="4162425"/>
          <p14:tracePt t="119502" x="2225675" y="4200525"/>
          <p14:tracePt t="119510" x="2209800" y="4232275"/>
          <p14:tracePt t="119518" x="2193925" y="4256088"/>
          <p14:tracePt t="119526" x="2178050" y="4287838"/>
          <p14:tracePt t="119534" x="2178050" y="4310063"/>
          <p14:tracePt t="119542" x="2178050" y="4341813"/>
          <p14:tracePt t="119550" x="2178050" y="4349750"/>
          <p14:tracePt t="119558" x="2178050" y="4381500"/>
          <p14:tracePt t="119566" x="2201863" y="4427538"/>
          <p14:tracePt t="119574" x="2233613" y="4475163"/>
          <p14:tracePt t="119582" x="2249488" y="4491038"/>
          <p14:tracePt t="119590" x="2295525" y="4538663"/>
          <p14:tracePt t="119598" x="2335213" y="4568825"/>
          <p14:tracePt t="119606" x="2381250" y="4608513"/>
          <p14:tracePt t="119614" x="2460625" y="4648200"/>
          <p14:tracePt t="119622" x="2554288" y="4664075"/>
          <p14:tracePt t="119630" x="2647950" y="4686300"/>
          <p14:tracePt t="119639" x="2765425" y="4694238"/>
          <p14:tracePt t="119646" x="2882900" y="4710113"/>
          <p14:tracePt t="119654" x="3008313" y="4710113"/>
          <p14:tracePt t="119662" x="3103563" y="4710113"/>
          <p14:tracePt t="119670" x="3228975" y="4710113"/>
          <p14:tracePt t="119678" x="3322638" y="4710113"/>
          <p14:tracePt t="119686" x="3424238" y="4694238"/>
          <p14:tracePt t="119694" x="3502025" y="4686300"/>
          <p14:tracePt t="119702" x="3573463" y="4672013"/>
          <p14:tracePt t="119711" x="3643313" y="4640263"/>
          <p14:tracePt t="119718" x="3729038" y="4616450"/>
          <p14:tracePt t="119726" x="3768725" y="4600575"/>
          <p14:tracePt t="119734" x="3840163" y="4560888"/>
          <p14:tracePt t="119742" x="3902075" y="4530725"/>
          <p14:tracePt t="119750" x="3941763" y="4506913"/>
          <p14:tracePt t="119758" x="3979863" y="4483100"/>
          <p14:tracePt t="119766" x="4003675" y="4451350"/>
          <p14:tracePt t="119774" x="4003675" y="4435475"/>
          <p14:tracePt t="119782" x="4003675" y="4421188"/>
          <p14:tracePt t="119790" x="4003675" y="4381500"/>
          <p14:tracePt t="119798" x="3971925" y="4349750"/>
          <p14:tracePt t="119806" x="3925888" y="4310063"/>
          <p14:tracePt t="119814" x="3840163" y="4271963"/>
          <p14:tracePt t="119822" x="3729038" y="4240213"/>
          <p14:tracePt t="119832" x="3603625" y="4216400"/>
          <p14:tracePt t="119838" x="3455988" y="4208463"/>
          <p14:tracePt t="119847" x="3346450" y="4192588"/>
          <p14:tracePt t="119854" x="3173413" y="4192588"/>
          <p14:tracePt t="119862" x="2978150" y="4192588"/>
          <p14:tracePt t="119870" x="2789238" y="4192588"/>
          <p14:tracePt t="119878" x="2617788" y="4192588"/>
          <p14:tracePt t="119886" x="2444750" y="4192588"/>
          <p14:tracePt t="119895" x="2303463" y="4200525"/>
          <p14:tracePt t="119902" x="2193925" y="4240213"/>
          <p14:tracePt t="119910" x="2076450" y="4287838"/>
          <p14:tracePt t="119918" x="1982788" y="4333875"/>
          <p14:tracePt t="119926" x="1927225" y="4373563"/>
          <p14:tracePt t="119934" x="1889125" y="4413250"/>
          <p14:tracePt t="119942" x="1857375" y="4451350"/>
          <p14:tracePt t="119950" x="1849438" y="4475163"/>
          <p14:tracePt t="119958" x="1825625" y="4522788"/>
          <p14:tracePt t="119966" x="1825625" y="4552950"/>
          <p14:tracePt t="119974" x="1825625" y="4584700"/>
          <p14:tracePt t="119982" x="1825625" y="4624388"/>
          <p14:tracePt t="119990" x="1833563" y="4664075"/>
          <p14:tracePt t="119998" x="1881188" y="4718050"/>
          <p14:tracePt t="120006" x="1911350" y="4749800"/>
          <p14:tracePt t="120014" x="1974850" y="4773613"/>
          <p14:tracePt t="120022" x="2060575" y="4803775"/>
          <p14:tracePt t="120030" x="2154238" y="4819650"/>
          <p14:tracePt t="120038" x="2241550" y="4819650"/>
          <p14:tracePt t="120046" x="2381250" y="4819650"/>
          <p14:tracePt t="120054" x="2593975" y="4819650"/>
          <p14:tracePt t="120062" x="2890838" y="4819650"/>
          <p14:tracePt t="120070" x="3173413" y="4819650"/>
          <p14:tracePt t="120078" x="3448050" y="4819650"/>
          <p14:tracePt t="120086" x="3768725" y="4819650"/>
          <p14:tracePt t="120095" x="4003675" y="4811713"/>
          <p14:tracePt t="120102" x="4206875" y="4789488"/>
          <p14:tracePt t="120110" x="4435475" y="4749800"/>
          <p14:tracePt t="120118" x="4591050" y="4725988"/>
          <p14:tracePt t="120126" x="4716463" y="4710113"/>
          <p14:tracePt t="120134" x="4756150" y="4694238"/>
          <p14:tracePt t="120142" x="4779963" y="4686300"/>
          <p14:tracePt t="120150" x="4787900" y="4686300"/>
          <p14:tracePt t="120184" x="4787900" y="4678363"/>
          <p14:tracePt t="120231" x="4787900" y="4672013"/>
          <p14:tracePt t="120255" x="4772025" y="4672013"/>
          <p14:tracePt t="120262" x="4764088" y="4664075"/>
          <p14:tracePt t="120270" x="4756150" y="4664075"/>
          <p14:tracePt t="120286" x="4756150" y="4656138"/>
          <p14:tracePt t="120294" x="4748213" y="4640263"/>
          <p14:tracePt t="120302" x="4740275" y="4640263"/>
          <p14:tracePt t="120318" x="4740275" y="4632325"/>
          <p14:tracePt t="120326" x="4740275" y="4624388"/>
          <p14:tracePt t="121016" x="4740275" y="4616450"/>
          <p14:tracePt t="121022" x="4740275" y="4608513"/>
          <p14:tracePt t="121031" x="4740275" y="4600575"/>
          <p14:tracePt t="121038" x="4740275" y="4576763"/>
          <p14:tracePt t="121046" x="4740275" y="4560888"/>
          <p14:tracePt t="121054" x="4748213" y="4546600"/>
          <p14:tracePt t="121062" x="4748213" y="4522788"/>
          <p14:tracePt t="121070" x="4756150" y="4498975"/>
          <p14:tracePt t="121079" x="4772025" y="4483100"/>
          <p14:tracePt t="121086" x="4772025" y="4459288"/>
          <p14:tracePt t="121094" x="4772025" y="4443413"/>
          <p14:tracePt t="121102" x="4772025" y="4421188"/>
          <p14:tracePt t="121110" x="4772025" y="4397375"/>
          <p14:tracePt t="121118" x="4772025" y="4365625"/>
          <p14:tracePt t="121126" x="4764088" y="4357688"/>
          <p14:tracePt t="121134" x="4748213" y="4333875"/>
          <p14:tracePt t="121142" x="4740275" y="4310063"/>
          <p14:tracePt t="121150" x="4716463" y="4295775"/>
          <p14:tracePt t="121158" x="4700588" y="4279900"/>
          <p14:tracePt t="121166" x="4678363" y="4256088"/>
          <p14:tracePt t="121174" x="4646613" y="4240213"/>
          <p14:tracePt t="121182" x="4598988" y="4208463"/>
          <p14:tracePt t="121190" x="4560888" y="4184650"/>
          <p14:tracePt t="121198" x="4529138" y="4162425"/>
          <p14:tracePt t="121206" x="4465638" y="4130675"/>
          <p14:tracePt t="121214" x="4443413" y="4114800"/>
          <p14:tracePt t="121222" x="4395788" y="4083050"/>
          <p14:tracePt t="121230" x="4379913" y="4075113"/>
          <p14:tracePt t="121238" x="4348163" y="4044950"/>
          <p14:tracePt t="121246" x="4294188" y="4013200"/>
          <p14:tracePt t="121254" x="4254500" y="3997325"/>
          <p14:tracePt t="121262" x="4200525" y="3973513"/>
          <p14:tracePt t="121270" x="4160838" y="3957638"/>
          <p14:tracePt t="121278" x="4113213" y="3927475"/>
          <p14:tracePt t="121286" x="4059238" y="3919538"/>
          <p14:tracePt t="121294" x="4035425" y="3919538"/>
          <p14:tracePt t="121302" x="4011613" y="3903663"/>
          <p14:tracePt t="121310" x="3979863" y="3903663"/>
          <p14:tracePt t="121318" x="3949700" y="3887788"/>
          <p14:tracePt t="121326" x="3925888" y="3871913"/>
          <p14:tracePt t="121334" x="3902075" y="3871913"/>
          <p14:tracePt t="121342" x="3862388" y="3863975"/>
          <p14:tracePt t="121350" x="3808413" y="3848100"/>
          <p14:tracePt t="121358" x="3768725" y="3832225"/>
          <p14:tracePt t="121366" x="3729038" y="3824288"/>
          <p14:tracePt t="121374" x="3659188" y="3816350"/>
          <p14:tracePt t="121382" x="3619500" y="3816350"/>
          <p14:tracePt t="121390" x="3541713" y="3802063"/>
          <p14:tracePt t="121399" x="3502025" y="3802063"/>
          <p14:tracePt t="121406" x="3440113" y="3802063"/>
          <p14:tracePt t="121415" x="3400425" y="3802063"/>
          <p14:tracePt t="121422" x="3360738" y="3802063"/>
          <p14:tracePt t="121430" x="3290888" y="3802063"/>
          <p14:tracePt t="121438" x="3251200" y="3802063"/>
          <p14:tracePt t="121446" x="3189288" y="3802063"/>
          <p14:tracePt t="121454" x="3141663" y="3802063"/>
          <p14:tracePt t="121462" x="3087688" y="3808413"/>
          <p14:tracePt t="121470" x="3055938" y="3808413"/>
          <p14:tracePt t="121478" x="3032125" y="3816350"/>
          <p14:tracePt t="121486" x="2978150" y="3824288"/>
          <p14:tracePt t="121494" x="2954338" y="3832225"/>
          <p14:tracePt t="121502" x="2914650" y="3840163"/>
          <p14:tracePt t="121510" x="2882900" y="3863975"/>
          <p14:tracePt t="121518" x="2860675" y="3863975"/>
          <p14:tracePt t="121526" x="2828925" y="3879850"/>
          <p14:tracePt t="121534" x="2781300" y="3887788"/>
          <p14:tracePt t="121542" x="2735263" y="3903663"/>
          <p14:tracePt t="121550" x="2679700" y="3919538"/>
          <p14:tracePt t="121558" x="2617788" y="3941763"/>
          <p14:tracePt t="121566" x="2562225" y="3949700"/>
          <p14:tracePt t="121574" x="2506663" y="3965575"/>
          <p14:tracePt t="121582" x="2436813" y="3989388"/>
          <p14:tracePt t="121590" x="2381250" y="4005263"/>
          <p14:tracePt t="121598" x="2327275" y="4029075"/>
          <p14:tracePt t="121606" x="2241550" y="4044950"/>
          <p14:tracePt t="121614" x="2178050" y="4075113"/>
          <p14:tracePt t="121622" x="2100263" y="4098925"/>
          <p14:tracePt t="121630" x="2028825" y="4122738"/>
          <p14:tracePt t="121638" x="1951038" y="4146550"/>
          <p14:tracePt t="121646" x="1895475" y="4162425"/>
          <p14:tracePt t="121654" x="1849438" y="4170363"/>
          <p14:tracePt t="121662" x="1793875" y="4184650"/>
          <p14:tracePt t="121670" x="1763713" y="4200525"/>
          <p14:tracePt t="121678" x="1739900" y="4200525"/>
          <p14:tracePt t="121686" x="1716088" y="4216400"/>
          <p14:tracePt t="121694" x="1692275" y="4224338"/>
          <p14:tracePt t="121702" x="1676400" y="4232275"/>
          <p14:tracePt t="121710" x="1668463" y="4232275"/>
          <p14:tracePt t="121718" x="1652588" y="4240213"/>
          <p14:tracePt t="121726" x="1630363" y="4256088"/>
          <p14:tracePt t="121734" x="1614488" y="4256088"/>
          <p14:tracePt t="121742" x="1606550" y="4264025"/>
          <p14:tracePt t="121750" x="1598613" y="4264025"/>
          <p14:tracePt t="121758" x="1574800" y="4271963"/>
          <p14:tracePt t="121774" x="1558925" y="4279900"/>
          <p14:tracePt t="121799" x="1550988" y="4279900"/>
          <p14:tracePt t="121814" x="1535113" y="4279900"/>
          <p14:tracePt t="121822" x="1527175" y="4279900"/>
          <p14:tracePt t="121832" x="1504950" y="4287838"/>
          <p14:tracePt t="121838" x="1473200" y="4287838"/>
          <p14:tracePt t="121846" x="1465263" y="4302125"/>
          <p14:tracePt t="121854" x="1433513" y="4310063"/>
          <p14:tracePt t="121863" x="1401763" y="4310063"/>
          <p14:tracePt t="121870" x="1363663" y="4310063"/>
          <p14:tracePt t="121878" x="1347788" y="4318000"/>
          <p14:tracePt t="121886" x="1323975" y="4318000"/>
          <p14:tracePt t="121894" x="1300163" y="4333875"/>
          <p14:tracePt t="121902" x="1292225" y="4333875"/>
          <p14:tracePt t="121918" x="1284288" y="4333875"/>
          <p14:tracePt t="122006" x="1270000" y="4333875"/>
          <p14:tracePt t="122022" x="1254125" y="4333875"/>
          <p14:tracePt t="122038" x="1246188" y="4333875"/>
          <p14:tracePt t="122046" x="1238250" y="4325938"/>
          <p14:tracePt t="122079" x="1230313" y="4325938"/>
          <p14:tracePt t="122351" x="1238250" y="4325938"/>
          <p14:tracePt t="122361" x="1262063" y="4325938"/>
          <p14:tracePt t="122366" x="1270000" y="4318000"/>
          <p14:tracePt t="122374" x="1292225" y="4310063"/>
          <p14:tracePt t="122382" x="1308100" y="4310063"/>
          <p14:tracePt t="122391" x="1323975" y="4310063"/>
          <p14:tracePt t="122406" x="1339850" y="4302125"/>
          <p14:tracePt t="122430" x="1347788" y="4302125"/>
          <p14:tracePt t="122454" x="1355725" y="4302125"/>
          <p14:tracePt t="122470" x="1363663" y="4310063"/>
          <p14:tracePt t="122487" x="1371600" y="4310063"/>
          <p14:tracePt t="122494" x="1379538" y="4310063"/>
          <p14:tracePt t="122502" x="1387475" y="4318000"/>
          <p14:tracePt t="122510" x="1395413" y="4318000"/>
          <p14:tracePt t="122518" x="1417638" y="4325938"/>
          <p14:tracePt t="122526" x="1433513" y="4325938"/>
          <p14:tracePt t="122534" x="1449388" y="4325938"/>
          <p14:tracePt t="122542" x="1473200" y="4325938"/>
          <p14:tracePt t="122550" x="1481138" y="4325938"/>
          <p14:tracePt t="122566" x="1497013" y="4325938"/>
          <p14:tracePt t="122600" x="1504950" y="4325938"/>
          <p14:tracePt t="122630" x="1520825" y="4325938"/>
          <p14:tracePt t="122646" x="1527175" y="4325938"/>
          <p14:tracePt t="122654" x="1543050" y="4325938"/>
          <p14:tracePt t="122662" x="1558925" y="4325938"/>
          <p14:tracePt t="122670" x="1566863" y="4325938"/>
          <p14:tracePt t="122686" x="1574800" y="4325938"/>
          <p14:tracePt t="122711" x="1582738" y="4333875"/>
          <p14:tracePt t="122726" x="1590675" y="4333875"/>
          <p14:tracePt t="122742" x="1598613" y="4333875"/>
          <p14:tracePt t="122751" x="1606550" y="4333875"/>
          <p14:tracePt t="122758" x="1622425" y="4333875"/>
          <p14:tracePt t="122766" x="1630363" y="4333875"/>
          <p14:tracePt t="122774" x="1646238" y="4333875"/>
          <p14:tracePt t="122782" x="1660525" y="4325938"/>
          <p14:tracePt t="122790" x="1676400" y="4325938"/>
          <p14:tracePt t="122799" x="1684338" y="4325938"/>
          <p14:tracePt t="122806" x="1700213" y="4325938"/>
          <p14:tracePt t="122814" x="1708150" y="4325938"/>
          <p14:tracePt t="122834" x="1716088" y="4325938"/>
          <p14:tracePt t="122838" x="1724025" y="4325938"/>
          <p14:tracePt t="122854" x="1731963" y="4325938"/>
          <p14:tracePt t="122870" x="1747838" y="4325938"/>
          <p14:tracePt t="122878" x="1755775" y="4318000"/>
          <p14:tracePt t="122886" x="1778000" y="4318000"/>
          <p14:tracePt t="122894" x="1817688" y="4310063"/>
          <p14:tracePt t="122902" x="1841500" y="4310063"/>
          <p14:tracePt t="122910" x="1873250" y="4302125"/>
          <p14:tracePt t="122918" x="1903413" y="4295775"/>
          <p14:tracePt t="122926" x="1935163" y="4287838"/>
          <p14:tracePt t="122934" x="1966913" y="4279900"/>
          <p14:tracePt t="122942" x="1990725" y="4271963"/>
          <p14:tracePt t="122950" x="2012950" y="4264025"/>
          <p14:tracePt t="122958" x="2012950" y="4256088"/>
          <p14:tracePt t="122966" x="2028825" y="4256088"/>
          <p14:tracePt t="122982" x="2036763" y="4256088"/>
          <p14:tracePt t="122999" x="2036763" y="4248150"/>
          <p14:tracePt t="123022" x="2044700" y="4248150"/>
          <p14:tracePt t="123038" x="2052638" y="4240213"/>
          <p14:tracePt t="123063" x="2052638" y="4232275"/>
          <p14:tracePt t="123079" x="2052638" y="4224338"/>
          <p14:tracePt t="123086" x="2060575" y="4216400"/>
          <p14:tracePt t="123102" x="2060575" y="4208463"/>
          <p14:tracePt t="123110" x="2060575" y="4200525"/>
          <p14:tracePt t="123126" x="2060575" y="4192588"/>
          <p14:tracePt t="123143" x="2060575" y="4176713"/>
          <p14:tracePt t="123175" x="2060575" y="4170363"/>
          <p14:tracePt t="123182" x="2060575" y="4154488"/>
          <p14:tracePt t="123190" x="2052638" y="4154488"/>
          <p14:tracePt t="123206" x="2044700" y="4146550"/>
          <p14:tracePt t="123214" x="2044700" y="4138613"/>
          <p14:tracePt t="123222" x="2036763" y="4138613"/>
          <p14:tracePt t="123231" x="2036763" y="4130675"/>
          <p14:tracePt t="123238" x="2028825" y="4130675"/>
          <p14:tracePt t="123262" x="2028825" y="4122738"/>
          <p14:tracePt t="123294" x="2012950" y="4114800"/>
          <p14:tracePt t="123351" x="2006600" y="4114800"/>
          <p14:tracePt t="123366" x="1998663" y="4114800"/>
          <p14:tracePt t="123374" x="1990725" y="4114800"/>
          <p14:tracePt t="123391" x="1982788" y="4114800"/>
          <p14:tracePt t="123415" x="1966913" y="4114800"/>
          <p14:tracePt t="123431" x="1951038" y="4114800"/>
          <p14:tracePt t="123446" x="1951038" y="4106863"/>
          <p14:tracePt t="123454" x="1943100" y="4106863"/>
          <p14:tracePt t="123487" x="1935163" y="4106863"/>
          <p14:tracePt t="123526" x="1919288" y="4098925"/>
          <p14:tracePt t="123551" x="1911350" y="4098925"/>
          <p14:tracePt t="123559" x="1903413" y="4098925"/>
          <p14:tracePt t="123567" x="1889125" y="4098925"/>
          <p14:tracePt t="123583" x="1881188" y="4098925"/>
          <p14:tracePt t="123590" x="1865313" y="4098925"/>
          <p14:tracePt t="123606" x="1857375" y="4098925"/>
          <p14:tracePt t="123615" x="1841500" y="4098925"/>
          <p14:tracePt t="123622" x="1841500" y="4090988"/>
          <p14:tracePt t="123630" x="1833563" y="4090988"/>
          <p14:tracePt t="123638" x="1817688" y="4090988"/>
          <p14:tracePt t="123646" x="1809750" y="4083050"/>
          <p14:tracePt t="123654" x="1801813" y="4083050"/>
          <p14:tracePt t="123662" x="1793875" y="4083050"/>
          <p14:tracePt t="123670" x="1785938" y="4083050"/>
          <p14:tracePt t="123678" x="1778000" y="4083050"/>
          <p14:tracePt t="123686" x="1770063" y="4083050"/>
          <p14:tracePt t="123694" x="1763713" y="4083050"/>
          <p14:tracePt t="123702" x="1747838" y="4083050"/>
          <p14:tracePt t="123710" x="1731963" y="4083050"/>
          <p14:tracePt t="123718" x="1708150" y="4083050"/>
          <p14:tracePt t="123735" x="1684338" y="4083050"/>
          <p14:tracePt t="123742" x="1660525" y="4083050"/>
          <p14:tracePt t="123751" x="1638300" y="4083050"/>
          <p14:tracePt t="123758" x="1622425" y="4083050"/>
          <p14:tracePt t="123766" x="1606550" y="4083050"/>
          <p14:tracePt t="123774" x="1582738" y="4075113"/>
          <p14:tracePt t="123782" x="1574800" y="4075113"/>
          <p14:tracePt t="123790" x="1550988" y="4075113"/>
          <p14:tracePt t="123798" x="1543050" y="4075113"/>
          <p14:tracePt t="123806" x="1535113" y="4075113"/>
          <p14:tracePt t="123815" x="1527175" y="4075113"/>
          <p14:tracePt t="123822" x="1512888" y="4067175"/>
          <p14:tracePt t="123838" x="1504950" y="4067175"/>
          <p14:tracePt t="123846" x="1497013" y="4067175"/>
          <p14:tracePt t="123854" x="1489075" y="4067175"/>
          <p14:tracePt t="123863" x="1465263" y="4059238"/>
          <p14:tracePt t="123870" x="1457325" y="4059238"/>
          <p14:tracePt t="123878" x="1441450" y="4059238"/>
          <p14:tracePt t="123886" x="1417638" y="4059238"/>
          <p14:tracePt t="123894" x="1395413" y="4059238"/>
          <p14:tracePt t="123902" x="1379538" y="4059238"/>
          <p14:tracePt t="123910" x="1355725" y="4059238"/>
          <p14:tracePt t="123918" x="1331913" y="4059238"/>
          <p14:tracePt t="123926" x="1316038" y="4059238"/>
          <p14:tracePt t="123934" x="1292225" y="4059238"/>
          <p14:tracePt t="123942" x="1277938" y="4059238"/>
          <p14:tracePt t="123958" x="1262063" y="4052888"/>
          <p14:tracePt t="123967" x="1254125" y="4052888"/>
          <p14:tracePt t="123975" x="1246188" y="4052888"/>
          <p14:tracePt t="123982" x="1238250" y="4052888"/>
          <p14:tracePt t="123999" x="1230313" y="4052888"/>
          <p14:tracePt t="124006" x="1222375" y="4052888"/>
          <p14:tracePt t="124022" x="1206500" y="4052888"/>
          <p14:tracePt t="124030" x="1198563" y="4052888"/>
          <p14:tracePt t="124038" x="1174750" y="4052888"/>
          <p14:tracePt t="124049" x="1158875" y="4052888"/>
          <p14:tracePt t="124054" x="1128713" y="4067175"/>
          <p14:tracePt t="124062" x="1104900" y="4083050"/>
          <p14:tracePt t="124070" x="1096963" y="4083050"/>
          <p14:tracePt t="124078" x="1081088" y="4090988"/>
          <p14:tracePt t="124086" x="1057275" y="4098925"/>
          <p14:tracePt t="124094" x="1041400" y="4106863"/>
          <p14:tracePt t="124102" x="1041400" y="4114800"/>
          <p14:tracePt t="124110" x="1035050" y="4114800"/>
          <p14:tracePt t="124118" x="1027113" y="4122738"/>
          <p14:tracePt t="124134" x="1027113" y="4130675"/>
          <p14:tracePt t="124142" x="1027113" y="4138613"/>
          <p14:tracePt t="124151" x="1027113" y="4154488"/>
          <p14:tracePt t="124158" x="1035050" y="4162425"/>
          <p14:tracePt t="124166" x="1049338" y="4176713"/>
          <p14:tracePt t="124174" x="1065213" y="4200525"/>
          <p14:tracePt t="124182" x="1081088" y="4208463"/>
          <p14:tracePt t="124190" x="1096963" y="4224338"/>
          <p14:tracePt t="124198" x="1128713" y="4248150"/>
          <p14:tracePt t="124206" x="1152525" y="4264025"/>
          <p14:tracePt t="124214" x="1166813" y="4279900"/>
          <p14:tracePt t="124222" x="1206500" y="4287838"/>
          <p14:tracePt t="124230" x="1238250" y="4295775"/>
          <p14:tracePt t="124238" x="1277938" y="4302125"/>
          <p14:tracePt t="124246" x="1316038" y="4318000"/>
          <p14:tracePt t="124254" x="1347788" y="4325938"/>
          <p14:tracePt t="124262" x="1379538" y="4333875"/>
          <p14:tracePt t="124270" x="1409700" y="4357688"/>
          <p14:tracePt t="124278" x="1425575" y="4365625"/>
          <p14:tracePt t="124286" x="1441450" y="4381500"/>
          <p14:tracePt t="124294" x="1457325" y="4389438"/>
          <p14:tracePt t="124302" x="1473200" y="4397375"/>
          <p14:tracePt t="124310" x="1504950" y="4413250"/>
          <p14:tracePt t="124318" x="1512888" y="4413250"/>
          <p14:tracePt t="124326" x="1527175" y="4421188"/>
          <p14:tracePt t="124334" x="1535113" y="4427538"/>
          <p14:tracePt t="124342" x="1574800" y="4435475"/>
          <p14:tracePt t="124350" x="1590675" y="4443413"/>
          <p14:tracePt t="124358" x="1606550" y="4443413"/>
          <p14:tracePt t="124367" x="1638300" y="4451350"/>
          <p14:tracePt t="124374" x="1660525" y="4451350"/>
          <p14:tracePt t="124382" x="1668463" y="4451350"/>
          <p14:tracePt t="124390" x="1684338" y="4451350"/>
          <p14:tracePt t="124415" x="1692275" y="4451350"/>
          <p14:tracePt t="124447" x="1708150" y="4451350"/>
          <p14:tracePt t="124463" x="1724025" y="4451350"/>
          <p14:tracePt t="124470" x="1731963" y="4451350"/>
          <p14:tracePt t="124478" x="1770063" y="4443413"/>
          <p14:tracePt t="124486" x="1785938" y="4443413"/>
          <p14:tracePt t="124494" x="1809750" y="4435475"/>
          <p14:tracePt t="124502" x="1825625" y="4427538"/>
          <p14:tracePt t="124510" x="1841500" y="4413250"/>
          <p14:tracePt t="124518" x="1849438" y="4413250"/>
          <p14:tracePt t="124526" x="1857375" y="4405313"/>
          <p14:tracePt t="124616" x="1865313" y="4405313"/>
          <p14:tracePt t="124622" x="1865313" y="4397375"/>
          <p14:tracePt t="124638" x="1865313" y="4381500"/>
          <p14:tracePt t="124646" x="1873250" y="4381500"/>
          <p14:tracePt t="124654" x="1873250" y="4373563"/>
          <p14:tracePt t="124662" x="1873250" y="4365625"/>
          <p14:tracePt t="124670" x="1873250" y="4357688"/>
          <p14:tracePt t="124678" x="1881188" y="4349750"/>
          <p14:tracePt t="124703" x="1881188" y="4341813"/>
          <p14:tracePt t="124719" x="1881188" y="4333875"/>
          <p14:tracePt t="124726" x="1881188" y="4325938"/>
          <p14:tracePt t="124742" x="1881188" y="4318000"/>
          <p14:tracePt t="124758" x="1881188" y="4302125"/>
          <p14:tracePt t="124790" x="1881188" y="4295775"/>
          <p14:tracePt t="124815" x="1881188" y="4279900"/>
          <p14:tracePt t="124834" x="1881188" y="4271963"/>
          <p14:tracePt t="124846" x="1881188" y="4256088"/>
          <p14:tracePt t="124855" x="1873250" y="4232275"/>
          <p14:tracePt t="124862" x="1873250" y="4224338"/>
          <p14:tracePt t="124870" x="1873250" y="4216400"/>
          <p14:tracePt t="124878" x="1873250" y="4200525"/>
          <p14:tracePt t="124886" x="1873250" y="4184650"/>
          <p14:tracePt t="124894" x="1873250" y="4162425"/>
          <p14:tracePt t="124902" x="1873250" y="4146550"/>
          <p14:tracePt t="124910" x="1881188" y="4138613"/>
          <p14:tracePt t="124927" x="1881188" y="4130675"/>
          <p14:tracePt t="125047" x="1881188" y="4138613"/>
          <p14:tracePt t="125054" x="1889125" y="4138613"/>
          <p14:tracePt t="125062" x="1889125" y="4162425"/>
          <p14:tracePt t="125070" x="1895475" y="4162425"/>
          <p14:tracePt t="125078" x="1903413" y="4170363"/>
          <p14:tracePt t="125086" x="1903413" y="4184650"/>
          <p14:tracePt t="125094" x="1903413" y="4192588"/>
          <p14:tracePt t="125102" x="1903413" y="4216400"/>
          <p14:tracePt t="125111" x="1903413" y="4240213"/>
          <p14:tracePt t="125118" x="1903413" y="4248150"/>
          <p14:tracePt t="125126" x="1903413" y="4264025"/>
          <p14:tracePt t="125135" x="1903413" y="4271963"/>
          <p14:tracePt t="125142" x="1903413" y="4279900"/>
          <p14:tracePt t="125150" x="1903413" y="4287838"/>
          <p14:tracePt t="125158" x="1903413" y="4295775"/>
          <p14:tracePt t="125166" x="1903413" y="4302125"/>
          <p14:tracePt t="125247" x="1903413" y="4310063"/>
          <p14:tracePt t="125327" x="1903413" y="4318000"/>
          <p14:tracePt t="125407" x="1911350" y="4310063"/>
          <p14:tracePt t="125422" x="1911350" y="4302125"/>
          <p14:tracePt t="125438" x="1911350" y="4295775"/>
          <p14:tracePt t="125454" x="1919288" y="4279900"/>
          <p14:tracePt t="125470" x="1919288" y="4271963"/>
          <p14:tracePt t="125486" x="1927225" y="4264025"/>
          <p14:tracePt t="125494" x="1927225" y="4256088"/>
          <p14:tracePt t="125695" x="1927225" y="4248150"/>
          <p14:tracePt t="125710" x="1935163" y="4240213"/>
          <p14:tracePt t="125719" x="1935163" y="4232275"/>
          <p14:tracePt t="125726" x="1943100" y="4216400"/>
          <p14:tracePt t="125743" x="1951038" y="4216400"/>
          <p14:tracePt t="125750" x="1951038" y="4208463"/>
          <p14:tracePt t="125767" x="1951038" y="4200525"/>
          <p14:tracePt t="125783" x="1951038" y="4184650"/>
          <p14:tracePt t="125791" x="1951038" y="4176713"/>
          <p14:tracePt t="125806" x="1951038" y="4162425"/>
          <p14:tracePt t="125814" x="1951038" y="4154488"/>
          <p14:tracePt t="125830" x="1951038" y="4138613"/>
          <p14:tracePt t="125838" x="1951038" y="4130675"/>
          <p14:tracePt t="125854" x="1951038" y="4122738"/>
          <p14:tracePt t="125862" x="1951038" y="4114800"/>
          <p14:tracePt t="125878" x="1951038" y="4106863"/>
          <p14:tracePt t="125903" x="1951038" y="4098925"/>
          <p14:tracePt t="125926" x="1943100" y="4098925"/>
          <p14:tracePt t="125934" x="1935163" y="4098925"/>
          <p14:tracePt t="125942" x="1927225" y="4098925"/>
          <p14:tracePt t="125952" x="1919288" y="4098925"/>
          <p14:tracePt t="125958" x="1903413" y="4098925"/>
          <p14:tracePt t="125975" x="1895475" y="4098925"/>
          <p14:tracePt t="125983" x="1889125" y="4098925"/>
          <p14:tracePt t="125990" x="1881188" y="4098925"/>
          <p14:tracePt t="126111" x="1873250" y="4098925"/>
          <p14:tracePt t="126120" x="1873250" y="4090988"/>
          <p14:tracePt t="126126" x="1865313" y="4083050"/>
          <p14:tracePt t="126134" x="1849438" y="4075113"/>
          <p14:tracePt t="126142" x="1833563" y="4059238"/>
          <p14:tracePt t="126150" x="1801813" y="4044950"/>
          <p14:tracePt t="126158" x="1763713" y="4029075"/>
          <p14:tracePt t="126166" x="1724025" y="4021138"/>
          <p14:tracePt t="126174" x="1684338" y="4021138"/>
          <p14:tracePt t="126183" x="1646238" y="4005263"/>
          <p14:tracePt t="126190" x="1614488" y="4005263"/>
          <p14:tracePt t="126198" x="1574800" y="3989388"/>
          <p14:tracePt t="126206" x="1535113" y="3989388"/>
          <p14:tracePt t="126214" x="1497013" y="3981450"/>
          <p14:tracePt t="126222" x="1473200" y="3973513"/>
          <p14:tracePt t="126230" x="1441450" y="3973513"/>
          <p14:tracePt t="126238" x="1401763" y="3973513"/>
          <p14:tracePt t="126246" x="1347788" y="3957638"/>
          <p14:tracePt t="126254" x="1308100" y="3957638"/>
          <p14:tracePt t="126262" x="1262063" y="3957638"/>
          <p14:tracePt t="126270" x="1198563" y="3957638"/>
          <p14:tracePt t="126278" x="1152525" y="3957638"/>
          <p14:tracePt t="126287" x="1112838" y="3957638"/>
          <p14:tracePt t="126294" x="1073150" y="3957638"/>
          <p14:tracePt t="126303" x="1019175" y="3957638"/>
          <p14:tracePt t="126310" x="987425" y="3957638"/>
          <p14:tracePt t="126319" x="971550" y="3957638"/>
          <p14:tracePt t="126326" x="947738" y="3965575"/>
          <p14:tracePt t="126334" x="923925" y="3965575"/>
          <p14:tracePt t="126342" x="915988" y="3965575"/>
          <p14:tracePt t="126350" x="915988" y="3973513"/>
          <p14:tracePt t="126358" x="909638" y="3973513"/>
          <p14:tracePt t="126438" x="909638" y="3989388"/>
          <p14:tracePt t="126446" x="909638" y="4005263"/>
          <p14:tracePt t="126454" x="909638" y="4029075"/>
          <p14:tracePt t="126462" x="909638" y="4044950"/>
          <p14:tracePt t="126470" x="909638" y="4067175"/>
          <p14:tracePt t="126478" x="909638" y="4083050"/>
          <p14:tracePt t="126487" x="909638" y="4090988"/>
          <p14:tracePt t="126494" x="923925" y="4122738"/>
          <p14:tracePt t="126502" x="931863" y="4130675"/>
          <p14:tracePt t="126510" x="947738" y="4162425"/>
          <p14:tracePt t="126518" x="955675" y="4170363"/>
          <p14:tracePt t="126526" x="979488" y="4192588"/>
          <p14:tracePt t="126534" x="987425" y="4192588"/>
          <p14:tracePt t="126542" x="995363" y="4208463"/>
          <p14:tracePt t="126551" x="1003300" y="4216400"/>
          <p14:tracePt t="126558" x="1011238" y="4216400"/>
          <p14:tracePt t="126566" x="1027113" y="4216400"/>
          <p14:tracePt t="126574" x="1027113" y="4224338"/>
          <p14:tracePt t="126590" x="1049338" y="4232275"/>
          <p14:tracePt t="126598" x="1057275" y="4232275"/>
          <p14:tracePt t="126606" x="1081088" y="4240213"/>
          <p14:tracePt t="126614" x="1089025" y="4240213"/>
          <p14:tracePt t="126622" x="1112838" y="4240213"/>
          <p14:tracePt t="126630" x="1120775" y="4240213"/>
          <p14:tracePt t="126638" x="1136650" y="4240213"/>
          <p14:tracePt t="126646" x="1166813" y="4240213"/>
          <p14:tracePt t="126654" x="1182688" y="4248150"/>
          <p14:tracePt t="126662" x="1214438" y="4264025"/>
          <p14:tracePt t="126670" x="1230313" y="4271963"/>
          <p14:tracePt t="126678" x="1254125" y="4271963"/>
          <p14:tracePt t="126687" x="1270000" y="4271963"/>
          <p14:tracePt t="126694" x="1292225" y="4271963"/>
          <p14:tracePt t="126702" x="1323975" y="4271963"/>
          <p14:tracePt t="126710" x="1347788" y="4271963"/>
          <p14:tracePt t="126718" x="1379538" y="4279900"/>
          <p14:tracePt t="126726" x="1401763" y="4279900"/>
          <p14:tracePt t="126734" x="1433513" y="4279900"/>
          <p14:tracePt t="126742" x="1457325" y="4279900"/>
          <p14:tracePt t="126750" x="1489075" y="4279900"/>
          <p14:tracePt t="126758" x="1512888" y="4279900"/>
          <p14:tracePt t="126766" x="1543050" y="4279900"/>
          <p14:tracePt t="126774" x="1566863" y="4279900"/>
          <p14:tracePt t="126782" x="1590675" y="4279900"/>
          <p14:tracePt t="126790" x="1598613" y="4279900"/>
          <p14:tracePt t="126798" x="1630363" y="4279900"/>
          <p14:tracePt t="126806" x="1652588" y="4279900"/>
          <p14:tracePt t="126814" x="1684338" y="4279900"/>
          <p14:tracePt t="126822" x="1716088" y="4271963"/>
          <p14:tracePt t="126830" x="1731963" y="4271963"/>
          <p14:tracePt t="126838" x="1755775" y="4264025"/>
          <p14:tracePt t="126846" x="1785938" y="4248150"/>
          <p14:tracePt t="126854" x="1825625" y="4232275"/>
          <p14:tracePt t="126862" x="1873250" y="4232275"/>
          <p14:tracePt t="126870" x="1927225" y="4224338"/>
          <p14:tracePt t="126878" x="1966913" y="4224338"/>
          <p14:tracePt t="126887" x="1998663" y="4224338"/>
          <p14:tracePt t="126894" x="2020888" y="4216400"/>
          <p14:tracePt t="126902" x="2036763" y="4216400"/>
          <p14:tracePt t="126910" x="2052638" y="4208463"/>
          <p14:tracePt t="126918" x="2060575" y="4200525"/>
          <p14:tracePt t="126993" x="2060575" y="4192588"/>
          <p14:tracePt t="126999" x="2060575" y="4176713"/>
          <p14:tracePt t="127014" x="2060575" y="4162425"/>
          <p14:tracePt t="127022" x="2060575" y="4154488"/>
          <p14:tracePt t="127030" x="2060575" y="4146550"/>
          <p14:tracePt t="127038" x="2060575" y="4130675"/>
          <p14:tracePt t="127046" x="2044700" y="4106863"/>
          <p14:tracePt t="127054" x="2044700" y="4090988"/>
          <p14:tracePt t="127062" x="2020888" y="4075113"/>
          <p14:tracePt t="127071" x="2012950" y="4044950"/>
          <p14:tracePt t="127079" x="1998663" y="4021138"/>
          <p14:tracePt t="127087" x="1990725" y="4013200"/>
          <p14:tracePt t="127095" x="1974850" y="3997325"/>
          <p14:tracePt t="127102" x="1966913" y="3981450"/>
          <p14:tracePt t="127110" x="1951038" y="3973513"/>
          <p14:tracePt t="127118" x="1951038" y="3965575"/>
          <p14:tracePt t="127126" x="1927225" y="3941763"/>
          <p14:tracePt t="127135" x="1919288" y="3933825"/>
          <p14:tracePt t="127142" x="1911350" y="3919538"/>
          <p14:tracePt t="127150" x="1903413" y="3919538"/>
          <p14:tracePt t="127158" x="1881188" y="3919538"/>
          <p14:tracePt t="127166" x="1865313" y="3911600"/>
          <p14:tracePt t="127174" x="1849438" y="3903663"/>
          <p14:tracePt t="127182" x="1833563" y="3903663"/>
          <p14:tracePt t="127190" x="1809750" y="3895725"/>
          <p14:tracePt t="127198" x="1770063" y="3887788"/>
          <p14:tracePt t="127206" x="1755775" y="3879850"/>
          <p14:tracePt t="127214" x="1739900" y="3879850"/>
          <p14:tracePt t="127222" x="1716088" y="3879850"/>
          <p14:tracePt t="127230" x="1700213" y="3871913"/>
          <p14:tracePt t="127238" x="1684338" y="3871913"/>
          <p14:tracePt t="127246" x="1668463" y="3871913"/>
          <p14:tracePt t="127254" x="1652588" y="3871913"/>
          <p14:tracePt t="127271" x="1646238" y="3871913"/>
          <p14:tracePt t="127287" x="1638300" y="3871913"/>
          <p14:tracePt t="127294" x="1630363" y="3871913"/>
          <p14:tracePt t="127310" x="1622425" y="3871913"/>
          <p14:tracePt t="127319" x="1614488" y="3871913"/>
          <p14:tracePt t="127327" x="1598613" y="3879850"/>
          <p14:tracePt t="127342" x="1590675" y="3887788"/>
          <p14:tracePt t="127350" x="1574800" y="3895725"/>
          <p14:tracePt t="127366" x="1558925" y="3895725"/>
          <p14:tracePt t="127374" x="1550988" y="3895725"/>
          <p14:tracePt t="127382" x="1535113" y="3895725"/>
          <p14:tracePt t="127390" x="1527175" y="3911600"/>
          <p14:tracePt t="127398" x="1520825" y="3911600"/>
          <p14:tracePt t="127406" x="1504950" y="3911600"/>
          <p14:tracePt t="127414" x="1497013" y="3919538"/>
          <p14:tracePt t="127423" x="1473200" y="3927475"/>
          <p14:tracePt t="127431" x="1433513" y="3933825"/>
          <p14:tracePt t="127438" x="1417638" y="3941763"/>
          <p14:tracePt t="127446" x="1395413" y="3957638"/>
          <p14:tracePt t="127454" x="1363663" y="3973513"/>
          <p14:tracePt t="127462" x="1331913" y="3981450"/>
          <p14:tracePt t="127471" x="1300163" y="3989388"/>
          <p14:tracePt t="127478" x="1270000" y="4013200"/>
          <p14:tracePt t="127486" x="1246188" y="4013200"/>
          <p14:tracePt t="127494" x="1214438" y="4021138"/>
          <p14:tracePt t="127502" x="1198563" y="4037013"/>
          <p14:tracePt t="127510" x="1182688" y="4044950"/>
          <p14:tracePt t="127518" x="1166813" y="4044950"/>
          <p14:tracePt t="127526" x="1152525" y="4052888"/>
          <p14:tracePt t="127534" x="1128713" y="4067175"/>
          <p14:tracePt t="127542" x="1096963" y="4075113"/>
          <p14:tracePt t="127550" x="1081088" y="4098925"/>
          <p14:tracePt t="127558" x="1057275" y="4106863"/>
          <p14:tracePt t="127566" x="1027113" y="4138613"/>
          <p14:tracePt t="127574" x="1003300" y="4146550"/>
          <p14:tracePt t="127582" x="987425" y="4162425"/>
          <p14:tracePt t="127590" x="955675" y="4184650"/>
          <p14:tracePt t="127598" x="947738" y="4192588"/>
          <p14:tracePt t="127606" x="931863" y="4200525"/>
          <p14:tracePt t="127614" x="915988" y="4208463"/>
          <p14:tracePt t="127622" x="909638" y="4224338"/>
          <p14:tracePt t="127630" x="901700" y="4224338"/>
          <p14:tracePt t="127735" x="901700" y="4232275"/>
          <p14:tracePt t="127782" x="915988" y="4248150"/>
          <p14:tracePt t="127807" x="923925" y="4248150"/>
          <p14:tracePt t="127823" x="939800" y="4256088"/>
          <p14:tracePt t="127841" x="947738" y="4256088"/>
          <p14:tracePt t="127846" x="963613" y="4271963"/>
          <p14:tracePt t="127855" x="971550" y="4271963"/>
          <p14:tracePt t="127871" x="979488" y="4287838"/>
          <p14:tracePt t="127878" x="987425" y="4295775"/>
          <p14:tracePt t="127887" x="995363" y="4302125"/>
          <p14:tracePt t="127894" x="1003300" y="4302125"/>
          <p14:tracePt t="127902" x="1011238" y="4302125"/>
          <p14:tracePt t="127910" x="1027113" y="4310063"/>
          <p14:tracePt t="127918" x="1035050" y="4318000"/>
          <p14:tracePt t="127926" x="1049338" y="4325938"/>
          <p14:tracePt t="127934" x="1057275" y="4333875"/>
          <p14:tracePt t="127958" x="1073150" y="4333875"/>
          <p14:tracePt t="127966" x="1081088" y="4349750"/>
          <p14:tracePt t="128007" x="1089025" y="4349750"/>
          <p14:tracePt t="128046" x="1089025" y="4357688"/>
          <p14:tracePt t="128055" x="1096963" y="4357688"/>
          <p14:tracePt t="128127" x="1104900" y="4357688"/>
          <p14:tracePt t="128167" x="1120775" y="4357688"/>
          <p14:tracePt t="128174" x="1120775" y="4365625"/>
          <p14:tracePt t="128190" x="1136650" y="4381500"/>
          <p14:tracePt t="128222" x="1136650" y="4389438"/>
          <p14:tracePt t="128328" x="1144588" y="4389438"/>
          <p14:tracePt t="128399" x="1152525" y="4389438"/>
          <p14:tracePt t="128407" x="1166813" y="4389438"/>
          <p14:tracePt t="128414" x="1174750" y="4389438"/>
          <p14:tracePt t="128422" x="1206500" y="4397375"/>
          <p14:tracePt t="128430" x="1214438" y="4397375"/>
          <p14:tracePt t="128439" x="1246188" y="4405313"/>
          <p14:tracePt t="128447" x="1262063" y="4405313"/>
          <p14:tracePt t="128454" x="1300163" y="4413250"/>
          <p14:tracePt t="128462" x="1331913" y="4427538"/>
          <p14:tracePt t="128470" x="1355725" y="4435475"/>
          <p14:tracePt t="128478" x="1387475" y="4435475"/>
          <p14:tracePt t="128486" x="1417638" y="4435475"/>
          <p14:tracePt t="128494" x="1457325" y="4435475"/>
          <p14:tracePt t="128503" x="1497013" y="4435475"/>
          <p14:tracePt t="128510" x="1558925" y="4435475"/>
          <p14:tracePt t="128518" x="1598613" y="4435475"/>
          <p14:tracePt t="128526" x="1646238" y="4435475"/>
          <p14:tracePt t="128534" x="1700213" y="4435475"/>
          <p14:tracePt t="128542" x="1755775" y="4427538"/>
          <p14:tracePt t="128550" x="1809750" y="4421188"/>
          <p14:tracePt t="128558" x="1833563" y="4413250"/>
          <p14:tracePt t="128566" x="1873250" y="4405313"/>
          <p14:tracePt t="128574" x="1889125" y="4397375"/>
          <p14:tracePt t="128582" x="1919288" y="4389438"/>
          <p14:tracePt t="128590" x="1943100" y="4365625"/>
          <p14:tracePt t="128598" x="1951038" y="4357688"/>
          <p14:tracePt t="128606" x="1974850" y="4357688"/>
          <p14:tracePt t="128614" x="1990725" y="4349750"/>
          <p14:tracePt t="128622" x="1998663" y="4341813"/>
          <p14:tracePt t="128630" x="2020888" y="4333875"/>
          <p14:tracePt t="128646" x="2044700" y="4325938"/>
          <p14:tracePt t="128662" x="2076450" y="4318000"/>
          <p14:tracePt t="128687" x="2084388" y="4318000"/>
          <p14:tracePt t="128694" x="2084388" y="4310063"/>
          <p14:tracePt t="128704" x="2092325" y="4302125"/>
          <p14:tracePt t="128710" x="2100263" y="4302125"/>
          <p14:tracePt t="128718" x="2108200" y="4302125"/>
          <p14:tracePt t="128726" x="2124075" y="4295775"/>
          <p14:tracePt t="128750" x="2132013" y="4295775"/>
          <p14:tracePt t="128774" x="2132013" y="4287838"/>
          <p14:tracePt t="128791" x="2138363" y="4287838"/>
          <p14:tracePt t="128823" x="2146300" y="4287838"/>
          <p14:tracePt t="128839" x="2154238" y="4279900"/>
          <p14:tracePt t="128847" x="2162175" y="4279900"/>
          <p14:tracePt t="128862" x="2170113" y="4271963"/>
          <p14:tracePt t="128878" x="2170113" y="4264025"/>
          <p14:tracePt t="128894" x="2170113" y="4256088"/>
          <p14:tracePt t="128903" x="2170113" y="4248150"/>
          <p14:tracePt t="128919" x="2178050" y="4240213"/>
          <p14:tracePt t="129015" x="2178050" y="4224338"/>
          <p14:tracePt t="129031" x="2178050" y="4216400"/>
          <p14:tracePt t="129046" x="2170113" y="4200525"/>
          <p14:tracePt t="129062" x="2154238" y="4184650"/>
          <p14:tracePt t="129078" x="2146300" y="4176713"/>
          <p14:tracePt t="129086" x="2138363" y="4170363"/>
          <p14:tracePt t="129102" x="2132013" y="4154488"/>
          <p14:tracePt t="129110" x="2116138" y="4130675"/>
          <p14:tracePt t="129118" x="2116138" y="4122738"/>
          <p14:tracePt t="129126" x="2100263" y="4106863"/>
          <p14:tracePt t="129134" x="2084388" y="4059238"/>
          <p14:tracePt t="129142" x="2084388" y="4044950"/>
          <p14:tracePt t="129150" x="2076450" y="4021138"/>
          <p14:tracePt t="129158" x="2068513" y="4005263"/>
          <p14:tracePt t="129174" x="2060575" y="3981450"/>
          <p14:tracePt t="129191" x="2052638" y="3973513"/>
          <p14:tracePt t="129223" x="2036763" y="3965575"/>
          <p14:tracePt t="129239" x="2028825" y="3965575"/>
          <p14:tracePt t="129246" x="2012950" y="3965575"/>
          <p14:tracePt t="129255" x="1998663" y="3965575"/>
          <p14:tracePt t="129262" x="1974850" y="3965575"/>
          <p14:tracePt t="129270" x="1943100" y="3965575"/>
          <p14:tracePt t="129278" x="1895475" y="3965575"/>
          <p14:tracePt t="129287" x="1865313" y="3965575"/>
          <p14:tracePt t="129294" x="1817688" y="3965575"/>
          <p14:tracePt t="129302" x="1770063" y="3965575"/>
          <p14:tracePt t="129310" x="1739900" y="3965575"/>
          <p14:tracePt t="129318" x="1708150" y="3965575"/>
          <p14:tracePt t="129326" x="1660525" y="3965575"/>
          <p14:tracePt t="129334" x="1622425" y="3965575"/>
          <p14:tracePt t="129342" x="1566863" y="3965575"/>
          <p14:tracePt t="129350" x="1535113" y="3965575"/>
          <p14:tracePt t="129358" x="1481138" y="3965575"/>
          <p14:tracePt t="129366" x="1441450" y="3965575"/>
          <p14:tracePt t="129374" x="1387475" y="3965575"/>
          <p14:tracePt t="129383" x="1347788" y="3965575"/>
          <p14:tracePt t="129390" x="1300163" y="3965575"/>
          <p14:tracePt t="129398" x="1254125" y="3965575"/>
          <p14:tracePt t="129406" x="1198563" y="3965575"/>
          <p14:tracePt t="129414" x="1158875" y="3965575"/>
          <p14:tracePt t="129422" x="1112838" y="3965575"/>
          <p14:tracePt t="129430" x="1096963" y="3965575"/>
          <p14:tracePt t="129438" x="1073150" y="3965575"/>
          <p14:tracePt t="129446" x="1041400" y="3965575"/>
          <p14:tracePt t="129454" x="1027113" y="3965575"/>
          <p14:tracePt t="129462" x="1003300" y="3965575"/>
          <p14:tracePt t="129470" x="963613" y="3981450"/>
          <p14:tracePt t="129478" x="931863" y="3997325"/>
          <p14:tracePt t="129486" x="915988" y="3997325"/>
          <p14:tracePt t="129494" x="869950" y="4013200"/>
          <p14:tracePt t="129502" x="846138" y="4029075"/>
          <p14:tracePt t="129510" x="822325" y="4037013"/>
          <p14:tracePt t="129518" x="798513" y="4052888"/>
          <p14:tracePt t="129526" x="784225" y="4059238"/>
          <p14:tracePt t="129534" x="768350" y="4067175"/>
          <p14:tracePt t="129542" x="752475" y="4083050"/>
          <p14:tracePt t="129558" x="752475" y="4090988"/>
          <p14:tracePt t="129566" x="744538" y="4098925"/>
          <p14:tracePt t="129575" x="744538" y="4106863"/>
          <p14:tracePt t="129583" x="744538" y="4114800"/>
          <p14:tracePt t="129590" x="744538" y="4122738"/>
          <p14:tracePt t="129598" x="752475" y="4146550"/>
          <p14:tracePt t="129607" x="752475" y="4154488"/>
          <p14:tracePt t="129614" x="776288" y="4170363"/>
          <p14:tracePt t="129623" x="792163" y="4192588"/>
          <p14:tracePt t="129631" x="806450" y="4200525"/>
          <p14:tracePt t="129638" x="838200" y="4232275"/>
          <p14:tracePt t="129646" x="869950" y="4232275"/>
          <p14:tracePt t="129654" x="901700" y="4240213"/>
          <p14:tracePt t="129662" x="923925" y="4256088"/>
          <p14:tracePt t="129671" x="963613" y="4264025"/>
          <p14:tracePt t="129678" x="995363" y="4264025"/>
          <p14:tracePt t="129686" x="1035050" y="4271963"/>
          <p14:tracePt t="129694" x="1065213" y="4271963"/>
          <p14:tracePt t="129702" x="1104900" y="4279900"/>
          <p14:tracePt t="129710" x="1136650" y="4287838"/>
          <p14:tracePt t="129718" x="1182688" y="4302125"/>
          <p14:tracePt t="129726" x="1214438" y="4310063"/>
          <p14:tracePt t="129734" x="1238250" y="4318000"/>
          <p14:tracePt t="129742" x="1270000" y="4325938"/>
          <p14:tracePt t="129750" x="1300163" y="4333875"/>
          <p14:tracePt t="129758" x="1331913" y="4341813"/>
          <p14:tracePt t="129766" x="1379538" y="4357688"/>
          <p14:tracePt t="129774" x="1387475" y="4357688"/>
          <p14:tracePt t="129782" x="1417638" y="4357688"/>
          <p14:tracePt t="129790" x="1457325" y="4357688"/>
          <p14:tracePt t="129798" x="1481138" y="4357688"/>
          <p14:tracePt t="129806" x="1504950" y="4357688"/>
          <p14:tracePt t="129814" x="1520825" y="4357688"/>
          <p14:tracePt t="129823" x="1535113" y="4357688"/>
          <p14:tracePt t="129830" x="1558925" y="4349750"/>
          <p14:tracePt t="129838" x="1574800" y="4341813"/>
          <p14:tracePt t="129846" x="1590675" y="4333875"/>
          <p14:tracePt t="129854" x="1614488" y="4325938"/>
          <p14:tracePt t="129862" x="1622425" y="4318000"/>
          <p14:tracePt t="129870" x="1638300" y="4310063"/>
          <p14:tracePt t="129878" x="1660525" y="4295775"/>
          <p14:tracePt t="129886" x="1684338" y="4295775"/>
          <p14:tracePt t="129894" x="1700213" y="4295775"/>
          <p14:tracePt t="129910" x="1708150" y="4295775"/>
          <p14:tracePt t="129918" x="1724025" y="4295775"/>
          <p14:tracePt t="130006" x="1739900" y="4295775"/>
          <p14:tracePt t="130014" x="1747838" y="4295775"/>
          <p14:tracePt t="130022" x="1755775" y="4295775"/>
          <p14:tracePt t="130030" x="1770063" y="4295775"/>
          <p14:tracePt t="130038" x="1785938" y="4295775"/>
          <p14:tracePt t="130046" x="1809750" y="4295775"/>
          <p14:tracePt t="130054" x="1825625" y="4295775"/>
          <p14:tracePt t="130062" x="1849438" y="4295775"/>
          <p14:tracePt t="130070" x="1865313" y="4295775"/>
          <p14:tracePt t="130078" x="1873250" y="4295775"/>
          <p14:tracePt t="130086" x="1889125" y="4295775"/>
          <p14:tracePt t="130094" x="1895475" y="4295775"/>
          <p14:tracePt t="130102" x="1911350" y="4295775"/>
          <p14:tracePt t="130110" x="1919288" y="4287838"/>
          <p14:tracePt t="130127" x="1927225" y="4279900"/>
          <p14:tracePt t="130150" x="1935163" y="4279900"/>
          <p14:tracePt t="130175" x="1943100" y="4279900"/>
          <p14:tracePt t="130209" x="1951038" y="4279900"/>
          <p14:tracePt t="130214" x="1958975" y="4271963"/>
          <p14:tracePt t="130255" x="1974850" y="4256088"/>
          <p14:tracePt t="130278" x="1982788" y="4256088"/>
          <p14:tracePt t="130286" x="1990725" y="4256088"/>
          <p14:tracePt t="130294" x="1990725" y="4248150"/>
          <p14:tracePt t="130311" x="1998663" y="4248150"/>
          <p14:tracePt t="130326" x="2006600" y="4248150"/>
          <p14:tracePt t="130334" x="2012950" y="4232275"/>
          <p14:tracePt t="130527" x="2028825" y="4224338"/>
          <p14:tracePt t="130534" x="2036763" y="4224338"/>
          <p14:tracePt t="130542" x="2044700" y="4216400"/>
          <p14:tracePt t="130559" x="2052638" y="4208463"/>
          <p14:tracePt t="130566" x="2060575" y="4208463"/>
          <p14:tracePt t="130574" x="2068513" y="4208463"/>
          <p14:tracePt t="130582" x="2068513" y="4200525"/>
          <p14:tracePt t="130655" x="2084388" y="4200525"/>
          <p14:tracePt t="130671" x="2100263" y="4200525"/>
          <p14:tracePt t="130678" x="2100263" y="4208463"/>
          <p14:tracePt t="130704" x="2108200" y="4216400"/>
          <p14:tracePt t="130710" x="2116138" y="4224338"/>
          <p14:tracePt t="130718" x="2116138" y="4232275"/>
          <p14:tracePt t="130759" x="2124075" y="4248150"/>
          <p14:tracePt t="130774" x="2124075" y="4256088"/>
          <p14:tracePt t="130783" x="2132013" y="4264025"/>
          <p14:tracePt t="130791" x="2138363" y="4264025"/>
          <p14:tracePt t="130798" x="2138363" y="4271963"/>
          <p14:tracePt t="130806" x="2146300" y="4279900"/>
          <p14:tracePt t="130822" x="2146300" y="4287838"/>
          <p14:tracePt t="130830" x="2146300" y="4295775"/>
          <p14:tracePt t="130846" x="2146300" y="4302125"/>
          <p14:tracePt t="130863" x="2146300" y="4310063"/>
          <p14:tracePt t="130871" x="2146300" y="4318000"/>
          <p14:tracePt t="130894" x="2146300" y="4325938"/>
          <p14:tracePt t="130910" x="2146300" y="4341813"/>
          <p14:tracePt t="130934" x="2138363" y="4349750"/>
          <p14:tracePt t="130950" x="2132013" y="4349750"/>
          <p14:tracePt t="131039" x="2132013" y="4341813"/>
          <p14:tracePt t="131046" x="2132013" y="4333875"/>
          <p14:tracePt t="131054" x="2132013" y="4325938"/>
          <p14:tracePt t="131303" x="2124075" y="4310063"/>
          <p14:tracePt t="131318" x="2124075" y="4302125"/>
          <p14:tracePt t="131326" x="2124075" y="4295775"/>
          <p14:tracePt t="131334" x="2124075" y="4287838"/>
          <p14:tracePt t="131342" x="2124075" y="4279900"/>
          <p14:tracePt t="131367" x="2124075" y="4271963"/>
          <p14:tracePt t="131375" x="2124075" y="4264025"/>
          <p14:tracePt t="131382" x="2124075" y="4248150"/>
          <p14:tracePt t="131398" x="2124075" y="4232275"/>
          <p14:tracePt t="131414" x="2124075" y="4224338"/>
          <p14:tracePt t="131439" x="2124075" y="4208463"/>
          <p14:tracePt t="131455" x="2124075" y="4200525"/>
          <p14:tracePt t="131470" x="2124075" y="4184650"/>
          <p14:tracePt t="131478" x="2124075" y="4176713"/>
          <p14:tracePt t="131494" x="2124075" y="4162425"/>
          <p14:tracePt t="131510" x="2116138" y="4154488"/>
          <p14:tracePt t="131526" x="2116138" y="4130675"/>
          <p14:tracePt t="131534" x="2108200" y="4122738"/>
          <p14:tracePt t="131551" x="2108200" y="4106863"/>
          <p14:tracePt t="131559" x="2108200" y="4098925"/>
          <p14:tracePt t="131566" x="2092325" y="4083050"/>
          <p14:tracePt t="131583" x="2092325" y="4067175"/>
          <p14:tracePt t="131591" x="2076450" y="4059238"/>
          <p14:tracePt t="131607" x="2060575" y="4037013"/>
          <p14:tracePt t="131623" x="2052638" y="4029075"/>
          <p14:tracePt t="131640" x="2044700" y="4029075"/>
          <p14:tracePt t="131646" x="2036763" y="4021138"/>
          <p14:tracePt t="131662" x="2020888" y="4021138"/>
          <p14:tracePt t="131670" x="2006600" y="4013200"/>
          <p14:tracePt t="131678" x="1990725" y="4013200"/>
          <p14:tracePt t="131686" x="1943100" y="4005263"/>
          <p14:tracePt t="131694" x="1927225" y="4005263"/>
          <p14:tracePt t="131702" x="1911350" y="4005263"/>
          <p14:tracePt t="131710" x="1881188" y="4005263"/>
          <p14:tracePt t="131718" x="1849438" y="4005263"/>
          <p14:tracePt t="131726" x="1817688" y="4005263"/>
          <p14:tracePt t="131734" x="1785938" y="4005263"/>
          <p14:tracePt t="131742" x="1755775" y="4005263"/>
          <p14:tracePt t="131750" x="1731963" y="4005263"/>
          <p14:tracePt t="131758" x="1708150" y="4005263"/>
          <p14:tracePt t="131767" x="1700213" y="4005263"/>
          <p14:tracePt t="131775" x="1684338" y="4005263"/>
          <p14:tracePt t="131782" x="1676400" y="4005263"/>
          <p14:tracePt t="131798" x="1668463" y="4005263"/>
          <p14:tracePt t="131814" x="1660525" y="4021138"/>
          <p14:tracePt t="131823" x="1652588" y="4021138"/>
          <p14:tracePt t="131832" x="1638300" y="4037013"/>
          <p14:tracePt t="131838" x="1622425" y="4052888"/>
          <p14:tracePt t="131846" x="1622425" y="4067175"/>
          <p14:tracePt t="131854" x="1614488" y="4075113"/>
          <p14:tracePt t="131862" x="1614488" y="4098925"/>
          <p14:tracePt t="131870" x="1614488" y="4114800"/>
          <p14:tracePt t="131878" x="1614488" y="4130675"/>
          <p14:tracePt t="131886" x="1614488" y="4138613"/>
          <p14:tracePt t="131894" x="1614488" y="4154488"/>
          <p14:tracePt t="131902" x="1614488" y="4176713"/>
          <p14:tracePt t="131911" x="1614488" y="4192588"/>
          <p14:tracePt t="131918" x="1614488" y="4216400"/>
          <p14:tracePt t="131926" x="1614488" y="4248150"/>
          <p14:tracePt t="131934" x="1614488" y="4271963"/>
          <p14:tracePt t="131942" x="1614488" y="4318000"/>
          <p14:tracePt t="131950" x="1614488" y="4357688"/>
          <p14:tracePt t="131959" x="1614488" y="4405313"/>
          <p14:tracePt t="131966" x="1614488" y="4451350"/>
          <p14:tracePt t="131974" x="1614488" y="4483100"/>
          <p14:tracePt t="131982" x="1614488" y="4522788"/>
          <p14:tracePt t="131990" x="1614488" y="4530725"/>
          <p14:tracePt t="131998" x="1614488" y="4546600"/>
          <p14:tracePt t="132006" x="1614488" y="4552950"/>
          <p14:tracePt t="132014" x="1622425" y="4560888"/>
          <p14:tracePt t="132022" x="1622425" y="4568825"/>
          <p14:tracePt t="132038" x="1630363" y="4576763"/>
          <p14:tracePt t="132046" x="1638300" y="4576763"/>
          <p14:tracePt t="132062" x="1646238" y="4592638"/>
          <p14:tracePt t="132070" x="1652588" y="4600575"/>
          <p14:tracePt t="132087" x="1652588" y="4616450"/>
          <p14:tracePt t="132094" x="1652588" y="4624388"/>
          <p14:tracePt t="132102" x="1652588" y="4640263"/>
          <p14:tracePt t="132110" x="1660525" y="4648200"/>
          <p14:tracePt t="132126" x="1660525" y="4656138"/>
          <p14:tracePt t="132167" x="1668463" y="4664075"/>
          <p14:tracePt t="132192" x="1668463" y="4672013"/>
          <p14:tracePt t="132223" x="1668463" y="4678363"/>
          <p14:tracePt t="132303" x="1638300" y="4678363"/>
          <p14:tracePt t="132310" x="1614488" y="4678363"/>
          <p14:tracePt t="132318" x="1582738" y="4672013"/>
          <p14:tracePt t="132327" x="1535113" y="4664075"/>
          <p14:tracePt t="132334" x="1520825" y="4664075"/>
          <p14:tracePt t="132343" x="1504950" y="4656138"/>
          <p14:tracePt t="132350" x="1481138" y="4648200"/>
          <p14:tracePt t="132359" x="1457325" y="4640263"/>
          <p14:tracePt t="132366" x="1449388" y="4640263"/>
          <p14:tracePt t="132375" x="1433513" y="4632325"/>
          <p14:tracePt t="132382" x="1425575" y="4632325"/>
          <p14:tracePt t="132391" x="1417638" y="4624388"/>
          <p14:tracePt t="132398" x="1409700" y="4616450"/>
          <p14:tracePt t="132415" x="1395413" y="4616450"/>
          <p14:tracePt t="132422" x="1395413" y="4608513"/>
          <p14:tracePt t="132430" x="1371600" y="4600575"/>
          <p14:tracePt t="132446" x="1363663" y="4600575"/>
          <p14:tracePt t="132454" x="1355725" y="4600575"/>
          <p14:tracePt t="132503" x="1347788" y="4600575"/>
          <p14:tracePt t="132510" x="1347788" y="4592638"/>
          <p14:tracePt t="132519" x="1339850" y="4584700"/>
          <p14:tracePt t="132526" x="1339850" y="4576763"/>
          <p14:tracePt t="132534" x="1339850" y="4568825"/>
          <p14:tracePt t="132542" x="1323975" y="4552950"/>
          <p14:tracePt t="132559" x="1323975" y="4538663"/>
          <p14:tracePt t="132566" x="1316038" y="4522788"/>
          <p14:tracePt t="132583" x="1308100" y="4514850"/>
          <p14:tracePt t="132590" x="1308100" y="4506913"/>
          <p14:tracePt t="132607" x="1300163" y="4506913"/>
          <p14:tracePt t="132622" x="1292225" y="4506913"/>
          <p14:tracePt t="132646" x="1284288" y="4506913"/>
          <p14:tracePt t="132654" x="1277938" y="4506913"/>
          <p14:tracePt t="132678" x="1270000" y="4506913"/>
          <p14:tracePt t="132694" x="1262063" y="4506913"/>
          <p14:tracePt t="132735" x="1254125" y="4506913"/>
          <p14:tracePt t="132751" x="1246188" y="4506913"/>
          <p14:tracePt t="132759" x="1238250" y="4506913"/>
          <p14:tracePt t="132774" x="1230313" y="4506913"/>
          <p14:tracePt t="132782" x="1222375" y="4506913"/>
          <p14:tracePt t="132790" x="1214438" y="4506913"/>
          <p14:tracePt t="132798" x="1206500" y="4506913"/>
          <p14:tracePt t="133270" x="1198563" y="4506913"/>
          <p14:tracePt t="133286" x="1214438" y="4530725"/>
          <p14:tracePt t="133294" x="1238250" y="4552950"/>
          <p14:tracePt t="133302" x="1246188" y="4568825"/>
          <p14:tracePt t="133310" x="1262063" y="4584700"/>
          <p14:tracePt t="133318" x="1284288" y="4600575"/>
          <p14:tracePt t="133326" x="1292225" y="4616450"/>
          <p14:tracePt t="133334" x="1308100" y="4632325"/>
          <p14:tracePt t="133342" x="1323975" y="4648200"/>
          <p14:tracePt t="133350" x="1331913" y="4656138"/>
          <p14:tracePt t="133358" x="1371600" y="4672013"/>
          <p14:tracePt t="133366" x="1401763" y="4678363"/>
          <p14:tracePt t="133375" x="1441450" y="4694238"/>
          <p14:tracePt t="133382" x="1473200" y="4694238"/>
          <p14:tracePt t="133391" x="1504950" y="4694238"/>
          <p14:tracePt t="133398" x="1558925" y="4694238"/>
          <p14:tracePt t="133406" x="1598613" y="4694238"/>
          <p14:tracePt t="133414" x="1622425" y="4694238"/>
          <p14:tracePt t="133422" x="1638300" y="4694238"/>
          <p14:tracePt t="133430" x="1652588" y="4694238"/>
          <p14:tracePt t="133551" x="1646238" y="4686300"/>
          <p14:tracePt t="133558" x="1630363" y="4678363"/>
          <p14:tracePt t="133566" x="1606550" y="4656138"/>
          <p14:tracePt t="133574" x="1590675" y="4648200"/>
          <p14:tracePt t="133582" x="1566863" y="4632325"/>
          <p14:tracePt t="133590" x="1566863" y="4624388"/>
          <p14:tracePt t="133598" x="1558925" y="4616450"/>
          <p14:tracePt t="133606" x="1550988" y="4600575"/>
          <p14:tracePt t="133639" x="1550988" y="4584700"/>
          <p14:tracePt t="133654" x="1550988" y="4576763"/>
          <p14:tracePt t="133670" x="1550988" y="4560888"/>
          <p14:tracePt t="133767" x="1550988" y="4552950"/>
          <p14:tracePt t="133782" x="1543050" y="4552950"/>
          <p14:tracePt t="133806" x="1535113" y="4552950"/>
          <p14:tracePt t="133814" x="1527175" y="4552950"/>
          <p14:tracePt t="133831" x="1520825" y="4552950"/>
          <p14:tracePt t="133855" x="1512888" y="4546600"/>
          <p14:tracePt t="133903" x="1504950" y="4538663"/>
          <p14:tracePt t="133935" x="1497013" y="4522788"/>
          <p14:tracePt t="133942" x="1489075" y="4522788"/>
          <p14:tracePt t="133950" x="1489075" y="4514850"/>
          <p14:tracePt t="133958" x="1489075" y="4506913"/>
          <p14:tracePt t="133975" x="1489075" y="4498975"/>
          <p14:tracePt t="133982" x="1489075" y="4491038"/>
          <p14:tracePt t="133998" x="1497013" y="4483100"/>
          <p14:tracePt t="134103" x="1497013" y="4467225"/>
          <p14:tracePt t="134127" x="1504950" y="4459288"/>
          <p14:tracePt t="134142" x="1520825" y="4459288"/>
          <p14:tracePt t="134158" x="1527175" y="4459288"/>
          <p14:tracePt t="134166" x="1535113" y="4459288"/>
          <p14:tracePt t="134263" x="1543050" y="4459288"/>
          <p14:tracePt t="134279" x="1550988" y="4459288"/>
          <p14:tracePt t="134295" x="1558925" y="4459288"/>
          <p14:tracePt t="134374" x="1566863" y="4459288"/>
          <p14:tracePt t="134494" x="1574800" y="4459288"/>
          <p14:tracePt t="134511" x="1582738" y="4459288"/>
          <p14:tracePt t="134519" x="1590675" y="4459288"/>
          <p14:tracePt t="134534" x="1598613" y="4459288"/>
          <p14:tracePt t="134551" x="1614488" y="4459288"/>
          <p14:tracePt t="134575" x="1622425" y="4459288"/>
          <p14:tracePt t="134590" x="1630363" y="4459288"/>
          <p14:tracePt t="134598" x="1638300" y="4459288"/>
          <p14:tracePt t="134622" x="1646238" y="4459288"/>
          <p14:tracePt t="134630" x="1652588" y="4459288"/>
          <p14:tracePt t="134638" x="1660525" y="4459288"/>
          <p14:tracePt t="134646" x="1668463" y="4459288"/>
          <p14:tracePt t="134654" x="1676400" y="4459288"/>
          <p14:tracePt t="134719" x="1684338" y="4459288"/>
          <p14:tracePt t="134751" x="1700213" y="4459288"/>
          <p14:tracePt t="134766" x="1708150" y="4459288"/>
          <p14:tracePt t="134774" x="1716088" y="4459288"/>
          <p14:tracePt t="134782" x="1731963" y="4459288"/>
          <p14:tracePt t="134790" x="1739900" y="4459288"/>
          <p14:tracePt t="134798" x="1747838" y="4467225"/>
          <p14:tracePt t="134806" x="1763713" y="4467225"/>
          <p14:tracePt t="134814" x="1763713" y="4475163"/>
          <p14:tracePt t="134822" x="1778000" y="4483100"/>
          <p14:tracePt t="134831" x="1778000" y="4491038"/>
          <p14:tracePt t="134879" x="1785938" y="4491038"/>
          <p14:tracePt t="134903" x="1793875" y="4491038"/>
          <p14:tracePt t="134910" x="1793875" y="4475163"/>
          <p14:tracePt t="134918" x="1793875" y="4467225"/>
          <p14:tracePt t="134926" x="1793875" y="4459288"/>
          <p14:tracePt t="134934" x="1801813" y="4443413"/>
          <p14:tracePt t="134975" x="1809750" y="4435475"/>
          <p14:tracePt t="135079" x="1809750" y="4427538"/>
          <p14:tracePt t="135086" x="1817688" y="4427538"/>
          <p14:tracePt t="135094" x="1833563" y="4421188"/>
          <p14:tracePt t="135110" x="1841500" y="4421188"/>
          <p14:tracePt t="135118" x="1849438" y="4421188"/>
          <p14:tracePt t="135127" x="1865313" y="4421188"/>
          <p14:tracePt t="135134" x="1873250" y="4421188"/>
          <p14:tracePt t="135145" x="1881188" y="4421188"/>
          <p14:tracePt t="135150" x="1895475" y="4421188"/>
          <p14:tracePt t="135158" x="1911350" y="4421188"/>
          <p14:tracePt t="135174" x="1935163" y="4421188"/>
          <p14:tracePt t="135182" x="1951038" y="4421188"/>
          <p14:tracePt t="135190" x="1958975" y="4421188"/>
          <p14:tracePt t="135198" x="1966913" y="4421188"/>
          <p14:tracePt t="135206" x="1974850" y="4421188"/>
          <p14:tracePt t="135214" x="1982788" y="4421188"/>
          <p14:tracePt t="135227" x="1990725" y="4421188"/>
          <p14:tracePt t="135230" x="1998663" y="4421188"/>
          <p14:tracePt t="135238" x="2006600" y="4421188"/>
          <p14:tracePt t="135246" x="2012950" y="4421188"/>
          <p14:tracePt t="135254" x="2028825" y="4421188"/>
          <p14:tracePt t="135263" x="2036763" y="4421188"/>
          <p14:tracePt t="135270" x="2060575" y="4421188"/>
          <p14:tracePt t="135286" x="2076450" y="4421188"/>
          <p14:tracePt t="135294" x="2084388" y="4421188"/>
          <p14:tracePt t="135310" x="2092325" y="4421188"/>
          <p14:tracePt t="135318" x="2100263" y="4421188"/>
          <p14:tracePt t="135366" x="2116138" y="4421188"/>
          <p14:tracePt t="135374" x="2138363" y="4421188"/>
          <p14:tracePt t="135382" x="2154238" y="4421188"/>
          <p14:tracePt t="135390" x="2162175" y="4421188"/>
          <p14:tracePt t="135398" x="2178050" y="4421188"/>
          <p14:tracePt t="135406" x="2193925" y="4427538"/>
          <p14:tracePt t="135414" x="2209800" y="4435475"/>
          <p14:tracePt t="135422" x="2217738" y="4435475"/>
          <p14:tracePt t="135430" x="2225675" y="4443413"/>
          <p14:tracePt t="135446" x="2233613" y="4443413"/>
          <p14:tracePt t="135463" x="2241550" y="4443413"/>
          <p14:tracePt t="135470" x="2249488" y="4443413"/>
          <p14:tracePt t="135496" x="2263775" y="4443413"/>
          <p14:tracePt t="135503" x="2271713" y="4443413"/>
          <p14:tracePt t="135511" x="2287588" y="4435475"/>
          <p14:tracePt t="135519" x="2295525" y="4427538"/>
          <p14:tracePt t="135527" x="2303463" y="4427538"/>
          <p14:tracePt t="135534" x="2319338" y="4413250"/>
          <p14:tracePt t="135542" x="2327275" y="4413250"/>
          <p14:tracePt t="135550" x="2343150" y="4413250"/>
          <p14:tracePt t="135558" x="2359025" y="4405313"/>
          <p14:tracePt t="135566" x="2374900" y="4405313"/>
          <p14:tracePt t="135582" x="2389188" y="4389438"/>
          <p14:tracePt t="135590" x="2397125" y="4389438"/>
          <p14:tracePt t="135615" x="2397125" y="4381500"/>
          <p14:tracePt t="135647" x="2397125" y="4373563"/>
          <p14:tracePt t="135663" x="2397125" y="4365625"/>
          <p14:tracePt t="135679" x="2397125" y="4357688"/>
          <p14:tracePt t="135686" x="2397125" y="4349750"/>
          <p14:tracePt t="135694" x="2381250" y="4341813"/>
          <p14:tracePt t="135702" x="2381250" y="4333875"/>
          <p14:tracePt t="135710" x="2366963" y="4325938"/>
          <p14:tracePt t="135718" x="2343150" y="4318000"/>
          <p14:tracePt t="135726" x="2343150" y="4310063"/>
          <p14:tracePt t="135734" x="2327275" y="4310063"/>
          <p14:tracePt t="135742" x="2319338" y="4302125"/>
          <p14:tracePt t="135750" x="2303463" y="4295775"/>
          <p14:tracePt t="135758" x="2295525" y="4287838"/>
          <p14:tracePt t="135766" x="2279650" y="4279900"/>
          <p14:tracePt t="135774" x="2263775" y="4279900"/>
          <p14:tracePt t="135782" x="2241550" y="4264025"/>
          <p14:tracePt t="135790" x="2225675" y="4264025"/>
          <p14:tracePt t="135798" x="2209800" y="4256088"/>
          <p14:tracePt t="135806" x="2185988" y="4256088"/>
          <p14:tracePt t="135814" x="2146300" y="4248150"/>
          <p14:tracePt t="135822" x="2132013" y="4232275"/>
          <p14:tracePt t="135830" x="2116138" y="4232275"/>
          <p14:tracePt t="135838" x="2100263" y="4224338"/>
          <p14:tracePt t="135847" x="2084388" y="4224338"/>
          <p14:tracePt t="135854" x="2068513" y="4224338"/>
          <p14:tracePt t="135862" x="2052638" y="4216400"/>
          <p14:tracePt t="135879" x="2036763" y="4216400"/>
          <p14:tracePt t="135886" x="2028825" y="4216400"/>
          <p14:tracePt t="135902" x="2020888" y="4216400"/>
          <p14:tracePt t="135910" x="2006600" y="4216400"/>
          <p14:tracePt t="135928" x="1990725" y="4216400"/>
          <p14:tracePt t="135943" x="1982788" y="4216400"/>
          <p14:tracePt t="135950" x="1966913" y="4216400"/>
          <p14:tracePt t="135958" x="1958975" y="4216400"/>
          <p14:tracePt t="135977" x="1943100" y="4216400"/>
          <p14:tracePt t="135982" x="1927225" y="4216400"/>
          <p14:tracePt t="135990" x="1919288" y="4216400"/>
          <p14:tracePt t="135998" x="1911350" y="4224338"/>
          <p14:tracePt t="136006" x="1911350" y="4232275"/>
          <p14:tracePt t="136014" x="1903413" y="4232275"/>
          <p14:tracePt t="136022" x="1895475" y="4240213"/>
          <p14:tracePt t="136030" x="1881188" y="4248150"/>
          <p14:tracePt t="136038" x="1881188" y="4264025"/>
          <p14:tracePt t="136046" x="1873250" y="4271963"/>
          <p14:tracePt t="136054" x="1865313" y="4287838"/>
          <p14:tracePt t="136063" x="1857375" y="4295775"/>
          <p14:tracePt t="136070" x="1849438" y="4302125"/>
          <p14:tracePt t="136078" x="1849438" y="4318000"/>
          <p14:tracePt t="136086" x="1833563" y="4333875"/>
          <p14:tracePt t="136102" x="1833563" y="4341813"/>
          <p14:tracePt t="136110" x="1833563" y="4349750"/>
          <p14:tracePt t="136118" x="1833563" y="4357688"/>
          <p14:tracePt t="136143" x="1833563" y="4365625"/>
          <p14:tracePt t="136150" x="1833563" y="4381500"/>
          <p14:tracePt t="136158" x="1833563" y="4389438"/>
          <p14:tracePt t="136166" x="1841500" y="4389438"/>
          <p14:tracePt t="136174" x="1841500" y="4397375"/>
          <p14:tracePt t="136182" x="1857375" y="4405313"/>
          <p14:tracePt t="136207" x="1873250" y="4421188"/>
          <p14:tracePt t="136214" x="1895475" y="4427538"/>
          <p14:tracePt t="136222" x="1903413" y="4435475"/>
          <p14:tracePt t="136230" x="1911350" y="4435475"/>
          <p14:tracePt t="136238" x="1927225" y="4443413"/>
          <p14:tracePt t="136247" x="1943100" y="4443413"/>
          <p14:tracePt t="136254" x="1966913" y="4443413"/>
          <p14:tracePt t="136263" x="1990725" y="4459288"/>
          <p14:tracePt t="136270" x="1998663" y="4459288"/>
          <p14:tracePt t="136278" x="2012950" y="4459288"/>
          <p14:tracePt t="136286" x="2028825" y="4459288"/>
          <p14:tracePt t="136294" x="2044700" y="4459288"/>
          <p14:tracePt t="136302" x="2068513" y="4459288"/>
          <p14:tracePt t="136310" x="2092325" y="4459288"/>
          <p14:tracePt t="136318" x="2132013" y="4467225"/>
          <p14:tracePt t="136326" x="2146300" y="4467225"/>
          <p14:tracePt t="136334" x="2178050" y="4467225"/>
          <p14:tracePt t="136342" x="2201863" y="4467225"/>
          <p14:tracePt t="136350" x="2241550" y="4467225"/>
          <p14:tracePt t="136358" x="2271713" y="4467225"/>
          <p14:tracePt t="136366" x="2303463" y="4467225"/>
          <p14:tracePt t="136375" x="2327275" y="4467225"/>
          <p14:tracePt t="136382" x="2351088" y="4467225"/>
          <p14:tracePt t="136390" x="2397125" y="4459288"/>
          <p14:tracePt t="136398" x="2428875" y="4451350"/>
          <p14:tracePt t="136406" x="2460625" y="4451350"/>
          <p14:tracePt t="136414" x="2476500" y="4451350"/>
          <p14:tracePt t="136422" x="2506663" y="4443413"/>
          <p14:tracePt t="136430" x="2514600" y="4435475"/>
          <p14:tracePt t="136438" x="2522538" y="4427538"/>
          <p14:tracePt t="136446" x="2538413" y="4427538"/>
          <p14:tracePt t="136454" x="2546350" y="4427538"/>
          <p14:tracePt t="136470" x="2554288" y="4413250"/>
          <p14:tracePt t="136486" x="2554288" y="4405313"/>
          <p14:tracePt t="136494" x="2554288" y="4389438"/>
          <p14:tracePt t="136511" x="2554288" y="4381500"/>
          <p14:tracePt t="136518" x="2554288" y="4357688"/>
          <p14:tracePt t="136534" x="2554288" y="4349750"/>
          <p14:tracePt t="136542" x="2554288" y="4333875"/>
          <p14:tracePt t="136550" x="2554288" y="4325938"/>
          <p14:tracePt t="136558" x="2554288" y="4310063"/>
          <p14:tracePt t="136566" x="2554288" y="4295775"/>
          <p14:tracePt t="136574" x="2522538" y="4271963"/>
          <p14:tracePt t="136582" x="2514600" y="4264025"/>
          <p14:tracePt t="136590" x="2506663" y="4248150"/>
          <p14:tracePt t="136598" x="2484438" y="4240213"/>
          <p14:tracePt t="136606" x="2468563" y="4224338"/>
          <p14:tracePt t="136614" x="2460625" y="4216400"/>
          <p14:tracePt t="136622" x="2444750" y="4208463"/>
          <p14:tracePt t="136631" x="2428875" y="4200525"/>
          <p14:tracePt t="136638" x="2413000" y="4200525"/>
          <p14:tracePt t="136647" x="2397125" y="4184650"/>
          <p14:tracePt t="136654" x="2389188" y="4184650"/>
          <p14:tracePt t="136662" x="2374900" y="4184650"/>
          <p14:tracePt t="136670" x="2366963" y="4184650"/>
          <p14:tracePt t="136678" x="2351088" y="4184650"/>
          <p14:tracePt t="136686" x="2335213" y="4176713"/>
          <p14:tracePt t="136694" x="2327275" y="4176713"/>
          <p14:tracePt t="136702" x="2319338" y="4176713"/>
          <p14:tracePt t="136711" x="2303463" y="4162425"/>
          <p14:tracePt t="136718" x="2287588" y="4162425"/>
          <p14:tracePt t="136726" x="2271713" y="4162425"/>
          <p14:tracePt t="136734" x="2263775" y="4162425"/>
          <p14:tracePt t="136742" x="2249488" y="4162425"/>
          <p14:tracePt t="136750" x="2233613" y="4162425"/>
          <p14:tracePt t="136766" x="2225675" y="4162425"/>
          <p14:tracePt t="136774" x="2217738" y="4162425"/>
          <p14:tracePt t="136790" x="2201863" y="4162425"/>
          <p14:tracePt t="136798" x="2185988" y="4170363"/>
          <p14:tracePt t="136814" x="2170113" y="4176713"/>
          <p14:tracePt t="136822" x="2154238" y="4184650"/>
          <p14:tracePt t="136832" x="2154238" y="4192588"/>
          <p14:tracePt t="136847" x="2138363" y="4200525"/>
          <p14:tracePt t="136864" x="2138363" y="4216400"/>
          <p14:tracePt t="136878" x="2138363" y="4224338"/>
          <p14:tracePt t="136886" x="2138363" y="4232275"/>
          <p14:tracePt t="136903" x="2138363" y="4240213"/>
          <p14:tracePt t="136919" x="2138363" y="4256088"/>
          <p14:tracePt t="136926" x="2138363" y="4264025"/>
          <p14:tracePt t="136942" x="2138363" y="4271963"/>
          <p14:tracePt t="136950" x="2138363" y="4279900"/>
          <p14:tracePt t="136983" x="2138363" y="4287838"/>
          <p14:tracePt t="137016" x="2138363" y="4302125"/>
          <p14:tracePt t="137047" x="2138363" y="4310063"/>
          <p14:tracePt t="137063" x="2138363" y="4318000"/>
          <p14:tracePt t="137070" x="2138363" y="4325938"/>
          <p14:tracePt t="137078" x="2138363" y="4333875"/>
          <p14:tracePt t="137086" x="2138363" y="4341813"/>
          <p14:tracePt t="137095" x="2132013" y="4349750"/>
          <p14:tracePt t="137102" x="2124075" y="4349750"/>
          <p14:tracePt t="137110" x="2124075" y="4357688"/>
          <p14:tracePt t="137135" x="2116138" y="4357688"/>
          <p14:tracePt t="137166" x="2108200" y="4365625"/>
          <p14:tracePt t="137190" x="2100263" y="4381500"/>
          <p14:tracePt t="137215" x="2092325" y="4389438"/>
          <p14:tracePt t="137222" x="2084388" y="4397375"/>
          <p14:tracePt t="137230" x="2084388" y="4405313"/>
          <p14:tracePt t="137238" x="2084388" y="4421188"/>
          <p14:tracePt t="137263" x="2084388" y="4427538"/>
          <p14:tracePt t="137295" x="2084388" y="4435475"/>
          <p14:tracePt t="137302" x="2092325" y="4451350"/>
          <p14:tracePt t="137318" x="2100263" y="4459288"/>
          <p14:tracePt t="137326" x="2108200" y="4467225"/>
          <p14:tracePt t="137334" x="2124075" y="4483100"/>
          <p14:tracePt t="137342" x="2138363" y="4483100"/>
          <p14:tracePt t="137350" x="2154238" y="4498975"/>
          <p14:tracePt t="137358" x="2178050" y="4506913"/>
          <p14:tracePt t="137366" x="2193925" y="4506913"/>
          <p14:tracePt t="137374" x="2217738" y="4514850"/>
          <p14:tracePt t="137382" x="2233613" y="4530725"/>
          <p14:tracePt t="137390" x="2241550" y="4530725"/>
          <p14:tracePt t="137398" x="2249488" y="4530725"/>
          <p14:tracePt t="137406" x="2263775" y="4530725"/>
          <p14:tracePt t="137422" x="2279650" y="4530725"/>
          <p14:tracePt t="137431" x="2287588" y="4530725"/>
          <p14:tracePt t="137446" x="2311400" y="4530725"/>
          <p14:tracePt t="137454" x="2319338" y="4530725"/>
          <p14:tracePt t="137462" x="2327275" y="4530725"/>
          <p14:tracePt t="137470" x="2343150" y="4530725"/>
          <p14:tracePt t="137479" x="2366963" y="4530725"/>
          <p14:tracePt t="137486" x="2381250" y="4530725"/>
          <p14:tracePt t="137494" x="2397125" y="4530725"/>
          <p14:tracePt t="137502" x="2413000" y="4530725"/>
          <p14:tracePt t="137510" x="2428875" y="4530725"/>
          <p14:tracePt t="137518" x="2444750" y="4522788"/>
          <p14:tracePt t="137526" x="2452688" y="4522788"/>
          <p14:tracePt t="137534" x="2460625" y="4514850"/>
          <p14:tracePt t="137542" x="2468563" y="4506913"/>
          <p14:tracePt t="137550" x="2476500" y="4498975"/>
          <p14:tracePt t="137558" x="2484438" y="4498975"/>
          <p14:tracePt t="137574" x="2492375" y="4491038"/>
          <p14:tracePt t="137582" x="2498725" y="4483100"/>
          <p14:tracePt t="137598" x="2506663" y="4475163"/>
          <p14:tracePt t="137606" x="2514600" y="4475163"/>
          <p14:tracePt t="137614" x="2522538" y="4475163"/>
          <p14:tracePt t="137622" x="2530475" y="4467225"/>
          <p14:tracePt t="137630" x="2538413" y="4459288"/>
          <p14:tracePt t="137638" x="2546350" y="4451350"/>
          <p14:tracePt t="137646" x="2546350" y="4435475"/>
          <p14:tracePt t="137654" x="2554288" y="4427538"/>
          <p14:tracePt t="137670" x="2554288" y="4413250"/>
          <p14:tracePt t="137679" x="2554288" y="4397375"/>
          <p14:tracePt t="137687" x="2554288" y="4389438"/>
          <p14:tracePt t="137694" x="2562225" y="4381500"/>
          <p14:tracePt t="137711" x="2562225" y="4365625"/>
          <p14:tracePt t="137718" x="2562225" y="4357688"/>
          <p14:tracePt t="137726" x="2562225" y="4349750"/>
          <p14:tracePt t="137734" x="2562225" y="4333875"/>
          <p14:tracePt t="137742" x="2554288" y="4318000"/>
          <p14:tracePt t="137750" x="2546350" y="4318000"/>
          <p14:tracePt t="137758" x="2514600" y="4295775"/>
          <p14:tracePt t="137766" x="2492375" y="4287838"/>
          <p14:tracePt t="137774" x="2460625" y="4264025"/>
          <p14:tracePt t="137782" x="2413000" y="4248150"/>
          <p14:tracePt t="137790" x="2359025" y="4224338"/>
          <p14:tracePt t="137799" x="2319338" y="4208463"/>
          <p14:tracePt t="137806" x="2295525" y="4208463"/>
          <p14:tracePt t="137815" x="2271713" y="4192588"/>
          <p14:tracePt t="137822" x="2249488" y="4192588"/>
          <p14:tracePt t="137832" x="2217738" y="4192588"/>
          <p14:tracePt t="137838" x="2209800" y="4192588"/>
          <p14:tracePt t="137846" x="2178050" y="4192588"/>
          <p14:tracePt t="137854" x="2154238" y="4192588"/>
          <p14:tracePt t="137862" x="2146300" y="4192588"/>
          <p14:tracePt t="137870" x="2124075" y="4192588"/>
          <p14:tracePt t="137879" x="2100263" y="4192588"/>
          <p14:tracePt t="137886" x="2092325" y="4200525"/>
          <p14:tracePt t="137894" x="2076450" y="4200525"/>
          <p14:tracePt t="137902" x="2060575" y="4208463"/>
          <p14:tracePt t="137910" x="2044700" y="4208463"/>
          <p14:tracePt t="137918" x="2036763" y="4208463"/>
          <p14:tracePt t="137926" x="2028825" y="4216400"/>
          <p14:tracePt t="137950" x="2012950" y="4224338"/>
          <p14:tracePt t="137967" x="2012950" y="4240213"/>
          <p14:tracePt t="137974" x="2012950" y="4248150"/>
          <p14:tracePt t="137983" x="2006600" y="4264025"/>
          <p14:tracePt t="137990" x="2006600" y="4279900"/>
          <p14:tracePt t="137999" x="1998663" y="4302125"/>
          <p14:tracePt t="138006" x="1990725" y="4318000"/>
          <p14:tracePt t="138015" x="1990725" y="4325938"/>
          <p14:tracePt t="138022" x="1990725" y="4341813"/>
          <p14:tracePt t="138031" x="1990725" y="4365625"/>
          <p14:tracePt t="138038" x="1990725" y="4373563"/>
          <p14:tracePt t="138047" x="1990725" y="4381500"/>
          <p14:tracePt t="138054" x="1990725" y="4405313"/>
          <p14:tracePt t="138062" x="1990725" y="4413250"/>
          <p14:tracePt t="138070" x="1990725" y="4427538"/>
          <p14:tracePt t="138078" x="1990725" y="4443413"/>
          <p14:tracePt t="138086" x="1990725" y="4451350"/>
          <p14:tracePt t="138094" x="1998663" y="4459288"/>
          <p14:tracePt t="138102" x="2006600" y="4467225"/>
          <p14:tracePt t="138110" x="2020888" y="4483100"/>
          <p14:tracePt t="138118" x="2036763" y="4491038"/>
          <p14:tracePt t="138126" x="2044700" y="4498975"/>
          <p14:tracePt t="138134" x="2060575" y="4498975"/>
          <p14:tracePt t="138142" x="2068513" y="4498975"/>
          <p14:tracePt t="138158" x="2092325" y="4498975"/>
          <p14:tracePt t="138166" x="2100263" y="4514850"/>
          <p14:tracePt t="138174" x="2108200" y="4514850"/>
          <p14:tracePt t="138190" x="2116138" y="4514850"/>
          <p14:tracePt t="138218" x="2124075" y="4514850"/>
          <p14:tracePt t="138239" x="2132013" y="4514850"/>
          <p14:tracePt t="138247" x="2138363" y="4514850"/>
          <p14:tracePt t="138254" x="2146300" y="4514850"/>
          <p14:tracePt t="138271" x="2162175" y="4514850"/>
          <p14:tracePt t="138278" x="2170113" y="4514850"/>
          <p14:tracePt t="138286" x="2178050" y="4514850"/>
          <p14:tracePt t="138294" x="2201863" y="4514850"/>
          <p14:tracePt t="138310" x="2209800" y="4514850"/>
          <p14:tracePt t="138326" x="2217738" y="4506913"/>
          <p14:tracePt t="138334" x="2217738" y="4498975"/>
          <p14:tracePt t="138342" x="2217738" y="4491038"/>
          <p14:tracePt t="138350" x="2217738" y="4475163"/>
          <p14:tracePt t="138358" x="2217738" y="4467225"/>
          <p14:tracePt t="138366" x="2217738" y="4443413"/>
          <p14:tracePt t="138374" x="2209800" y="4421188"/>
          <p14:tracePt t="138383" x="2201863" y="4405313"/>
          <p14:tracePt t="138390" x="2178050" y="4381500"/>
          <p14:tracePt t="138399" x="2154238" y="4365625"/>
          <p14:tracePt t="138406" x="2138363" y="4341813"/>
          <p14:tracePt t="138414" x="2124075" y="4333875"/>
          <p14:tracePt t="138422" x="2092325" y="4310063"/>
          <p14:tracePt t="138448" x="2076450" y="4302125"/>
          <p14:tracePt t="138454" x="2068513" y="4287838"/>
          <p14:tracePt t="138463" x="2060575" y="4287838"/>
          <p14:tracePt t="138470" x="2044700" y="4287838"/>
          <p14:tracePt t="138478" x="2028825" y="4279900"/>
          <p14:tracePt t="138486" x="2020888" y="4279900"/>
          <p14:tracePt t="138494" x="2006600" y="4279900"/>
          <p14:tracePt t="138502" x="1990725" y="4264025"/>
          <p14:tracePt t="138510" x="1974850" y="4256088"/>
          <p14:tracePt t="138518" x="1966913" y="4256088"/>
          <p14:tracePt t="138526" x="1958975" y="4256088"/>
          <p14:tracePt t="138534" x="1935163" y="4256088"/>
          <p14:tracePt t="138550" x="1927225" y="4248150"/>
          <p14:tracePt t="138614" x="1911350" y="4248150"/>
          <p14:tracePt t="138630" x="1903413" y="4248150"/>
          <p14:tracePt t="138735" x="1895475" y="4248150"/>
          <p14:tracePt t="138742" x="1903413" y="4271963"/>
          <p14:tracePt t="138750" x="1919288" y="4271963"/>
          <p14:tracePt t="138758" x="1974850" y="4302125"/>
          <p14:tracePt t="138766" x="2028825" y="4325938"/>
          <p14:tracePt t="138774" x="2100263" y="4341813"/>
          <p14:tracePt t="138783" x="2162175" y="4365625"/>
          <p14:tracePt t="138790" x="2209800" y="4365625"/>
          <p14:tracePt t="138799" x="2263775" y="4381500"/>
          <p14:tracePt t="138806" x="2319338" y="4413250"/>
          <p14:tracePt t="138815" x="2374900" y="4421188"/>
          <p14:tracePt t="138822" x="2405063" y="4421188"/>
          <p14:tracePt t="138833" x="2420938" y="4427538"/>
          <p14:tracePt t="138838" x="2436813" y="4435475"/>
          <p14:tracePt t="138846" x="2444750" y="4435475"/>
          <p14:tracePt t="138863" x="2452688" y="4443413"/>
          <p14:tracePt t="138870" x="2452688" y="4451350"/>
          <p14:tracePt t="138878" x="2452688" y="4459288"/>
          <p14:tracePt t="138967" x="2460625" y="4459288"/>
          <p14:tracePt t="138990" x="2460625" y="4443413"/>
          <p14:tracePt t="138998" x="2460625" y="4435475"/>
          <p14:tracePt t="139006" x="2460625" y="4427538"/>
          <p14:tracePt t="139015" x="2468563" y="4421188"/>
          <p14:tracePt t="139022" x="2468563" y="4413250"/>
          <p14:tracePt t="139031" x="2468563" y="4405313"/>
          <p14:tracePt t="139038" x="2468563" y="4397375"/>
          <p14:tracePt t="139055" x="2468563" y="4389438"/>
          <p14:tracePt t="139062" x="2468563" y="4381500"/>
          <p14:tracePt t="139070" x="2468563" y="4373563"/>
          <p14:tracePt t="139078" x="2484438" y="4365625"/>
          <p14:tracePt t="139094" x="2484438" y="4357688"/>
          <p14:tracePt t="139102" x="2492375" y="4357688"/>
          <p14:tracePt t="139118" x="2506663" y="4341813"/>
          <p14:tracePt t="139134" x="2514600" y="4333875"/>
          <p14:tracePt t="139150" x="2522538" y="4325938"/>
          <p14:tracePt t="139158" x="2530475" y="4325938"/>
          <p14:tracePt t="139167" x="2530475" y="4318000"/>
          <p14:tracePt t="139174" x="2538413" y="4310063"/>
          <p14:tracePt t="139190" x="2538413" y="4302125"/>
          <p14:tracePt t="139215" x="2538413" y="4295775"/>
          <p14:tracePt t="139238" x="2538413" y="4287838"/>
          <p14:tracePt t="139247" x="2538413" y="4271963"/>
          <p14:tracePt t="139254" x="2530475" y="4271963"/>
          <p14:tracePt t="139263" x="2506663" y="4271963"/>
          <p14:tracePt t="139270" x="2484438" y="4264025"/>
          <p14:tracePt t="139278" x="2452688" y="4248150"/>
          <p14:tracePt t="139286" x="2413000" y="4240213"/>
          <p14:tracePt t="139294" x="2366963" y="4232275"/>
          <p14:tracePt t="139302" x="2335213" y="4232275"/>
          <p14:tracePt t="139310" x="2271713" y="4224338"/>
          <p14:tracePt t="139318" x="2201863" y="4208463"/>
          <p14:tracePt t="139328" x="2138363" y="4208463"/>
          <p14:tracePt t="139334" x="2092325" y="4208463"/>
          <p14:tracePt t="139342" x="2028825" y="4200525"/>
          <p14:tracePt t="139350" x="1974850" y="4200525"/>
          <p14:tracePt t="139358" x="1911350" y="4200525"/>
          <p14:tracePt t="139366" x="1865313" y="4200525"/>
          <p14:tracePt t="139374" x="1817688" y="4200525"/>
          <p14:tracePt t="139382" x="1763713" y="4200525"/>
          <p14:tracePt t="139390" x="1716088" y="4200525"/>
          <p14:tracePt t="139399" x="1684338" y="4200525"/>
          <p14:tracePt t="139406" x="1646238" y="4200525"/>
          <p14:tracePt t="139414" x="1606550" y="4192588"/>
          <p14:tracePt t="139422" x="1582738" y="4192588"/>
          <p14:tracePt t="139431" x="1550988" y="4176713"/>
          <p14:tracePt t="139438" x="1527175" y="4176713"/>
          <p14:tracePt t="139446" x="1512888" y="4170363"/>
          <p14:tracePt t="139454" x="1497013" y="4170363"/>
          <p14:tracePt t="139462" x="1481138" y="4162425"/>
          <p14:tracePt t="139470" x="1457325" y="4162425"/>
          <p14:tracePt t="139478" x="1441450" y="4162425"/>
          <p14:tracePt t="139494" x="1417638" y="4162425"/>
          <p14:tracePt t="139502" x="1409700" y="4162425"/>
          <p14:tracePt t="139510" x="1395413" y="4162425"/>
          <p14:tracePt t="139518" x="1379538" y="4162425"/>
          <p14:tracePt t="139526" x="1363663" y="4162425"/>
          <p14:tracePt t="139534" x="1347788" y="4162425"/>
          <p14:tracePt t="139542" x="1323975" y="4162425"/>
          <p14:tracePt t="139550" x="1308100" y="4162425"/>
          <p14:tracePt t="139558" x="1300163" y="4162425"/>
          <p14:tracePt t="139566" x="1284288" y="4162425"/>
          <p14:tracePt t="139574" x="1270000" y="4162425"/>
          <p14:tracePt t="139590" x="1254125" y="4162425"/>
          <p14:tracePt t="139622" x="1246188" y="4162425"/>
          <p14:tracePt t="139638" x="1238250" y="4162425"/>
          <p14:tracePt t="139646" x="1230313" y="4162425"/>
          <p14:tracePt t="139654" x="1222375" y="4162425"/>
          <p14:tracePt t="139662" x="1214438" y="4162425"/>
          <p14:tracePt t="139670" x="1198563" y="4162425"/>
          <p14:tracePt t="139687" x="1182688" y="4162425"/>
          <p14:tracePt t="139694" x="1166813" y="4162425"/>
          <p14:tracePt t="139710" x="1158875" y="4162425"/>
          <p14:tracePt t="139727" x="1152525" y="4162425"/>
          <p14:tracePt t="139734" x="1144588" y="4162425"/>
          <p14:tracePt t="139758" x="1144588" y="4170363"/>
          <p14:tracePt t="139766" x="1136650" y="4176713"/>
          <p14:tracePt t="139786" x="1136650" y="4192588"/>
          <p14:tracePt t="139790" x="1136650" y="4216400"/>
          <p14:tracePt t="139798" x="1136650" y="4232275"/>
          <p14:tracePt t="139806" x="1144588" y="4248150"/>
          <p14:tracePt t="139814" x="1166813" y="4271963"/>
          <p14:tracePt t="139822" x="1190625" y="4295775"/>
          <p14:tracePt t="139831" x="1222375" y="4318000"/>
          <p14:tracePt t="139838" x="1277938" y="4333875"/>
          <p14:tracePt t="139846" x="1355725" y="4357688"/>
          <p14:tracePt t="139854" x="1433513" y="4381500"/>
          <p14:tracePt t="139862" x="1512888" y="4389438"/>
          <p14:tracePt t="139870" x="1622425" y="4405313"/>
          <p14:tracePt t="139878" x="1692275" y="4413250"/>
          <p14:tracePt t="139886" x="1801813" y="4413250"/>
          <p14:tracePt t="139894" x="1903413" y="4421188"/>
          <p14:tracePt t="139902" x="1998663" y="4421188"/>
          <p14:tracePt t="139910" x="2076450" y="4421188"/>
          <p14:tracePt t="139918" x="2162175" y="4421188"/>
          <p14:tracePt t="139926" x="2225675" y="4421188"/>
          <p14:tracePt t="139934" x="2263775" y="4421188"/>
          <p14:tracePt t="139942" x="2303463" y="4421188"/>
          <p14:tracePt t="139950" x="2335213" y="4421188"/>
          <p14:tracePt t="139958" x="2359025" y="4421188"/>
          <p14:tracePt t="139967" x="2374900" y="4421188"/>
          <p14:tracePt t="139981" x="2397125" y="4421188"/>
          <p14:tracePt t="139983" x="2420938" y="4421188"/>
          <p14:tracePt t="139990" x="2444750" y="4421188"/>
          <p14:tracePt t="139998" x="2468563" y="4421188"/>
          <p14:tracePt t="140006" x="2506663" y="4421188"/>
          <p14:tracePt t="140014" x="2546350" y="4421188"/>
          <p14:tracePt t="140022" x="2578100" y="4421188"/>
          <p14:tracePt t="140030" x="2624138" y="4421188"/>
          <p14:tracePt t="140038" x="2647950" y="4421188"/>
          <p14:tracePt t="140046" x="2655888" y="4421188"/>
          <p14:tracePt t="140054" x="2679700" y="4421188"/>
          <p14:tracePt t="140151" x="2687638" y="4427538"/>
          <p14:tracePt t="140158" x="2679700" y="4427538"/>
          <p14:tracePt t="140166" x="2647950" y="4443413"/>
          <p14:tracePt t="140174" x="2640013" y="4443413"/>
          <p14:tracePt t="140182" x="2609850" y="4451350"/>
          <p14:tracePt t="140190" x="2586038" y="4451350"/>
          <p14:tracePt t="140198" x="2562225" y="4451350"/>
          <p14:tracePt t="140206" x="2538413" y="4451350"/>
          <p14:tracePt t="140214" x="2522538" y="4451350"/>
          <p14:tracePt t="140222" x="2506663" y="4451350"/>
          <p14:tracePt t="140247" x="2506663" y="4459288"/>
          <p14:tracePt t="140391" x="2498725" y="4467225"/>
          <p14:tracePt t="140494" x="2498725" y="4459288"/>
          <p14:tracePt t="140534" x="2506663" y="4459288"/>
          <p14:tracePt t="140543" x="2514600" y="4459288"/>
          <p14:tracePt t="140551" x="2522538" y="4459288"/>
          <p14:tracePt t="140558" x="2530475" y="4459288"/>
          <p14:tracePt t="140566" x="2538413" y="4459288"/>
          <p14:tracePt t="140574" x="2546350" y="4459288"/>
          <p14:tracePt t="140582" x="2554288" y="4459288"/>
          <p14:tracePt t="140590" x="2570163" y="4459288"/>
          <p14:tracePt t="140599" x="2578100" y="4459288"/>
          <p14:tracePt t="140606" x="2586038" y="4459288"/>
          <p14:tracePt t="140615" x="2609850" y="4459288"/>
          <p14:tracePt t="140623" x="2624138" y="4459288"/>
          <p14:tracePt t="140630" x="2647950" y="4459288"/>
          <p14:tracePt t="140638" x="2655888" y="4459288"/>
          <p14:tracePt t="140646" x="2687638" y="4459288"/>
          <p14:tracePt t="140654" x="2711450" y="4459288"/>
          <p14:tracePt t="140662" x="2735263" y="4459288"/>
          <p14:tracePt t="140670" x="2749550" y="4459288"/>
          <p14:tracePt t="140678" x="2773363" y="4459288"/>
          <p14:tracePt t="140686" x="2789238" y="4459288"/>
          <p14:tracePt t="140694" x="2805113" y="4451350"/>
          <p14:tracePt t="140702" x="2828925" y="4443413"/>
          <p14:tracePt t="140710" x="2836863" y="4443413"/>
          <p14:tracePt t="140718" x="2860675" y="4435475"/>
          <p14:tracePt t="140726" x="2882900" y="4427538"/>
          <p14:tracePt t="140735" x="2922588" y="4421188"/>
          <p14:tracePt t="140742" x="2946400" y="4413250"/>
          <p14:tracePt t="140751" x="2978150" y="4405313"/>
          <p14:tracePt t="140758" x="3000375" y="4389438"/>
          <p14:tracePt t="140766" x="3032125" y="4381500"/>
          <p14:tracePt t="140774" x="3055938" y="4373563"/>
          <p14:tracePt t="140782" x="3087688" y="4365625"/>
          <p14:tracePt t="140790" x="3117850" y="4365625"/>
          <p14:tracePt t="140798" x="3157538" y="4349750"/>
          <p14:tracePt t="140815" x="3189288" y="4349750"/>
          <p14:tracePt t="140822" x="3205163" y="4349750"/>
          <p14:tracePt t="140830" x="3228975" y="4349750"/>
          <p14:tracePt t="140838" x="3243263" y="4349750"/>
          <p14:tracePt t="140846" x="3267075" y="4349750"/>
          <p14:tracePt t="140854" x="3290888" y="4349750"/>
          <p14:tracePt t="140862" x="3306763" y="4349750"/>
          <p14:tracePt t="140870" x="3330575" y="4349750"/>
          <p14:tracePt t="140878" x="3346450" y="4349750"/>
          <p14:tracePt t="140886" x="3376613" y="4349750"/>
          <p14:tracePt t="140894" x="3392488" y="4349750"/>
          <p14:tracePt t="140902" x="3416300" y="4349750"/>
          <p14:tracePt t="140910" x="3448050" y="4349750"/>
          <p14:tracePt t="140918" x="3463925" y="4349750"/>
          <p14:tracePt t="140926" x="3478213" y="4349750"/>
          <p14:tracePt t="140934" x="3502025" y="4349750"/>
          <p14:tracePt t="140942" x="3525838" y="4349750"/>
          <p14:tracePt t="140952" x="3557588" y="4341813"/>
          <p14:tracePt t="140959" x="3573463" y="4333875"/>
          <p14:tracePt t="140966" x="3597275" y="4333875"/>
          <p14:tracePt t="140983" x="3659188" y="4333875"/>
          <p14:tracePt t="140990" x="3706813" y="4318000"/>
          <p14:tracePt t="140999" x="3744913" y="4318000"/>
          <p14:tracePt t="141006" x="3792538" y="4318000"/>
          <p14:tracePt t="141014" x="3846513" y="4318000"/>
          <p14:tracePt t="141022" x="3878263" y="4318000"/>
          <p14:tracePt t="141030" x="3941763" y="4318000"/>
          <p14:tracePt t="141038" x="3971925" y="4310063"/>
          <p14:tracePt t="141046" x="4003675" y="4310063"/>
          <p14:tracePt t="141054" x="4051300" y="4310063"/>
          <p14:tracePt t="141062" x="4075113" y="4310063"/>
          <p14:tracePt t="141070" x="4097338" y="4310063"/>
          <p14:tracePt t="141078" x="4105275" y="4310063"/>
          <p14:tracePt t="141086" x="4121150" y="4310063"/>
          <p14:tracePt t="141094" x="4137025" y="4310063"/>
          <p14:tracePt t="141102" x="4152900" y="4310063"/>
          <p14:tracePt t="141110" x="4184650" y="4310063"/>
          <p14:tracePt t="141118" x="4206875" y="4310063"/>
          <p14:tracePt t="141126" x="4238625" y="4310063"/>
          <p14:tracePt t="141134" x="4254500" y="4310063"/>
          <p14:tracePt t="141142" x="4310063" y="4310063"/>
          <p14:tracePt t="141150" x="4340225" y="4310063"/>
          <p14:tracePt t="141158" x="4356100" y="4310063"/>
          <p14:tracePt t="141166" x="4403725" y="4310063"/>
          <p14:tracePt t="141174" x="4435475" y="4310063"/>
          <p14:tracePt t="141183" x="4465638" y="4310063"/>
          <p14:tracePt t="141190" x="4481513" y="4310063"/>
          <p14:tracePt t="141199" x="4505325" y="4302125"/>
          <p14:tracePt t="141631" x="4489450" y="4302125"/>
          <p14:tracePt t="141638" x="4473575" y="4302125"/>
          <p14:tracePt t="141646" x="4465638" y="4310063"/>
          <p14:tracePt t="141654" x="4457700" y="4310063"/>
          <p14:tracePt t="141662" x="4419600" y="4318000"/>
          <p14:tracePt t="141670" x="4403725" y="4318000"/>
          <p14:tracePt t="141678" x="4395788" y="4318000"/>
          <p14:tracePt t="141686" x="4379913" y="4318000"/>
          <p14:tracePt t="141695" x="4364038" y="4318000"/>
          <p14:tracePt t="141702" x="4340225" y="4325938"/>
          <p14:tracePt t="141719" x="4332288" y="4333875"/>
          <p14:tracePt t="141735" x="4325938" y="4341813"/>
          <p14:tracePt t="141743" x="4318000" y="4341813"/>
          <p14:tracePt t="141750" x="4310063" y="4341813"/>
          <p14:tracePt t="141768" x="4310063" y="4349750"/>
          <p14:tracePt t="141958" x="4302125" y="4349750"/>
          <p14:tracePt t="142135" x="4294188" y="4357688"/>
          <p14:tracePt t="142143" x="4294188" y="4365625"/>
          <p14:tracePt t="142150" x="4294188" y="4373563"/>
          <p14:tracePt t="142158" x="4294188" y="4381500"/>
          <p14:tracePt t="142264" x="4286250" y="4381500"/>
          <p14:tracePt t="142287" x="4286250" y="4365625"/>
          <p14:tracePt t="142318" x="4286250" y="4349750"/>
          <p14:tracePt t="142422" x="4278313" y="4349750"/>
          <p14:tracePt t="142455" x="4270375" y="4349750"/>
          <p14:tracePt t="142503" x="4262438" y="4341813"/>
          <p14:tracePt t="142782" x="4254500" y="4341813"/>
          <p14:tracePt t="142798" x="4238625" y="4349750"/>
          <p14:tracePt t="142807" x="4214813" y="4357688"/>
          <p14:tracePt t="142815" x="4192588" y="4365625"/>
          <p14:tracePt t="142823" x="4168775" y="4373563"/>
          <p14:tracePt t="142853" x="3987800" y="4405313"/>
          <p14:tracePt t="142857" x="3910013" y="4413250"/>
          <p14:tracePt t="142862" x="3816350" y="4435475"/>
          <p14:tracePt t="142882" x="3729038" y="4451350"/>
          <p14:tracePt t="142884" x="3651250" y="4467225"/>
          <p14:tracePt t="142887" x="3565525" y="4483100"/>
          <p14:tracePt t="142894" x="3471863" y="4491038"/>
          <p14:tracePt t="142903" x="3392488" y="4498975"/>
          <p14:tracePt t="142910" x="3322638" y="4506913"/>
          <p14:tracePt t="142918" x="3267075" y="4522788"/>
          <p14:tracePt t="142926" x="3205163" y="4522788"/>
          <p14:tracePt t="142935" x="3133725" y="4538663"/>
          <p14:tracePt t="142942" x="3087688" y="4546600"/>
          <p14:tracePt t="142951" x="3016250" y="4560888"/>
          <p14:tracePt t="142959" x="2978150" y="4560888"/>
          <p14:tracePt t="142966" x="2930525" y="4568825"/>
          <p14:tracePt t="142974" x="2890838" y="4568825"/>
          <p14:tracePt t="142986" x="2860675" y="4576763"/>
          <p14:tracePt t="142990" x="2828925" y="4584700"/>
          <p14:tracePt t="142998" x="2797175" y="4584700"/>
          <p14:tracePt t="143006" x="2781300" y="4592638"/>
          <p14:tracePt t="143014" x="2773363" y="4592638"/>
          <p14:tracePt t="143022" x="2749550" y="4592638"/>
          <p14:tracePt t="143030" x="2719388" y="4592638"/>
          <p14:tracePt t="143039" x="2711450" y="4592638"/>
          <p14:tracePt t="143046" x="2655888" y="4592638"/>
          <p14:tracePt t="143055" x="2624138" y="4592638"/>
          <p14:tracePt t="143062" x="2593975" y="4592638"/>
          <p14:tracePt t="143071" x="2554288" y="4592638"/>
          <p14:tracePt t="143078" x="2522538" y="4592638"/>
          <p14:tracePt t="143087" x="2484438" y="4592638"/>
          <p14:tracePt t="143094" x="2460625" y="4592638"/>
          <p14:tracePt t="143103" x="2428875" y="4592638"/>
          <p14:tracePt t="143110" x="2413000" y="4592638"/>
          <p14:tracePt t="143118" x="2389188" y="4584700"/>
          <p14:tracePt t="143126" x="2381250" y="4584700"/>
          <p14:tracePt t="143134" x="2366963" y="4576763"/>
          <p14:tracePt t="143142" x="2359025" y="4568825"/>
          <p14:tracePt t="143151" x="2335213" y="4568825"/>
          <p14:tracePt t="143159" x="2319338" y="4568825"/>
          <p14:tracePt t="143166" x="2303463" y="4568825"/>
          <p14:tracePt t="143175" x="2279650" y="4568825"/>
          <p14:tracePt t="143182" x="2249488" y="4568825"/>
          <p14:tracePt t="143190" x="2209800" y="4560888"/>
          <p14:tracePt t="143198" x="2170113" y="4552950"/>
          <p14:tracePt t="143206" x="2138363" y="4552950"/>
          <p14:tracePt t="143214" x="2108200" y="4538663"/>
          <p14:tracePt t="143224" x="2076450" y="4538663"/>
          <p14:tracePt t="143230" x="2052638" y="4530725"/>
          <p14:tracePt t="143239" x="2028825" y="4522788"/>
          <p14:tracePt t="143246" x="1998663" y="4498975"/>
          <p14:tracePt t="143255" x="1982788" y="4498975"/>
          <p14:tracePt t="143262" x="1958975" y="4491038"/>
          <p14:tracePt t="143271" x="1943100" y="4475163"/>
          <p14:tracePt t="143278" x="1927225" y="4475163"/>
          <p14:tracePt t="143287" x="1903413" y="4467225"/>
          <p14:tracePt t="143294" x="1889125" y="4459288"/>
          <p14:tracePt t="143303" x="1865313" y="4451350"/>
          <p14:tracePt t="143310" x="1833563" y="4451350"/>
          <p14:tracePt t="143318" x="1801813" y="4443413"/>
          <p14:tracePt t="143326" x="1770063" y="4435475"/>
          <p14:tracePt t="143334" x="1739900" y="4435475"/>
          <p14:tracePt t="143342" x="1716088" y="4427538"/>
          <p14:tracePt t="143350" x="1684338" y="4427538"/>
          <p14:tracePt t="143359" x="1660525" y="4421188"/>
          <p14:tracePt t="143366" x="1622425" y="4413250"/>
          <p14:tracePt t="143374" x="1598613" y="4413250"/>
          <p14:tracePt t="143382" x="1574800" y="4413250"/>
          <p14:tracePt t="143391" x="1543050" y="4413250"/>
          <p14:tracePt t="143398" x="1512888" y="4413250"/>
          <p14:tracePt t="143406" x="1497013" y="4413250"/>
          <p14:tracePt t="143414" x="1481138" y="4413250"/>
          <p14:tracePt t="143423" x="1457325" y="4413250"/>
          <p14:tracePt t="143430" x="1425575" y="4413250"/>
          <p14:tracePt t="143439" x="1401763" y="4421188"/>
          <p14:tracePt t="143446" x="1363663" y="4427538"/>
          <p14:tracePt t="143455" x="1355725" y="4427538"/>
          <p14:tracePt t="143462" x="1339850" y="4435475"/>
          <p14:tracePt t="143478" x="1331913" y="4435475"/>
          <p14:tracePt t="143863" x="1316038" y="4443413"/>
          <p14:tracePt t="143871" x="1308100" y="4443413"/>
          <p14:tracePt t="143878" x="1284288" y="4459288"/>
          <p14:tracePt t="143893" x="1270000" y="4467225"/>
          <p14:tracePt t="143894" x="1262063" y="4475163"/>
          <p14:tracePt t="143903" x="1254125" y="4483100"/>
          <p14:tracePt t="143910" x="1246188" y="4483100"/>
          <p14:tracePt t="143918" x="1246188" y="4491038"/>
          <p14:tracePt t="143942" x="1246188" y="4498975"/>
          <p14:tracePt t="144023" x="1254125" y="4498975"/>
          <p14:tracePt t="144030" x="1262063" y="4506913"/>
          <p14:tracePt t="144054" x="1270000" y="4506913"/>
          <p14:tracePt t="144119" x="1277938" y="4506913"/>
          <p14:tracePt t="144142" x="1277938" y="4498975"/>
          <p14:tracePt t="144158" x="1277938" y="4491038"/>
          <p14:tracePt t="144166" x="1277938" y="4475163"/>
          <p14:tracePt t="144182" x="1277938" y="4467225"/>
          <p14:tracePt t="144190" x="1277938" y="4451350"/>
          <p14:tracePt t="144198" x="1270000" y="4443413"/>
          <p14:tracePt t="144206" x="1270000" y="4435475"/>
          <p14:tracePt t="144222" x="1270000" y="4427538"/>
          <p14:tracePt t="144239" x="1270000" y="4421188"/>
          <p14:tracePt t="144255" x="1270000" y="4413250"/>
          <p14:tracePt t="144271" x="1270000" y="4405313"/>
          <p14:tracePt t="144302" x="1270000" y="4397375"/>
          <p14:tracePt t="144335" x="1270000" y="4389438"/>
          <p14:tracePt t="144345" x="1270000" y="4381500"/>
          <p14:tracePt t="144350" x="1270000" y="4373563"/>
          <p14:tracePt t="144374" x="1270000" y="4357688"/>
          <p14:tracePt t="144391" x="1270000" y="4349750"/>
          <p14:tracePt t="144471" x="1270000" y="4341813"/>
          <p14:tracePt t="144479" x="1254125" y="4341813"/>
          <p14:tracePt t="144486" x="1254125" y="4333875"/>
          <p14:tracePt t="144494" x="1246188" y="4325938"/>
          <p14:tracePt t="144519" x="1238250" y="4318000"/>
          <p14:tracePt t="144527" x="1230313" y="4310063"/>
          <p14:tracePt t="144534" x="1222375" y="4302125"/>
          <p14:tracePt t="144558" x="1214438" y="4295775"/>
          <p14:tracePt t="144566" x="1206500" y="4295775"/>
          <p14:tracePt t="144590" x="1198563" y="4295775"/>
          <p14:tracePt t="144598" x="1198563" y="4287838"/>
          <p14:tracePt t="144614" x="1190625" y="4287838"/>
          <p14:tracePt t="144630" x="1182688" y="4279900"/>
          <p14:tracePt t="144638" x="1174750" y="4279900"/>
          <p14:tracePt t="144654" x="1158875" y="4279900"/>
          <p14:tracePt t="144662" x="1152525" y="4279900"/>
          <p14:tracePt t="144679" x="1136650" y="4279900"/>
          <p14:tracePt t="144687" x="1128713" y="4279900"/>
          <p14:tracePt t="144703" x="1120775" y="4279900"/>
          <p14:tracePt t="144710" x="1112838" y="4279900"/>
          <p14:tracePt t="144726" x="1104900" y="4279900"/>
          <p14:tracePt t="144742" x="1096963" y="4279900"/>
          <p14:tracePt t="144750" x="1089025" y="4279900"/>
          <p14:tracePt t="144766" x="1081088" y="4279900"/>
          <p14:tracePt t="144774" x="1081088" y="4287838"/>
          <p14:tracePt t="144782" x="1065213" y="4295775"/>
          <p14:tracePt t="144790" x="1057275" y="4295775"/>
          <p14:tracePt t="144798" x="1057275" y="4302125"/>
          <p14:tracePt t="144806" x="1049338" y="4302125"/>
          <p14:tracePt t="144814" x="1041400" y="4318000"/>
          <p14:tracePt t="144831" x="1035050" y="4325938"/>
          <p14:tracePt t="144838" x="1035050" y="4333875"/>
          <p14:tracePt t="144846" x="1035050" y="4341813"/>
          <p14:tracePt t="144855" x="1027113" y="4349750"/>
          <p14:tracePt t="144862" x="1027113" y="4373563"/>
          <p14:tracePt t="144870" x="1027113" y="4381500"/>
          <p14:tracePt t="144878" x="1027113" y="4397375"/>
          <p14:tracePt t="144886" x="1027113" y="4405313"/>
          <p14:tracePt t="144894" x="1011238" y="4435475"/>
          <p14:tracePt t="144910" x="1011238" y="4451350"/>
          <p14:tracePt t="144918" x="995363" y="4467225"/>
          <p14:tracePt t="144935" x="995363" y="4483100"/>
          <p14:tracePt t="144958" x="995363" y="4491038"/>
          <p14:tracePt t="145015" x="995363" y="4506913"/>
          <p14:tracePt t="145055" x="1003300" y="4506913"/>
          <p14:tracePt t="145070" x="1019175" y="4506913"/>
          <p14:tracePt t="145078" x="1035050" y="4506913"/>
          <p14:tracePt t="145094" x="1041400" y="4506913"/>
          <p14:tracePt t="145102" x="1049338" y="4506913"/>
          <p14:tracePt t="145127" x="1057275" y="4506913"/>
          <p14:tracePt t="145142" x="1073150" y="4506913"/>
          <p14:tracePt t="145150" x="1081088" y="4506913"/>
          <p14:tracePt t="145158" x="1089025" y="4506913"/>
          <p14:tracePt t="145166" x="1112838" y="4498975"/>
          <p14:tracePt t="145174" x="1128713" y="4491038"/>
          <p14:tracePt t="145182" x="1136650" y="4491038"/>
          <p14:tracePt t="145190" x="1136650" y="4483100"/>
          <p14:tracePt t="145198" x="1152525" y="4483100"/>
          <p14:tracePt t="145206" x="1158875" y="4467225"/>
          <p14:tracePt t="145214" x="1166813" y="4467225"/>
          <p14:tracePt t="145223" x="1166813" y="4459288"/>
          <p14:tracePt t="145239" x="1174750" y="4451350"/>
          <p14:tracePt t="145246" x="1174750" y="4443413"/>
          <p14:tracePt t="145262" x="1182688" y="4435475"/>
          <p14:tracePt t="145270" x="1182688" y="4427538"/>
          <p14:tracePt t="145288" x="1190625" y="4421188"/>
          <p14:tracePt t="145320" x="1190625" y="4413250"/>
          <p14:tracePt t="145326" x="1190625" y="4405313"/>
          <p14:tracePt t="145334" x="1190625" y="4397375"/>
          <p14:tracePt t="145358" x="1190625" y="4381500"/>
          <p14:tracePt t="145366" x="1190625" y="4373563"/>
          <p14:tracePt t="145382" x="1182688" y="4357688"/>
          <p14:tracePt t="145407" x="1166813" y="4341813"/>
          <p14:tracePt t="145414" x="1152525" y="4333875"/>
          <p14:tracePt t="145430" x="1144588" y="4318000"/>
          <p14:tracePt t="145439" x="1136650" y="4310063"/>
          <p14:tracePt t="145454" x="1120775" y="4310063"/>
          <p14:tracePt t="145462" x="1112838" y="4310063"/>
          <p14:tracePt t="145478" x="1104900" y="4302125"/>
          <p14:tracePt t="145535" x="1096963" y="4302125"/>
          <p14:tracePt t="145543" x="1081088" y="4302125"/>
          <p14:tracePt t="145550" x="1081088" y="4310063"/>
          <p14:tracePt t="145558" x="1081088" y="4318000"/>
          <p14:tracePt t="145566" x="1081088" y="4333875"/>
          <p14:tracePt t="145574" x="1073150" y="4341813"/>
          <p14:tracePt t="145582" x="1073150" y="4357688"/>
          <p14:tracePt t="145598" x="1073150" y="4365625"/>
          <p14:tracePt t="145606" x="1073150" y="4381500"/>
          <p14:tracePt t="145624" x="1073150" y="4389438"/>
          <p14:tracePt t="145630" x="1073150" y="4405313"/>
          <p14:tracePt t="145646" x="1073150" y="4421188"/>
          <p14:tracePt t="145655" x="1073150" y="4427538"/>
          <p14:tracePt t="145662" x="1089025" y="4435475"/>
          <p14:tracePt t="145687" x="1089025" y="4443413"/>
          <p14:tracePt t="145694" x="1104900" y="4451350"/>
          <p14:tracePt t="145703" x="1104900" y="4459288"/>
          <p14:tracePt t="145710" x="1112838" y="4459288"/>
          <p14:tracePt t="145718" x="1112838" y="4467225"/>
          <p14:tracePt t="145726" x="1120775" y="4467225"/>
          <p14:tracePt t="145742" x="1128713" y="4467225"/>
          <p14:tracePt t="145750" x="1136650" y="4475163"/>
          <p14:tracePt t="145759" x="1152525" y="4475163"/>
          <p14:tracePt t="145774" x="1158875" y="4475163"/>
          <p14:tracePt t="145790" x="1166813" y="4475163"/>
          <p14:tracePt t="145806" x="1174750" y="4475163"/>
          <p14:tracePt t="145814" x="1182688" y="4483100"/>
          <p14:tracePt t="145839" x="1190625" y="4491038"/>
          <p14:tracePt t="145951" x="1198563" y="4491038"/>
          <p14:tracePt t="146030" x="1206500" y="4491038"/>
          <p14:tracePt t="146046" x="1214438" y="4483100"/>
          <p14:tracePt t="146089" x="1214438" y="4467225"/>
          <p14:tracePt t="146094" x="1222375" y="4459288"/>
          <p14:tracePt t="146110" x="1222375" y="4443413"/>
          <p14:tracePt t="146118" x="1222375" y="4435475"/>
          <p14:tracePt t="146126" x="1222375" y="4421188"/>
          <p14:tracePt t="146134" x="1222375" y="4413250"/>
          <p14:tracePt t="146153" x="1222375" y="4373563"/>
          <p14:tracePt t="146158" x="1222375" y="4357688"/>
          <p14:tracePt t="146174" x="1222375" y="4341813"/>
          <p14:tracePt t="146190" x="1206500" y="4325938"/>
          <p14:tracePt t="146198" x="1206500" y="4318000"/>
          <p14:tracePt t="146207" x="1190625" y="4310063"/>
          <p14:tracePt t="146230" x="1190625" y="4302125"/>
          <p14:tracePt t="146238" x="1182688" y="4302125"/>
          <p14:tracePt t="146262" x="1174750" y="4295775"/>
          <p14:tracePt t="146319" x="1158875" y="4295775"/>
          <p14:tracePt t="146327" x="1144588" y="4295775"/>
          <p14:tracePt t="146334" x="1136650" y="4302125"/>
          <p14:tracePt t="146342" x="1120775" y="4341813"/>
          <p14:tracePt t="146350" x="1120775" y="4365625"/>
          <p14:tracePt t="146358" x="1104900" y="4397375"/>
          <p14:tracePt t="146366" x="1096963" y="4413250"/>
          <p14:tracePt t="146374" x="1089025" y="4435475"/>
          <p14:tracePt t="146382" x="1081088" y="4451350"/>
          <p14:tracePt t="146390" x="1081088" y="4467225"/>
          <p14:tracePt t="146407" x="1081088" y="4483100"/>
          <p14:tracePt t="146423" x="1081088" y="4491038"/>
          <p14:tracePt t="146439" x="1089025" y="4498975"/>
          <p14:tracePt t="146456" x="1096963" y="4506913"/>
          <p14:tracePt t="146462" x="1096963" y="4514850"/>
          <p14:tracePt t="146487" x="1112838" y="4522788"/>
          <p14:tracePt t="146494" x="1120775" y="4522788"/>
          <p14:tracePt t="146502" x="1128713" y="4522788"/>
          <p14:tracePt t="146510" x="1136650" y="4522788"/>
          <p14:tracePt t="146518" x="1158875" y="4522788"/>
          <p14:tracePt t="146534" x="1166813" y="4522788"/>
          <p14:tracePt t="146550" x="1174750" y="4522788"/>
          <p14:tracePt t="146599" x="1182688" y="4522788"/>
          <p14:tracePt t="146614" x="1182688" y="4514850"/>
          <p14:tracePt t="146630" x="1182688" y="4506913"/>
          <p14:tracePt t="146638" x="1182688" y="4498975"/>
          <p14:tracePt t="146646" x="1190625" y="4491038"/>
          <p14:tracePt t="146670" x="1190625" y="4483100"/>
          <p14:tracePt t="146702" x="1198563" y="4483100"/>
          <p14:tracePt t="146710" x="1206500" y="4483100"/>
          <p14:tracePt t="146718" x="1214438" y="4483100"/>
          <p14:tracePt t="146726" x="1230313" y="4483100"/>
          <p14:tracePt t="146734" x="1238250" y="4483100"/>
          <p14:tracePt t="146750" x="1254125" y="4483100"/>
          <p14:tracePt t="146791" x="1262063" y="4483100"/>
          <p14:tracePt t="146807" x="1270000" y="4483100"/>
          <p14:tracePt t="146814" x="1277938" y="4483100"/>
          <p14:tracePt t="146822" x="1284288" y="4483100"/>
          <p14:tracePt t="146830" x="1300163" y="4483100"/>
          <p14:tracePt t="146838" x="1316038" y="4483100"/>
          <p14:tracePt t="146848" x="1331913" y="4483100"/>
          <p14:tracePt t="146854" x="1339850" y="4483100"/>
          <p14:tracePt t="146862" x="1363663" y="4483100"/>
          <p14:tracePt t="146870" x="1379538" y="4467225"/>
          <p14:tracePt t="146878" x="1401763" y="4459288"/>
          <p14:tracePt t="146886" x="1425575" y="4459288"/>
          <p14:tracePt t="146894" x="1449388" y="4451350"/>
          <p14:tracePt t="146902" x="1465263" y="4451350"/>
          <p14:tracePt t="146910" x="1481138" y="4435475"/>
          <p14:tracePt t="146918" x="1497013" y="4427538"/>
          <p14:tracePt t="146926" x="1504950" y="4427538"/>
          <p14:tracePt t="146942" x="1512888" y="4421188"/>
          <p14:tracePt t="146959" x="1512888" y="4413250"/>
          <p14:tracePt t="146974" x="1512888" y="4397375"/>
          <p14:tracePt t="146982" x="1512888" y="4389438"/>
          <p14:tracePt t="146991" x="1512888" y="4381500"/>
          <p14:tracePt t="146998" x="1512888" y="4373563"/>
          <p14:tracePt t="147006" x="1512888" y="4357688"/>
          <p14:tracePt t="147014" x="1512888" y="4333875"/>
          <p14:tracePt t="147022" x="1512888" y="4325938"/>
          <p14:tracePt t="147030" x="1497013" y="4302125"/>
          <p14:tracePt t="147038" x="1489075" y="4287838"/>
          <p14:tracePt t="147046" x="1481138" y="4264025"/>
          <p14:tracePt t="147054" x="1473200" y="4256088"/>
          <p14:tracePt t="147062" x="1473200" y="4248150"/>
          <p14:tracePt t="147079" x="1465263" y="4240213"/>
          <p14:tracePt t="147086" x="1465263" y="4224338"/>
          <p14:tracePt t="147102" x="1465263" y="4208463"/>
          <p14:tracePt t="147110" x="1473200" y="4192588"/>
          <p14:tracePt t="147126" x="1497013" y="4176713"/>
          <p14:tracePt t="147134" x="1512888" y="4170363"/>
          <p14:tracePt t="147142" x="1535113" y="4154488"/>
          <p14:tracePt t="147150" x="1543050" y="4146550"/>
          <p14:tracePt t="147158" x="1566863" y="4130675"/>
          <p14:tracePt t="147174" x="1566863" y="4122738"/>
          <p14:tracePt t="147182" x="1566863" y="4114800"/>
          <p14:tracePt t="147214" x="1566863" y="4098925"/>
          <p14:tracePt t="147263" x="1566863" y="4090988"/>
          <p14:tracePt t="147278" x="1566863" y="4075113"/>
          <p14:tracePt t="147294" x="1566863" y="4059238"/>
          <p14:tracePt t="147302" x="1558925" y="4044950"/>
          <p14:tracePt t="147310" x="1550988" y="4037013"/>
          <p14:tracePt t="147318" x="1550988" y="4029075"/>
          <p14:tracePt t="147326" x="1550988" y="4021138"/>
          <p14:tracePt t="147334" x="1550988" y="3997325"/>
          <p14:tracePt t="147350" x="1550988" y="3989388"/>
          <p14:tracePt t="147359" x="1550988" y="3965575"/>
          <p14:tracePt t="147374" x="1550988" y="3949700"/>
          <p14:tracePt t="147382" x="1550988" y="3941763"/>
          <p14:tracePt t="147390" x="1550988" y="3933825"/>
          <p14:tracePt t="147398" x="1550988" y="3927475"/>
          <p14:tracePt t="147406" x="1550988" y="3919538"/>
          <p14:tracePt t="147455" x="1550988" y="3911600"/>
          <p14:tracePt t="147478" x="1558925" y="3927475"/>
          <p14:tracePt t="147486" x="1558925" y="3957638"/>
          <p14:tracePt t="147494" x="1558925" y="3981450"/>
          <p14:tracePt t="147502" x="1558925" y="4013200"/>
          <p14:tracePt t="147510" x="1558925" y="4044950"/>
          <p14:tracePt t="147518" x="1558925" y="4075113"/>
          <p14:tracePt t="147526" x="1558925" y="4106863"/>
          <p14:tracePt t="147534" x="1550988" y="4130675"/>
          <p14:tracePt t="147542" x="1550988" y="4146550"/>
          <p14:tracePt t="147550" x="1550988" y="4162425"/>
          <p14:tracePt t="147558" x="1550988" y="4170363"/>
          <p14:tracePt t="147566" x="1550988" y="4176713"/>
          <p14:tracePt t="147582" x="1558925" y="4184650"/>
          <p14:tracePt t="147623" x="1566863" y="4192588"/>
          <p14:tracePt t="147647" x="1566863" y="4200525"/>
          <p14:tracePt t="147694" x="1574800" y="4200525"/>
          <p14:tracePt t="147702" x="1582738" y="4192588"/>
          <p14:tracePt t="147710" x="1582738" y="4184650"/>
          <p14:tracePt t="147718" x="1582738" y="4170363"/>
          <p14:tracePt t="147726" x="1590675" y="4154488"/>
          <p14:tracePt t="147734" x="1590675" y="4138613"/>
          <p14:tracePt t="147742" x="1590675" y="4130675"/>
          <p14:tracePt t="147759" x="1606550" y="4122738"/>
          <p14:tracePt t="147774" x="1606550" y="4114800"/>
          <p14:tracePt t="147831" x="1614488" y="4114800"/>
          <p14:tracePt t="147847" x="1614488" y="4130675"/>
          <p14:tracePt t="147862" x="1614488" y="4146550"/>
          <p14:tracePt t="147870" x="1622425" y="4162425"/>
          <p14:tracePt t="147886" x="1622425" y="4176713"/>
          <p14:tracePt t="147902" x="1622425" y="4184650"/>
          <p14:tracePt t="148054" x="1622425" y="4176713"/>
          <p14:tracePt t="148071" x="1622425" y="4170363"/>
          <p14:tracePt t="148175" x="1622425" y="4162425"/>
          <p14:tracePt t="148247" x="1622425" y="4154488"/>
          <p14:tracePt t="148254" x="1630363" y="4154488"/>
          <p14:tracePt t="148279" x="1638300" y="4154488"/>
          <p14:tracePt t="148302" x="1646238" y="4154488"/>
          <p14:tracePt t="148310" x="1660525" y="4170363"/>
          <p14:tracePt t="148327" x="1668463" y="4184650"/>
          <p14:tracePt t="148334" x="1676400" y="4200525"/>
          <p14:tracePt t="148342" x="1692275" y="4216400"/>
          <p14:tracePt t="148350" x="1692275" y="4224338"/>
          <p14:tracePt t="148359" x="1716088" y="4248150"/>
          <p14:tracePt t="148366" x="1739900" y="4264025"/>
          <p14:tracePt t="148374" x="1747838" y="4271963"/>
          <p14:tracePt t="148382" x="1770063" y="4302125"/>
          <p14:tracePt t="148390" x="1785938" y="4310063"/>
          <p14:tracePt t="148398" x="1809750" y="4341813"/>
          <p14:tracePt t="148406" x="1825625" y="4341813"/>
          <p14:tracePt t="148414" x="1849438" y="4373563"/>
          <p14:tracePt t="148423" x="1857375" y="4373563"/>
          <p14:tracePt t="148430" x="1873250" y="4381500"/>
          <p14:tracePt t="148438" x="1889125" y="4389438"/>
          <p14:tracePt t="148446" x="1895475" y="4389438"/>
          <p14:tracePt t="148454" x="1903413" y="4397375"/>
          <p14:tracePt t="148646" x="1895475" y="4397375"/>
          <p14:tracePt t="148662" x="1889125" y="4397375"/>
          <p14:tracePt t="148670" x="1865313" y="4389438"/>
          <p14:tracePt t="148686" x="1857375" y="4373563"/>
          <p14:tracePt t="148694" x="1849438" y="4373563"/>
          <p14:tracePt t="148702" x="1841500" y="4373563"/>
          <p14:tracePt t="148751" x="1841500" y="4365625"/>
          <p14:tracePt t="148782" x="1833563" y="4365625"/>
          <p14:tracePt t="148807" x="1833563" y="4357688"/>
          <p14:tracePt t="148814" x="1833563" y="4349750"/>
          <p14:tracePt t="148991" x="1825625" y="4349750"/>
          <p14:tracePt t="149062" x="1809750" y="4349750"/>
          <p14:tracePt t="149079" x="1801813" y="4349750"/>
          <p14:tracePt t="149103" x="1793875" y="4349750"/>
          <p14:tracePt t="149150" x="1785938" y="4349750"/>
          <p14:tracePt t="149166" x="1778000" y="4349750"/>
          <p14:tracePt t="149183" x="1770063" y="4349750"/>
          <p14:tracePt t="149191" x="1763713" y="4349750"/>
          <p14:tracePt t="149207" x="1755775" y="4349750"/>
          <p14:tracePt t="149222" x="1747838" y="4341813"/>
          <p14:tracePt t="149447" x="1747838" y="4349750"/>
          <p14:tracePt t="149550" x="1747838" y="4357688"/>
          <p14:tracePt t="149558" x="1739900" y="4373563"/>
          <p14:tracePt t="149566" x="1724025" y="4381500"/>
          <p14:tracePt t="149582" x="1724025" y="4389438"/>
          <p14:tracePt t="149590" x="1724025" y="4397375"/>
          <p14:tracePt t="149606" x="1724025" y="4413250"/>
          <p14:tracePt t="149614" x="1724025" y="4421188"/>
          <p14:tracePt t="149630" x="1724025" y="4427538"/>
          <p14:tracePt t="149638" x="1724025" y="4435475"/>
          <p14:tracePt t="149646" x="1724025" y="4443413"/>
          <p14:tracePt t="149662" x="1724025" y="4451350"/>
          <p14:tracePt t="149670" x="1724025" y="4467225"/>
          <p14:tracePt t="149686" x="1724025" y="4475163"/>
          <p14:tracePt t="149694" x="1724025" y="4483100"/>
          <p14:tracePt t="149702" x="1724025" y="4491038"/>
          <p14:tracePt t="149710" x="1731963" y="4498975"/>
          <p14:tracePt t="149726" x="1731963" y="4506913"/>
          <p14:tracePt t="149734" x="1731963" y="4522788"/>
          <p14:tracePt t="149743" x="1731963" y="4530725"/>
          <p14:tracePt t="149750" x="1747838" y="4538663"/>
          <p14:tracePt t="149766" x="1747838" y="4552950"/>
          <p14:tracePt t="149799" x="1747838" y="4560888"/>
          <p14:tracePt t="149815" x="1755775" y="4568825"/>
          <p14:tracePt t="149831" x="1763713" y="4576763"/>
          <p14:tracePt t="149854" x="1770063" y="4584700"/>
          <p14:tracePt t="149862" x="1778000" y="4592638"/>
          <p14:tracePt t="149912" x="1778000" y="4600575"/>
          <p14:tracePt t="149927" x="1785938" y="4616450"/>
          <p14:tracePt t="149951" x="1785938" y="4624388"/>
          <p14:tracePt t="149958" x="1793875" y="4632325"/>
          <p14:tracePt t="149974" x="1793875" y="4640263"/>
          <p14:tracePt t="149982" x="1793875" y="4648200"/>
          <p14:tracePt t="149991" x="1793875" y="4664075"/>
          <p14:tracePt t="149999" x="1793875" y="4678363"/>
          <p14:tracePt t="150006" x="1793875" y="4686300"/>
          <p14:tracePt t="150015" x="1793875" y="4694238"/>
          <p14:tracePt t="150022" x="1801813" y="4710113"/>
          <p14:tracePt t="150030" x="1801813" y="4718050"/>
          <p14:tracePt t="150038" x="1801813" y="4725988"/>
          <p14:tracePt t="150046" x="1809750" y="4733925"/>
          <p14:tracePt t="150054" x="1809750" y="4741863"/>
          <p14:tracePt t="150062" x="1809750" y="4749800"/>
          <p14:tracePt t="150070" x="1817688" y="4765675"/>
          <p14:tracePt t="150078" x="1825625" y="4773613"/>
          <p14:tracePt t="150086" x="1833563" y="4781550"/>
          <p14:tracePt t="150094" x="1833563" y="4789488"/>
          <p14:tracePt t="150102" x="1849438" y="4797425"/>
          <p14:tracePt t="150110" x="1849438" y="4803775"/>
          <p14:tracePt t="150118" x="1865313" y="4811713"/>
          <p14:tracePt t="150126" x="1873250" y="4819650"/>
          <p14:tracePt t="150134" x="1881188" y="4827588"/>
          <p14:tracePt t="150143" x="1911350" y="4843463"/>
          <p14:tracePt t="150150" x="1927225" y="4859338"/>
          <p14:tracePt t="150158" x="1935163" y="4867275"/>
          <p14:tracePt t="150166" x="1974850" y="4883150"/>
          <p14:tracePt t="150175" x="1990725" y="4891088"/>
          <p14:tracePt t="150182" x="2006600" y="4899025"/>
          <p14:tracePt t="150190" x="2036763" y="4914900"/>
          <p14:tracePt t="150198" x="2060575" y="4922838"/>
          <p14:tracePt t="150206" x="2084388" y="4929188"/>
          <p14:tracePt t="150214" x="2124075" y="4945063"/>
          <p14:tracePt t="150222" x="2154238" y="4953000"/>
          <p14:tracePt t="150230" x="2193925" y="4953000"/>
          <p14:tracePt t="150238" x="2225675" y="4968875"/>
          <p14:tracePt t="150246" x="2241550" y="4984750"/>
          <p14:tracePt t="150254" x="2249488" y="4984750"/>
          <p14:tracePt t="150262" x="2279650" y="4992688"/>
          <p14:tracePt t="150270" x="2295525" y="4992688"/>
          <p14:tracePt t="150278" x="2319338" y="4992688"/>
          <p14:tracePt t="150292" x="2327275" y="4992688"/>
          <p14:tracePt t="150303" x="2335213" y="4992688"/>
          <p14:tracePt t="150319" x="2343150" y="5000625"/>
          <p14:tracePt t="150487" x="2351088" y="5000625"/>
          <p14:tracePt t="150519" x="2351088" y="4992688"/>
          <p14:tracePt t="150526" x="2359025" y="4984750"/>
          <p14:tracePt t="150534" x="2366963" y="4984750"/>
          <p14:tracePt t="150560" x="2381250" y="4984750"/>
          <p14:tracePt t="150566" x="2397125" y="4976813"/>
          <p14:tracePt t="151383" x="2405063" y="4976813"/>
          <p14:tracePt t="151390" x="2413000" y="4968875"/>
          <p14:tracePt t="151415" x="2420938" y="4960938"/>
          <p14:tracePt t="151463" x="2428875" y="4953000"/>
          <p14:tracePt t="151534" x="2436813" y="4945063"/>
          <p14:tracePt t="151975" x="2436813" y="4929188"/>
          <p14:tracePt t="151991" x="2444750" y="4914900"/>
          <p14:tracePt t="152030" x="2444750" y="4906963"/>
          <p14:tracePt t="152046" x="2444750" y="4899025"/>
          <p14:tracePt t="152063" x="2444750" y="4891088"/>
          <p14:tracePt t="152095" x="2444750" y="4883150"/>
          <p14:tracePt t="152103" x="2444750" y="4875213"/>
          <p14:tracePt t="152126" x="2444750" y="4867275"/>
          <p14:tracePt t="152288" x="2444750" y="4859338"/>
          <p14:tracePt t="152310" x="2436813" y="4859338"/>
          <p14:tracePt t="152551" x="2420938" y="4859338"/>
          <p14:tracePt t="152558" x="2413000" y="4859338"/>
          <p14:tracePt t="152575" x="2405063" y="4859338"/>
          <p14:tracePt t="152582" x="2397125" y="4859338"/>
          <p14:tracePt t="152607" x="2389188" y="4859338"/>
          <p14:tracePt t="153734" x="2381250" y="4859338"/>
          <p14:tracePt t="154311" x="2366963" y="4859338"/>
          <p14:tracePt t="154422" x="2359025" y="4867275"/>
          <p14:tracePt t="154431" x="2343150" y="4867275"/>
          <p14:tracePt t="154446" x="2327275" y="4867275"/>
          <p14:tracePt t="154454" x="2319338" y="4875213"/>
          <p14:tracePt t="154462" x="2295525" y="4875213"/>
          <p14:tracePt t="154470" x="2287588" y="4875213"/>
          <p14:tracePt t="154486" x="2279650" y="4875213"/>
          <p14:tracePt t="154494" x="2263775" y="4875213"/>
          <p14:tracePt t="154518" x="2241550" y="4875213"/>
          <p14:tracePt t="154527" x="2233613" y="4891088"/>
          <p14:tracePt t="154534" x="2217738" y="4899025"/>
          <p14:tracePt t="154542" x="2185988" y="4906963"/>
          <p14:tracePt t="154550" x="2178050" y="4906963"/>
          <p14:tracePt t="154558" x="2162175" y="4922838"/>
          <p14:tracePt t="154566" x="2154238" y="4922838"/>
          <p14:tracePt t="154574" x="2146300" y="4929188"/>
          <p14:tracePt t="154582" x="2138363" y="4929188"/>
          <p14:tracePt t="154704" x="2154238" y="4929188"/>
          <p14:tracePt t="154710" x="2185988" y="4929188"/>
          <p14:tracePt t="154718" x="2217738" y="4929188"/>
          <p14:tracePt t="154726" x="2241550" y="4929188"/>
          <p14:tracePt t="154734" x="2271713" y="4929188"/>
          <p14:tracePt t="154742" x="2287588" y="4929188"/>
          <p14:tracePt t="154750" x="2311400" y="4929188"/>
          <p14:tracePt t="154758" x="2319338" y="4929188"/>
          <p14:tracePt t="154766" x="2327275" y="4929188"/>
          <p14:tracePt t="154798" x="2335213" y="4929188"/>
          <p14:tracePt t="154839" x="2351088" y="4929188"/>
          <p14:tracePt t="154846" x="2359025" y="4929188"/>
          <p14:tracePt t="154854" x="2366963" y="4929188"/>
          <p14:tracePt t="154862" x="2381250" y="4929188"/>
          <p14:tracePt t="154878" x="2397125" y="4929188"/>
          <p14:tracePt t="154889" x="2413000" y="4929188"/>
          <p14:tracePt t="154894" x="2444750" y="4929188"/>
          <p14:tracePt t="154902" x="2460625" y="4922838"/>
          <p14:tracePt t="154910" x="2484438" y="4922838"/>
          <p14:tracePt t="154918" x="2506663" y="4914900"/>
          <p14:tracePt t="154926" x="2538413" y="4914900"/>
          <p14:tracePt t="154934" x="2578100" y="4906963"/>
          <p14:tracePt t="154942" x="2609850" y="4906963"/>
          <p14:tracePt t="154950" x="2640013" y="4891088"/>
          <p14:tracePt t="154958" x="2671763" y="4891088"/>
          <p14:tracePt t="154966" x="2727325" y="4891088"/>
          <p14:tracePt t="154974" x="2757488" y="4891088"/>
          <p14:tracePt t="154983" x="2789238" y="4891088"/>
          <p14:tracePt t="154990" x="2836863" y="4891088"/>
          <p14:tracePt t="154998" x="2874963" y="4891088"/>
          <p14:tracePt t="155006" x="2922588" y="4883150"/>
          <p14:tracePt t="155015" x="2986088" y="4883150"/>
          <p14:tracePt t="155022" x="3024188" y="4875213"/>
          <p14:tracePt t="155031" x="3063875" y="4867275"/>
          <p14:tracePt t="155038" x="3117850" y="4859338"/>
          <p14:tracePt t="155046" x="3141663" y="4851400"/>
          <p14:tracePt t="155054" x="3165475" y="4843463"/>
          <p14:tracePt t="155063" x="3189288" y="4835525"/>
          <p14:tracePt t="155070" x="3235325" y="4819650"/>
          <p14:tracePt t="155078" x="3259138" y="4819650"/>
          <p14:tracePt t="155086" x="3290888" y="4811713"/>
          <p14:tracePt t="155094" x="3322638" y="4811713"/>
          <p14:tracePt t="155102" x="3368675" y="4811713"/>
          <p14:tracePt t="155110" x="3400425" y="4811713"/>
          <p14:tracePt t="155118" x="3448050" y="4803775"/>
          <p14:tracePt t="155126" x="3509963" y="4789488"/>
          <p14:tracePt t="155134" x="3541713" y="4789488"/>
          <p14:tracePt t="155142" x="3589338" y="4781550"/>
          <p14:tracePt t="155150" x="3619500" y="4773613"/>
          <p14:tracePt t="155158" x="3667125" y="4765675"/>
          <p14:tracePt t="155166" x="3698875" y="4765675"/>
          <p14:tracePt t="155174" x="3729038" y="4749800"/>
          <p14:tracePt t="155182" x="3744913" y="4741863"/>
          <p14:tracePt t="155190" x="3776663" y="4733925"/>
          <p14:tracePt t="155198" x="3792538" y="4733925"/>
          <p14:tracePt t="155207" x="3808413" y="4725988"/>
          <p14:tracePt t="155223" x="3816350" y="4718050"/>
          <p14:tracePt t="155310" x="3832225" y="4718050"/>
          <p14:tracePt t="155326" x="3840163" y="4718050"/>
          <p14:tracePt t="155334" x="3854450" y="4710113"/>
          <p14:tracePt t="155342" x="3870325" y="4702175"/>
          <p14:tracePt t="155350" x="3886200" y="4702175"/>
          <p14:tracePt t="155358" x="3902075" y="4694238"/>
          <p14:tracePt t="155366" x="3933825" y="4686300"/>
          <p14:tracePt t="155374" x="3963988" y="4678363"/>
          <p14:tracePt t="155383" x="3995738" y="4672013"/>
          <p14:tracePt t="155390" x="4067175" y="4648200"/>
          <p14:tracePt t="155398" x="4121150" y="4616450"/>
          <p14:tracePt t="155406" x="4184650" y="4600575"/>
          <p14:tracePt t="155414" x="4254500" y="4552950"/>
          <p14:tracePt t="155422" x="4332288" y="4522788"/>
          <p14:tracePt t="155430" x="4395788" y="4506913"/>
          <p14:tracePt t="155438" x="4473575" y="4475163"/>
          <p14:tracePt t="155446" x="4537075" y="4435475"/>
          <p14:tracePt t="155454" x="4606925" y="4397375"/>
          <p14:tracePt t="155462" x="4662488" y="4373563"/>
          <p14:tracePt t="155470" x="4716463" y="4341813"/>
          <p14:tracePt t="155478" x="4764088" y="4310063"/>
          <p14:tracePt t="155486" x="4787900" y="4295775"/>
          <p14:tracePt t="155494" x="4811713" y="4279900"/>
          <p14:tracePt t="155502" x="4818063" y="4264025"/>
          <p14:tracePt t="155510" x="4826000" y="4256088"/>
          <p14:tracePt t="155551" x="4826000" y="4240213"/>
          <p14:tracePt t="155575" x="4826000" y="4232275"/>
          <p14:tracePt t="155591" x="4826000" y="4216400"/>
          <p14:tracePt t="155599" x="4826000" y="4208463"/>
          <p14:tracePt t="155606" x="4826000" y="4200525"/>
          <p14:tracePt t="155615" x="4818063" y="4192588"/>
          <p14:tracePt t="155622" x="4803775" y="4184650"/>
          <p14:tracePt t="155630" x="4795838" y="4184650"/>
          <p14:tracePt t="155639" x="4772025" y="4176713"/>
          <p14:tracePt t="155646" x="4716463" y="4176713"/>
          <p14:tracePt t="155654" x="4678363" y="4170363"/>
          <p14:tracePt t="155662" x="4630738" y="4170363"/>
          <p14:tracePt t="155670" x="4591050" y="4170363"/>
          <p14:tracePt t="155678" x="4560888" y="4170363"/>
          <p14:tracePt t="155686" x="4513263" y="4170363"/>
          <p14:tracePt t="155694" x="4465638" y="4170363"/>
          <p14:tracePt t="155703" x="4443413" y="4170363"/>
          <p14:tracePt t="155711" x="4411663" y="4170363"/>
          <p14:tracePt t="155718" x="4379913" y="4170363"/>
          <p14:tracePt t="155726" x="4356100" y="4170363"/>
          <p14:tracePt t="155734" x="4325938" y="4170363"/>
          <p14:tracePt t="155742" x="4294188" y="4170363"/>
          <p14:tracePt t="155750" x="4262438" y="4170363"/>
          <p14:tracePt t="155758" x="4230688" y="4170363"/>
          <p14:tracePt t="155766" x="4192588" y="4170363"/>
          <p14:tracePt t="155774" x="4152900" y="4170363"/>
          <p14:tracePt t="155783" x="4121150" y="4170363"/>
          <p14:tracePt t="155790" x="4059238" y="4170363"/>
          <p14:tracePt t="155798" x="4019550" y="4170363"/>
          <p14:tracePt t="155806" x="3971925" y="4170363"/>
          <p14:tracePt t="155814" x="3925888" y="4170363"/>
          <p14:tracePt t="155822" x="3894138" y="4170363"/>
          <p14:tracePt t="155830" x="3840163" y="4170363"/>
          <p14:tracePt t="155838" x="3792538" y="4170363"/>
          <p14:tracePt t="155847" x="3752850" y="4170363"/>
          <p14:tracePt t="155854" x="3698875" y="4170363"/>
          <p14:tracePt t="155862" x="3667125" y="4170363"/>
          <p14:tracePt t="155870" x="3627438" y="4170363"/>
          <p14:tracePt t="155878" x="3581400" y="4170363"/>
          <p14:tracePt t="155886" x="3517900" y="4170363"/>
          <p14:tracePt t="155894" x="3463925" y="4184650"/>
          <p14:tracePt t="155902" x="3408363" y="4192588"/>
          <p14:tracePt t="155910" x="3352800" y="4192588"/>
          <p14:tracePt t="155919" x="3290888" y="4200525"/>
          <p14:tracePt t="155926" x="3228975" y="4208463"/>
          <p14:tracePt t="155934" x="3157538" y="4224338"/>
          <p14:tracePt t="155942" x="3079750" y="4224338"/>
          <p14:tracePt t="155950" x="3024188" y="4232275"/>
          <p14:tracePt t="155965" x="2992438" y="4240213"/>
          <p14:tracePt t="155967" x="2938463" y="4248150"/>
          <p14:tracePt t="155974" x="2906713" y="4248150"/>
          <p14:tracePt t="155982" x="2890838" y="4248150"/>
          <p14:tracePt t="155990" x="2874963" y="4256088"/>
          <p14:tracePt t="155998" x="2860675" y="4256088"/>
          <p14:tracePt t="156006" x="2844800" y="4256088"/>
          <p14:tracePt t="156022" x="2828925" y="4256088"/>
          <p14:tracePt t="156031" x="2813050" y="4256088"/>
          <p14:tracePt t="156038" x="2789238" y="4256088"/>
          <p14:tracePt t="156046" x="2781300" y="4256088"/>
          <p14:tracePt t="156054" x="2757488" y="4256088"/>
          <p14:tracePt t="156062" x="2735263" y="4256088"/>
          <p14:tracePt t="156070" x="2711450" y="4264025"/>
          <p14:tracePt t="156078" x="2695575" y="4271963"/>
          <p14:tracePt t="156086" x="2671763" y="4271963"/>
          <p14:tracePt t="156094" x="2640013" y="4279900"/>
          <p14:tracePt t="156102" x="2624138" y="4279900"/>
          <p14:tracePt t="156110" x="2609850" y="4287838"/>
          <p14:tracePt t="156118" x="2601913" y="4295775"/>
          <p14:tracePt t="156126" x="2586038" y="4302125"/>
          <p14:tracePt t="156134" x="2570163" y="4302125"/>
          <p14:tracePt t="156142" x="2562225" y="4302125"/>
          <p14:tracePt t="156150" x="2554288" y="4310063"/>
          <p14:tracePt t="156158" x="2546350" y="4318000"/>
          <p14:tracePt t="156174" x="2530475" y="4325938"/>
          <p14:tracePt t="156183" x="2514600" y="4325938"/>
          <p14:tracePt t="156190" x="2498725" y="4325938"/>
          <p14:tracePt t="156198" x="2476500" y="4333875"/>
          <p14:tracePt t="156206" x="2468563" y="4349750"/>
          <p14:tracePt t="156214" x="2444750" y="4357688"/>
          <p14:tracePt t="156231" x="2413000" y="4373563"/>
          <p14:tracePt t="156238" x="2405063" y="4389438"/>
          <p14:tracePt t="156246" x="2374900" y="4405313"/>
          <p14:tracePt t="156254" x="2366963" y="4421188"/>
          <p14:tracePt t="156264" x="2351088" y="4435475"/>
          <p14:tracePt t="156270" x="2335213" y="4443413"/>
          <p14:tracePt t="156278" x="2335213" y="4451350"/>
          <p14:tracePt t="156286" x="2319338" y="4467225"/>
          <p14:tracePt t="156294" x="2311400" y="4483100"/>
          <p14:tracePt t="156302" x="2295525" y="4498975"/>
          <p14:tracePt t="156310" x="2287588" y="4514850"/>
          <p14:tracePt t="156318" x="2271713" y="4522788"/>
          <p14:tracePt t="156326" x="2249488" y="4530725"/>
          <p14:tracePt t="156334" x="2225675" y="4552950"/>
          <p14:tracePt t="156342" x="2209800" y="4560888"/>
          <p14:tracePt t="156350" x="2178050" y="4584700"/>
          <p14:tracePt t="156358" x="2154238" y="4584700"/>
          <p14:tracePt t="156366" x="2124075" y="4608513"/>
          <p14:tracePt t="156374" x="2092325" y="4624388"/>
          <p14:tracePt t="156382" x="2076450" y="4632325"/>
          <p14:tracePt t="156390" x="2060575" y="4632325"/>
          <p14:tracePt t="156399" x="2052638" y="4648200"/>
          <p14:tracePt t="156406" x="2044700" y="4656138"/>
          <p14:tracePt t="156414" x="2036763" y="4656138"/>
          <p14:tracePt t="156422" x="2020888" y="4664075"/>
          <p14:tracePt t="156431" x="2012950" y="4664075"/>
          <p14:tracePt t="156438" x="2006600" y="4672013"/>
          <p14:tracePt t="156447" x="1998663" y="4672013"/>
          <p14:tracePt t="156454" x="1982788" y="4678363"/>
          <p14:tracePt t="156462" x="1951038" y="4686300"/>
          <p14:tracePt t="156470" x="1943100" y="4686300"/>
          <p14:tracePt t="156478" x="1911350" y="4694238"/>
          <p14:tracePt t="156486" x="1889125" y="4702175"/>
          <p14:tracePt t="156494" x="1857375" y="4710113"/>
          <p14:tracePt t="156502" x="1825625" y="4718050"/>
          <p14:tracePt t="156510" x="1785938" y="4733925"/>
          <p14:tracePt t="156518" x="1755775" y="4733925"/>
          <p14:tracePt t="156526" x="1731963" y="4741863"/>
          <p14:tracePt t="156534" x="1708150" y="4741863"/>
          <p14:tracePt t="156542" x="1692275" y="4741863"/>
          <p14:tracePt t="156550" x="1668463" y="4741863"/>
          <p14:tracePt t="156584" x="1660525" y="4741863"/>
          <p14:tracePt t="156592" x="1646238" y="4741863"/>
          <p14:tracePt t="156598" x="1646238" y="4733925"/>
          <p14:tracePt t="156606" x="1630363" y="4725988"/>
          <p14:tracePt t="156615" x="1622425" y="4718050"/>
          <p14:tracePt t="156622" x="1614488" y="4710113"/>
          <p14:tracePt t="156630" x="1614488" y="4702175"/>
          <p14:tracePt t="156638" x="1598613" y="4702175"/>
          <p14:tracePt t="156654" x="1590675" y="4694238"/>
          <p14:tracePt t="156822" x="1590675" y="4686300"/>
          <p14:tracePt t="156847" x="1614488" y="4686300"/>
          <p14:tracePt t="156862" x="1622425" y="4686300"/>
          <p14:tracePt t="156870" x="1638300" y="4686300"/>
          <p14:tracePt t="156878" x="1638300" y="4678363"/>
          <p14:tracePt t="156888" x="1646238" y="4678363"/>
          <p14:tracePt t="156894" x="1652588" y="4678363"/>
          <p14:tracePt t="156902" x="1660525" y="4672013"/>
          <p14:tracePt t="156910" x="1668463" y="4672013"/>
          <p14:tracePt t="156927" x="1668463" y="4664075"/>
          <p14:tracePt t="156942" x="1668463" y="4648200"/>
          <p14:tracePt t="156959" x="1668463" y="4624388"/>
          <p14:tracePt t="156966" x="1668463" y="4616450"/>
          <p14:tracePt t="156974" x="1668463" y="4608513"/>
          <p14:tracePt t="156982" x="1668463" y="4592638"/>
          <p14:tracePt t="156990" x="1668463" y="4584700"/>
          <p14:tracePt t="156998" x="1668463" y="4576763"/>
          <p14:tracePt t="157016" x="1668463" y="4568825"/>
          <p14:tracePt t="157022" x="1668463" y="4560888"/>
          <p14:tracePt t="157038" x="1668463" y="4552950"/>
          <p14:tracePt t="157046" x="1660525" y="4546600"/>
          <p14:tracePt t="157054" x="1652588" y="4546600"/>
          <p14:tracePt t="157062" x="1646238" y="4546600"/>
          <p14:tracePt t="157070" x="1622425" y="4538663"/>
          <p14:tracePt t="157078" x="1606550" y="4538663"/>
          <p14:tracePt t="157086" x="1590675" y="4538663"/>
          <p14:tracePt t="157094" x="1558925" y="4530725"/>
          <p14:tracePt t="157102" x="1543050" y="4530725"/>
          <p14:tracePt t="157110" x="1527175" y="4530725"/>
          <p14:tracePt t="157118" x="1497013" y="4514850"/>
          <p14:tracePt t="157126" x="1481138" y="4514850"/>
          <p14:tracePt t="157134" x="1465263" y="4514850"/>
          <p14:tracePt t="157150" x="1457325" y="4514850"/>
          <p14:tracePt t="157190" x="1449388" y="4514850"/>
          <p14:tracePt t="157206" x="1441450" y="4514850"/>
          <p14:tracePt t="157214" x="1433513" y="4506913"/>
          <p14:tracePt t="157238" x="1425575" y="4506913"/>
          <p14:tracePt t="157246" x="1417638" y="4506913"/>
          <p14:tracePt t="157295" x="1409700" y="4506913"/>
          <p14:tracePt t="157302" x="1401763" y="4506913"/>
          <p14:tracePt t="157318" x="1395413" y="4506913"/>
          <p14:tracePt t="157342" x="1387475" y="4506913"/>
          <p14:tracePt t="157366" x="1387475" y="4514850"/>
          <p14:tracePt t="157386" x="1387475" y="4530725"/>
          <p14:tracePt t="157398" x="1387475" y="4538663"/>
          <p14:tracePt t="157414" x="1387475" y="4552950"/>
          <p14:tracePt t="157430" x="1395413" y="4568825"/>
          <p14:tracePt t="157438" x="1395413" y="4576763"/>
          <p14:tracePt t="157446" x="1401763" y="4576763"/>
          <p14:tracePt t="157454" x="1417638" y="4600575"/>
          <p14:tracePt t="157462" x="1417638" y="4616450"/>
          <p14:tracePt t="157470" x="1433513" y="4624388"/>
          <p14:tracePt t="157478" x="1449388" y="4640263"/>
          <p14:tracePt t="157486" x="1465263" y="4640263"/>
          <p14:tracePt t="157494" x="1481138" y="4648200"/>
          <p14:tracePt t="157502" x="1512888" y="4656138"/>
          <p14:tracePt t="157510" x="1527175" y="4664075"/>
          <p14:tracePt t="157519" x="1558925" y="4664075"/>
          <p14:tracePt t="157526" x="1574800" y="4672013"/>
          <p14:tracePt t="157535" x="1598613" y="4678363"/>
          <p14:tracePt t="157542" x="1622425" y="4678363"/>
          <p14:tracePt t="157551" x="1638300" y="4678363"/>
          <p14:tracePt t="157558" x="1652588" y="4686300"/>
          <p14:tracePt t="157574" x="1660525" y="4686300"/>
          <p14:tracePt t="157584" x="1684338" y="4694238"/>
          <p14:tracePt t="157606" x="1692275" y="4694238"/>
          <p14:tracePt t="157614" x="1708150" y="4694238"/>
          <p14:tracePt t="157622" x="1724025" y="4694238"/>
          <p14:tracePt t="157630" x="1731963" y="4694238"/>
          <p14:tracePt t="157638" x="1755775" y="4694238"/>
          <p14:tracePt t="157646" x="1778000" y="4694238"/>
          <p14:tracePt t="157654" x="1809750" y="4694238"/>
          <p14:tracePt t="157662" x="1841500" y="4694238"/>
          <p14:tracePt t="157670" x="1857375" y="4694238"/>
          <p14:tracePt t="157678" x="1895475" y="4694238"/>
          <p14:tracePt t="157686" x="1911350" y="4694238"/>
          <p14:tracePt t="157694" x="1943100" y="4694238"/>
          <p14:tracePt t="157702" x="1951038" y="4694238"/>
          <p14:tracePt t="157710" x="1974850" y="4694238"/>
          <p14:tracePt t="157718" x="1990725" y="4686300"/>
          <p14:tracePt t="157726" x="1998663" y="4686300"/>
          <p14:tracePt t="157734" x="2006600" y="4686300"/>
          <p14:tracePt t="157742" x="2012950" y="4686300"/>
          <p14:tracePt t="157751" x="2020888" y="4686300"/>
          <p14:tracePt t="157758" x="2028825" y="4686300"/>
          <p14:tracePt t="157767" x="2044700" y="4672013"/>
          <p14:tracePt t="157774" x="2060575" y="4672013"/>
          <p14:tracePt t="157782" x="2068513" y="4672013"/>
          <p14:tracePt t="157790" x="2076450" y="4664075"/>
          <p14:tracePt t="157800" x="2092325" y="4664075"/>
          <p14:tracePt t="157806" x="2108200" y="4656138"/>
          <p14:tracePt t="157822" x="2124075" y="4648200"/>
          <p14:tracePt t="157830" x="2132013" y="4640263"/>
          <p14:tracePt t="157838" x="2146300" y="4640263"/>
          <p14:tracePt t="157854" x="2162175" y="4632325"/>
          <p14:tracePt t="157862" x="2162175" y="4624388"/>
          <p14:tracePt t="157886" x="2162175" y="4616450"/>
          <p14:tracePt t="157910" x="2162175" y="4600575"/>
          <p14:tracePt t="157918" x="2162175" y="4592638"/>
          <p14:tracePt t="157935" x="2162175" y="4568825"/>
          <p14:tracePt t="157942" x="2154238" y="4560888"/>
          <p14:tracePt t="157950" x="2154238" y="4552950"/>
          <p14:tracePt t="157958" x="2146300" y="4546600"/>
          <p14:tracePt t="157967" x="2132013" y="4522788"/>
          <p14:tracePt t="157983" x="2108200" y="4498975"/>
          <p14:tracePt t="157990" x="2092325" y="4491038"/>
          <p14:tracePt t="157998" x="2084388" y="4483100"/>
          <p14:tracePt t="158006" x="2076450" y="4483100"/>
          <p14:tracePt t="158014" x="2052638" y="4483100"/>
          <p14:tracePt t="158022" x="2036763" y="4475163"/>
          <p14:tracePt t="158030" x="2012950" y="4459288"/>
          <p14:tracePt t="158038" x="1998663" y="4459288"/>
          <p14:tracePt t="158046" x="1982788" y="4459288"/>
          <p14:tracePt t="158054" x="1966913" y="4459288"/>
          <p14:tracePt t="158062" x="1951038" y="4459288"/>
          <p14:tracePt t="158070" x="1943100" y="4459288"/>
          <p14:tracePt t="158078" x="1935163" y="4459288"/>
          <p14:tracePt t="158086" x="1927225" y="4459288"/>
          <p14:tracePt t="158094" x="1911350" y="4459288"/>
          <p14:tracePt t="158110" x="1903413" y="4459288"/>
          <p14:tracePt t="158126" x="1895475" y="4459288"/>
          <p14:tracePt t="158134" x="1889125" y="4459288"/>
          <p14:tracePt t="158150" x="1881188" y="4459288"/>
          <p14:tracePt t="158167" x="1865313" y="4459288"/>
          <p14:tracePt t="158183" x="1857375" y="4459288"/>
          <p14:tracePt t="158190" x="1849438" y="4459288"/>
          <p14:tracePt t="158335" x="1841500" y="4451350"/>
          <p14:tracePt t="158743" x="1849438" y="4451350"/>
          <p14:tracePt t="158751" x="1873250" y="4475163"/>
          <p14:tracePt t="158759" x="1895475" y="4498975"/>
          <p14:tracePt t="158767" x="1958975" y="4530725"/>
          <p14:tracePt t="158774" x="1998663" y="4546600"/>
          <p14:tracePt t="158782" x="2044700" y="4568825"/>
          <p14:tracePt t="158790" x="2068513" y="4608513"/>
          <p14:tracePt t="158798" x="2108200" y="4640263"/>
          <p14:tracePt t="158806" x="2162175" y="4664075"/>
          <p14:tracePt t="158814" x="2217738" y="4694238"/>
          <p14:tracePt t="158822" x="2255838" y="4718050"/>
          <p14:tracePt t="158830" x="2279650" y="4725988"/>
          <p14:tracePt t="158838" x="2303463" y="4749800"/>
          <p14:tracePt t="158846" x="2311400" y="4757738"/>
          <p14:tracePt t="158863" x="2311400" y="4773613"/>
          <p14:tracePt t="158871" x="2319338" y="4789488"/>
          <p14:tracePt t="158878" x="2319338" y="4797425"/>
          <p14:tracePt t="158886" x="2319338" y="4803775"/>
          <p14:tracePt t="158894" x="2319338" y="4819650"/>
          <p14:tracePt t="158903" x="2319338" y="4835525"/>
          <p14:tracePt t="158910" x="2319338" y="4851400"/>
          <p14:tracePt t="158919" x="2327275" y="4867275"/>
          <p14:tracePt t="158926" x="2343150" y="4891088"/>
          <p14:tracePt t="158934" x="2351088" y="4929188"/>
          <p14:tracePt t="158942" x="2351088" y="4953000"/>
          <p14:tracePt t="158950" x="2359025" y="4984750"/>
          <p14:tracePt t="158958" x="2381250" y="5024438"/>
          <p14:tracePt t="158967" x="2389188" y="5048250"/>
          <p14:tracePt t="158974" x="2405063" y="5070475"/>
          <p14:tracePt t="158984" x="2420938" y="5094288"/>
          <p14:tracePt t="158991" x="2444750" y="5126038"/>
          <p14:tracePt t="159006" x="2460625" y="5157788"/>
          <p14:tracePt t="159014" x="2484438" y="5180013"/>
          <p14:tracePt t="159022" x="2492375" y="5187950"/>
          <p14:tracePt t="159030" x="2514600" y="5211763"/>
          <p14:tracePt t="159038" x="2538413" y="5227638"/>
          <p14:tracePt t="159054" x="2554288" y="5227638"/>
          <p14:tracePt t="159062" x="2570163" y="5227638"/>
          <p14:tracePt t="159070" x="2578100" y="5227638"/>
          <p14:tracePt t="159078" x="2586038" y="5227638"/>
          <p14:tracePt t="159086" x="2593975" y="5227638"/>
          <p14:tracePt t="159103" x="2609850" y="5227638"/>
          <p14:tracePt t="159118" x="2617788" y="5227638"/>
          <p14:tracePt t="159191" x="2617788" y="5219700"/>
          <p14:tracePt t="159198" x="2617788" y="5211763"/>
          <p14:tracePt t="159206" x="2617788" y="5187950"/>
          <p14:tracePt t="159214" x="2617788" y="5157788"/>
          <p14:tracePt t="159222" x="2617788" y="5141913"/>
          <p14:tracePt t="159230" x="2617788" y="5126038"/>
          <p14:tracePt t="159238" x="2617788" y="5102225"/>
          <p14:tracePt t="159246" x="2601913" y="5078413"/>
          <p14:tracePt t="159254" x="2601913" y="5070475"/>
          <p14:tracePt t="159262" x="2601913" y="5062538"/>
          <p14:tracePt t="159270" x="2601913" y="5054600"/>
          <p14:tracePt t="159278" x="2601913" y="5048250"/>
          <p14:tracePt t="159287" x="2593975" y="5040313"/>
          <p14:tracePt t="159358" x="2586038" y="5040313"/>
          <p14:tracePt t="159390" x="2578100" y="5040313"/>
          <p14:tracePt t="159511" x="2562225" y="5048250"/>
          <p14:tracePt t="159526" x="2562225" y="5070475"/>
          <p14:tracePt t="159534" x="2554288" y="5086350"/>
          <p14:tracePt t="159542" x="2554288" y="5110163"/>
          <p14:tracePt t="159550" x="2554288" y="5141913"/>
          <p14:tracePt t="159558" x="2554288" y="5173663"/>
          <p14:tracePt t="159566" x="2554288" y="5203825"/>
          <p14:tracePt t="159574" x="2554288" y="5243513"/>
          <p14:tracePt t="159582" x="2570163" y="5291138"/>
          <p14:tracePt t="159590" x="2578100" y="5345113"/>
          <p14:tracePt t="159598" x="2578100" y="5392738"/>
          <p14:tracePt t="159606" x="2578100" y="5416550"/>
          <p14:tracePt t="159614" x="2586038" y="5430838"/>
          <p14:tracePt t="159622" x="2601913" y="5430838"/>
          <p14:tracePt t="159630" x="2609850" y="5446713"/>
          <p14:tracePt t="159638" x="2617788" y="5446713"/>
          <p14:tracePt t="159671" x="2624138" y="5446713"/>
          <p14:tracePt t="159743" x="2632075" y="5446713"/>
          <p14:tracePt t="159751" x="2640013" y="5446713"/>
          <p14:tracePt t="159758" x="2640013" y="5438775"/>
          <p14:tracePt t="159774" x="2640013" y="5424488"/>
          <p14:tracePt t="159782" x="2640013" y="5400675"/>
          <p14:tracePt t="159790" x="2640013" y="5392738"/>
          <p14:tracePt t="159798" x="2640013" y="5376863"/>
          <p14:tracePt t="159806" x="2640013" y="5368925"/>
          <p14:tracePt t="159814" x="2640013" y="5345113"/>
          <p14:tracePt t="159822" x="2640013" y="5329238"/>
          <p14:tracePt t="159830" x="2640013" y="5321300"/>
          <p14:tracePt t="159838" x="2632075" y="5313363"/>
          <p14:tracePt t="159846" x="2624138" y="5291138"/>
          <p14:tracePt t="159855" x="2609850" y="5275263"/>
          <p14:tracePt t="159863" x="2601913" y="5267325"/>
          <p14:tracePt t="159871" x="2601913" y="5251450"/>
          <p14:tracePt t="159878" x="2586038" y="5219700"/>
          <p14:tracePt t="159887" x="2586038" y="5203825"/>
          <p14:tracePt t="159894" x="2578100" y="5195888"/>
          <p14:tracePt t="159903" x="2570163" y="5173663"/>
          <p14:tracePt t="159918" x="2570163" y="5157788"/>
          <p14:tracePt t="159934" x="2570163" y="5149850"/>
          <p14:tracePt t="159951" x="2562225" y="5141913"/>
          <p14:tracePt t="161344" x="2554288" y="5133975"/>
          <p14:tracePt t="161350" x="2530475" y="5126038"/>
          <p14:tracePt t="161358" x="2522538" y="5126038"/>
          <p14:tracePt t="161366" x="2484438" y="5118100"/>
          <p14:tracePt t="161374" x="2428875" y="5110163"/>
          <p14:tracePt t="161382" x="2381250" y="5102225"/>
          <p14:tracePt t="161390" x="2351088" y="5086350"/>
          <p14:tracePt t="161398" x="2287588" y="5078413"/>
          <p14:tracePt t="161406" x="2241550" y="5062538"/>
          <p14:tracePt t="161414" x="2209800" y="5048250"/>
          <p14:tracePt t="161422" x="2170113" y="5040313"/>
          <p14:tracePt t="161430" x="2162175" y="5040313"/>
          <p14:tracePt t="161438" x="2154238" y="5032375"/>
          <p14:tracePt t="165400" x="2138363" y="5032375"/>
          <p14:tracePt t="165407" x="2116138" y="5032375"/>
          <p14:tracePt t="165430" x="2108200" y="5032375"/>
          <p14:tracePt t="165438" x="2092325" y="5032375"/>
          <p14:tracePt t="165454" x="2084388" y="5032375"/>
          <p14:tracePt t="165462" x="2068513" y="5032375"/>
          <p14:tracePt t="165470" x="2060575" y="5032375"/>
          <p14:tracePt t="165478" x="2044700" y="5032375"/>
          <p14:tracePt t="165486" x="2028825" y="5032375"/>
          <p14:tracePt t="165494" x="2012950" y="5032375"/>
          <p14:tracePt t="165502" x="2006600" y="5032375"/>
          <p14:tracePt t="165510" x="1998663" y="5032375"/>
          <p14:tracePt t="165518" x="1982788" y="5032375"/>
          <p14:tracePt t="165526" x="1966913" y="5032375"/>
          <p14:tracePt t="165534" x="1958975" y="5032375"/>
          <p14:tracePt t="165542" x="1943100" y="5032375"/>
          <p14:tracePt t="165550" x="1935163" y="5032375"/>
          <p14:tracePt t="165559" x="1919288" y="5032375"/>
          <p14:tracePt t="165566" x="1903413" y="5032375"/>
          <p14:tracePt t="165574" x="1881188" y="5032375"/>
          <p14:tracePt t="165583" x="1873250" y="5032375"/>
          <p14:tracePt t="165590" x="1857375" y="5032375"/>
          <p14:tracePt t="165598" x="1833563" y="5032375"/>
          <p14:tracePt t="165606" x="1825625" y="5032375"/>
          <p14:tracePt t="165614" x="1793875" y="5032375"/>
          <p14:tracePt t="165622" x="1770063" y="5032375"/>
          <p14:tracePt t="165631" x="1747838" y="5032375"/>
          <p14:tracePt t="165638" x="1724025" y="5032375"/>
          <p14:tracePt t="165646" x="1716088" y="5032375"/>
          <p14:tracePt t="165654" x="1708150" y="5032375"/>
          <p14:tracePt t="165662" x="1692275" y="5032375"/>
          <p14:tracePt t="165670" x="1684338" y="5032375"/>
          <p14:tracePt t="165686" x="1676400" y="5032375"/>
          <p14:tracePt t="165694" x="1660525" y="5032375"/>
          <p14:tracePt t="165702" x="1646238" y="5032375"/>
          <p14:tracePt t="165710" x="1630363" y="5032375"/>
          <p14:tracePt t="165718" x="1582738" y="5008563"/>
          <p14:tracePt t="165726" x="1558925" y="5008563"/>
          <p14:tracePt t="165734" x="1527175" y="4984750"/>
          <p14:tracePt t="165742" x="1481138" y="4968875"/>
          <p14:tracePt t="165750" x="1449388" y="4960938"/>
          <p14:tracePt t="165758" x="1395413" y="4945063"/>
          <p14:tracePt t="165766" x="1355725" y="4937125"/>
          <p14:tracePt t="165774" x="1339850" y="4929188"/>
          <p14:tracePt t="165782" x="1331913" y="4929188"/>
          <p14:tracePt t="165790" x="1308100" y="4922838"/>
          <p14:tracePt t="165798" x="1308100" y="4914900"/>
          <p14:tracePt t="165806" x="1300163" y="4914900"/>
          <p14:tracePt t="165847" x="1292225" y="4906963"/>
          <p14:tracePt t="165854" x="1284288" y="4899025"/>
          <p14:tracePt t="165862" x="1284288" y="4891088"/>
          <p14:tracePt t="165870" x="1277938" y="4883150"/>
          <p14:tracePt t="165878" x="1270000" y="4867275"/>
          <p14:tracePt t="165886" x="1262063" y="4859338"/>
          <p14:tracePt t="165894" x="1254125" y="4843463"/>
          <p14:tracePt t="165902" x="1254125" y="4835525"/>
          <p14:tracePt t="165911" x="1254125" y="4827588"/>
          <p14:tracePt t="165918" x="1254125" y="4803775"/>
          <p14:tracePt t="165926" x="1246188" y="4789488"/>
          <p14:tracePt t="165934" x="1246188" y="4781550"/>
          <p14:tracePt t="165943" x="1238250" y="4773613"/>
          <p14:tracePt t="165950" x="1238250" y="4757738"/>
          <p14:tracePt t="165959" x="1238250" y="4749800"/>
          <p14:tracePt t="165966" x="1238250" y="4741863"/>
          <p14:tracePt t="165975" x="1238250" y="4733925"/>
          <p14:tracePt t="165998" x="1238250" y="4725988"/>
          <p14:tracePt t="166015" x="1238250" y="4718050"/>
          <p14:tracePt t="166030" x="1238250" y="4710113"/>
          <p14:tracePt t="166038" x="1238250" y="4702175"/>
          <p14:tracePt t="166046" x="1238250" y="4694238"/>
          <p14:tracePt t="166054" x="1238250" y="4686300"/>
          <p14:tracePt t="166062" x="1238250" y="4664075"/>
          <p14:tracePt t="166070" x="1230313" y="4648200"/>
          <p14:tracePt t="166078" x="1230313" y="4632325"/>
          <p14:tracePt t="166086" x="1230313" y="4624388"/>
          <p14:tracePt t="166102" x="1230313" y="4616450"/>
          <p14:tracePt t="166111" x="1222375" y="4600575"/>
          <p14:tracePt t="166191" x="1222375" y="4608513"/>
          <p14:tracePt t="166198" x="1222375" y="4616450"/>
          <p14:tracePt t="166206" x="1222375" y="4624388"/>
          <p14:tracePt t="166312" x="1230313" y="4624388"/>
          <p14:tracePt t="166383" x="1246188" y="4632325"/>
          <p14:tracePt t="166390" x="1246188" y="4648200"/>
          <p14:tracePt t="166398" x="1246188" y="4656138"/>
          <p14:tracePt t="166407" x="1254125" y="4664075"/>
          <p14:tracePt t="166414" x="1254125" y="4672013"/>
          <p14:tracePt t="166463" x="1262063" y="4672013"/>
          <p14:tracePt t="166479" x="1270000" y="4672013"/>
          <p14:tracePt t="166487" x="1270000" y="4664075"/>
          <p14:tracePt t="166494" x="1270000" y="4656138"/>
          <p14:tracePt t="166511" x="1270000" y="4648200"/>
          <p14:tracePt t="166519" x="1270000" y="4640263"/>
          <p14:tracePt t="166583" x="1270000" y="4632325"/>
          <p14:tracePt t="166606" x="1284288" y="4648200"/>
          <p14:tracePt t="166623" x="1284288" y="4656138"/>
          <p14:tracePt t="166639" x="1292225" y="4656138"/>
          <p14:tracePt t="166680" x="1292225" y="4664075"/>
          <p14:tracePt t="166702" x="1300163" y="4664075"/>
          <p14:tracePt t="166719" x="1316038" y="4664075"/>
          <p14:tracePt t="166726" x="1331913" y="4664075"/>
          <p14:tracePt t="166758" x="1339850" y="4656138"/>
          <p14:tracePt t="166766" x="1347788" y="4656138"/>
          <p14:tracePt t="166782" x="1355725" y="4648200"/>
          <p14:tracePt t="166798" x="1355725" y="4640263"/>
          <p14:tracePt t="166806" x="1363663" y="4640263"/>
          <p14:tracePt t="166814" x="1371600" y="4632325"/>
          <p14:tracePt t="166822" x="1379538" y="4624388"/>
          <p14:tracePt t="166830" x="1387475" y="4616450"/>
          <p14:tracePt t="166838" x="1387475" y="4600575"/>
          <p14:tracePt t="166862" x="1387475" y="4584700"/>
          <p14:tracePt t="166878" x="1395413" y="4576763"/>
          <p14:tracePt t="166902" x="1395413" y="4560888"/>
          <p14:tracePt t="166918" x="1395413" y="4552950"/>
          <p14:tracePt t="166926" x="1395413" y="4546600"/>
          <p14:tracePt t="166934" x="1401763" y="4538663"/>
          <p14:tracePt t="166950" x="1401763" y="4530725"/>
          <p14:tracePt t="166967" x="1401763" y="4514850"/>
          <p14:tracePt t="166975" x="1401763" y="4506913"/>
          <p14:tracePt t="166991" x="1401763" y="4491038"/>
          <p14:tracePt t="167006" x="1395413" y="4483100"/>
          <p14:tracePt t="167024" x="1387475" y="4467225"/>
          <p14:tracePt t="167038" x="1379538" y="4459288"/>
          <p14:tracePt t="167046" x="1379538" y="4443413"/>
          <p14:tracePt t="167062" x="1371600" y="4435475"/>
          <p14:tracePt t="167086" x="1363663" y="4427538"/>
          <p14:tracePt t="167102" x="1355725" y="4421188"/>
          <p14:tracePt t="167118" x="1339850" y="4413250"/>
          <p14:tracePt t="167134" x="1339850" y="4405313"/>
          <p14:tracePt t="167150" x="1331913" y="4405313"/>
          <p14:tracePt t="167160" x="1316038" y="4405313"/>
          <p14:tracePt t="167166" x="1308100" y="4405313"/>
          <p14:tracePt t="167175" x="1292225" y="4405313"/>
          <p14:tracePt t="167182" x="1284288" y="4405313"/>
          <p14:tracePt t="167190" x="1270000" y="4405313"/>
          <p14:tracePt t="167198" x="1246188" y="4389438"/>
          <p14:tracePt t="167215" x="1230313" y="4389438"/>
          <p14:tracePt t="167222" x="1222375" y="4389438"/>
          <p14:tracePt t="167230" x="1206500" y="4389438"/>
          <p14:tracePt t="167238" x="1198563" y="4389438"/>
          <p14:tracePt t="167246" x="1182688" y="4389438"/>
          <p14:tracePt t="167255" x="1174750" y="4389438"/>
          <p14:tracePt t="167262" x="1158875" y="4389438"/>
          <p14:tracePt t="167270" x="1144588" y="4389438"/>
          <p14:tracePt t="167278" x="1128713" y="4389438"/>
          <p14:tracePt t="167286" x="1120775" y="4389438"/>
          <p14:tracePt t="167295" x="1112838" y="4389438"/>
          <p14:tracePt t="167311" x="1104900" y="4389438"/>
          <p14:tracePt t="167319" x="1096963" y="4389438"/>
          <p14:tracePt t="167327" x="1089025" y="4389438"/>
          <p14:tracePt t="167334" x="1081088" y="4397375"/>
          <p14:tracePt t="167343" x="1073150" y="4405313"/>
          <p14:tracePt t="167350" x="1073150" y="4421188"/>
          <p14:tracePt t="167358" x="1065213" y="4427538"/>
          <p14:tracePt t="167366" x="1057275" y="4443413"/>
          <p14:tracePt t="167374" x="1057275" y="4459288"/>
          <p14:tracePt t="167382" x="1057275" y="4483100"/>
          <p14:tracePt t="167390" x="1057275" y="4498975"/>
          <p14:tracePt t="167398" x="1057275" y="4514850"/>
          <p14:tracePt t="167406" x="1057275" y="4522788"/>
          <p14:tracePt t="167414" x="1057275" y="4538663"/>
          <p14:tracePt t="167422" x="1057275" y="4546600"/>
          <p14:tracePt t="167439" x="1057275" y="4552950"/>
          <p14:tracePt t="167446" x="1065213" y="4576763"/>
          <p14:tracePt t="167454" x="1073150" y="4576763"/>
          <p14:tracePt t="167470" x="1089025" y="4584700"/>
          <p14:tracePt t="167478" x="1096963" y="4592638"/>
          <p14:tracePt t="167486" x="1104900" y="4600575"/>
          <p14:tracePt t="167495" x="1112838" y="4608513"/>
          <p14:tracePt t="167502" x="1120775" y="4608513"/>
          <p14:tracePt t="167510" x="1136650" y="4624388"/>
          <p14:tracePt t="167518" x="1144588" y="4624388"/>
          <p14:tracePt t="167526" x="1152525" y="4632325"/>
          <p14:tracePt t="167534" x="1182688" y="4632325"/>
          <p14:tracePt t="167542" x="1214438" y="4656138"/>
          <p14:tracePt t="167559" x="1230313" y="4656138"/>
          <p14:tracePt t="167566" x="1254125" y="4664075"/>
          <p14:tracePt t="167574" x="1277938" y="4664075"/>
          <p14:tracePt t="167582" x="1300163" y="4672013"/>
          <p14:tracePt t="167590" x="1323975" y="4672013"/>
          <p14:tracePt t="167606" x="1347788" y="4672013"/>
          <p14:tracePt t="167623" x="1363663" y="4672013"/>
          <p14:tracePt t="167630" x="1371600" y="4672013"/>
          <p14:tracePt t="167638" x="1379538" y="4672013"/>
          <p14:tracePt t="167647" x="1387475" y="4672013"/>
          <p14:tracePt t="167654" x="1395413" y="4672013"/>
          <p14:tracePt t="167670" x="1401763" y="4672013"/>
          <p14:tracePt t="167678" x="1409700" y="4672013"/>
          <p14:tracePt t="167686" x="1409700" y="4664075"/>
          <p14:tracePt t="167694" x="1417638" y="4664075"/>
          <p14:tracePt t="167711" x="1417638" y="4656138"/>
          <p14:tracePt t="167847" x="1425575" y="4648200"/>
          <p14:tracePt t="167862" x="1425575" y="4640263"/>
          <p14:tracePt t="167878" x="1425575" y="4632325"/>
          <p14:tracePt t="167886" x="1425575" y="4624388"/>
          <p14:tracePt t="167895" x="1425575" y="4616450"/>
          <p14:tracePt t="167918" x="1425575" y="4600575"/>
          <p14:tracePt t="168239" x="1417638" y="4600575"/>
          <p14:tracePt t="168254" x="1417638" y="4608513"/>
          <p14:tracePt t="168263" x="1409700" y="4608513"/>
          <p14:tracePt t="168279" x="1401763" y="4616450"/>
          <p14:tracePt t="168295" x="1395413" y="4624388"/>
          <p14:tracePt t="168310" x="1395413" y="4632325"/>
          <p14:tracePt t="168318" x="1395413" y="4640263"/>
          <p14:tracePt t="168334" x="1395413" y="4648200"/>
          <p14:tracePt t="168343" x="1395413" y="4656138"/>
          <p14:tracePt t="168350" x="1395413" y="4664075"/>
          <p14:tracePt t="168366" x="1395413" y="4678363"/>
          <p14:tracePt t="168374" x="1395413" y="4686300"/>
          <p14:tracePt t="168382" x="1401763" y="4694238"/>
          <p14:tracePt t="168391" x="1417638" y="4710113"/>
          <p14:tracePt t="168398" x="1433513" y="4710113"/>
          <p14:tracePt t="168408" x="1457325" y="4718050"/>
          <p14:tracePt t="168414" x="1481138" y="4725988"/>
          <p14:tracePt t="168422" x="1512888" y="4725988"/>
          <p14:tracePt t="168430" x="1535113" y="4725988"/>
          <p14:tracePt t="168438" x="1566863" y="4725988"/>
          <p14:tracePt t="168446" x="1574800" y="4725988"/>
          <p14:tracePt t="168454" x="1598613" y="4725988"/>
          <p14:tracePt t="168462" x="1614488" y="4725988"/>
          <p14:tracePt t="168470" x="1646238" y="4710113"/>
          <p14:tracePt t="168479" x="1668463" y="4702175"/>
          <p14:tracePt t="168486" x="1676400" y="4686300"/>
          <p14:tracePt t="168495" x="1684338" y="4678363"/>
          <p14:tracePt t="168502" x="1692275" y="4672013"/>
          <p14:tracePt t="168510" x="1700213" y="4656138"/>
          <p14:tracePt t="168518" x="1700213" y="4648200"/>
          <p14:tracePt t="168526" x="1708150" y="4632325"/>
          <p14:tracePt t="168534" x="1716088" y="4624388"/>
          <p14:tracePt t="168542" x="1724025" y="4592638"/>
          <p14:tracePt t="168558" x="1724025" y="4576763"/>
          <p14:tracePt t="168566" x="1724025" y="4560888"/>
          <p14:tracePt t="168574" x="1724025" y="4546600"/>
          <p14:tracePt t="168582" x="1724025" y="4522788"/>
          <p14:tracePt t="168590" x="1724025" y="4498975"/>
          <p14:tracePt t="168598" x="1716088" y="4475163"/>
          <p14:tracePt t="168606" x="1708150" y="4451350"/>
          <p14:tracePt t="168614" x="1684338" y="4427538"/>
          <p14:tracePt t="168622" x="1660525" y="4397375"/>
          <p14:tracePt t="168630" x="1646238" y="4389438"/>
          <p14:tracePt t="168638" x="1630363" y="4365625"/>
          <p14:tracePt t="168646" x="1606550" y="4349750"/>
          <p14:tracePt t="168654" x="1582738" y="4325938"/>
          <p14:tracePt t="168662" x="1566863" y="4318000"/>
          <p14:tracePt t="168670" x="1550988" y="4302125"/>
          <p14:tracePt t="168678" x="1535113" y="4295775"/>
          <p14:tracePt t="168686" x="1520825" y="4279900"/>
          <p14:tracePt t="168695" x="1497013" y="4271963"/>
          <p14:tracePt t="168702" x="1473200" y="4264025"/>
          <p14:tracePt t="168711" x="1441450" y="4248150"/>
          <p14:tracePt t="168719" x="1409700" y="4232275"/>
          <p14:tracePt t="168726" x="1387475" y="4232275"/>
          <p14:tracePt t="168734" x="1347788" y="4232275"/>
          <p14:tracePt t="168743" x="1316038" y="4224338"/>
          <p14:tracePt t="168750" x="1284288" y="4224338"/>
          <p14:tracePt t="168758" x="1270000" y="4224338"/>
          <p14:tracePt t="168766" x="1254125" y="4224338"/>
          <p14:tracePt t="168774" x="1238250" y="4224338"/>
          <p14:tracePt t="168782" x="1222375" y="4224338"/>
          <p14:tracePt t="168790" x="1214438" y="4224338"/>
          <p14:tracePt t="168798" x="1190625" y="4224338"/>
          <p14:tracePt t="168806" x="1182688" y="4232275"/>
          <p14:tracePt t="168814" x="1166813" y="4240213"/>
          <p14:tracePt t="168822" x="1152525" y="4256088"/>
          <p14:tracePt t="168830" x="1144588" y="4264025"/>
          <p14:tracePt t="168838" x="1136650" y="4279900"/>
          <p14:tracePt t="168847" x="1120775" y="4287838"/>
          <p14:tracePt t="168854" x="1112838" y="4295775"/>
          <p14:tracePt t="168862" x="1104900" y="4318000"/>
          <p14:tracePt t="168870" x="1081088" y="4325938"/>
          <p14:tracePt t="168878" x="1081088" y="4333875"/>
          <p14:tracePt t="168886" x="1081088" y="4349750"/>
          <p14:tracePt t="168894" x="1073150" y="4349750"/>
          <p14:tracePt t="168902" x="1065213" y="4365625"/>
          <p14:tracePt t="168918" x="1049338" y="4373563"/>
          <p14:tracePt t="168926" x="1049338" y="4381500"/>
          <p14:tracePt t="168934" x="1041400" y="4389438"/>
          <p14:tracePt t="168942" x="1027113" y="4413250"/>
          <p14:tracePt t="168950" x="1019175" y="4421188"/>
          <p14:tracePt t="168958" x="1003300" y="4443413"/>
          <p14:tracePt t="168966" x="995363" y="4459288"/>
          <p14:tracePt t="168974" x="987425" y="4475163"/>
          <p14:tracePt t="168982" x="987425" y="4506913"/>
          <p14:tracePt t="168990" x="987425" y="4514850"/>
          <p14:tracePt t="168998" x="971550" y="4538663"/>
          <p14:tracePt t="169006" x="971550" y="4552950"/>
          <p14:tracePt t="169014" x="971550" y="4568825"/>
          <p14:tracePt t="169022" x="971550" y="4584700"/>
          <p14:tracePt t="169030" x="971550" y="4592638"/>
          <p14:tracePt t="169038" x="971550" y="4608513"/>
          <p14:tracePt t="169046" x="979488" y="4632325"/>
          <p14:tracePt t="169054" x="995363" y="4648200"/>
          <p14:tracePt t="169070" x="1011238" y="4672013"/>
          <p14:tracePt t="169079" x="1019175" y="4686300"/>
          <p14:tracePt t="169086" x="1035050" y="4694238"/>
          <p14:tracePt t="169095" x="1049338" y="4710113"/>
          <p14:tracePt t="169102" x="1073150" y="4718050"/>
          <p14:tracePt t="169110" x="1089025" y="4733925"/>
          <p14:tracePt t="169118" x="1112838" y="4733925"/>
          <p14:tracePt t="169126" x="1144588" y="4741863"/>
          <p14:tracePt t="169134" x="1182688" y="4749800"/>
          <p14:tracePt t="169142" x="1214438" y="4749800"/>
          <p14:tracePt t="169150" x="1254125" y="4749800"/>
          <p14:tracePt t="169158" x="1300163" y="4765675"/>
          <p14:tracePt t="169166" x="1339850" y="4765675"/>
          <p14:tracePt t="169174" x="1355725" y="4765675"/>
          <p14:tracePt t="169182" x="1379538" y="4765675"/>
          <p14:tracePt t="169190" x="1401763" y="4765675"/>
          <p14:tracePt t="169206" x="1409700" y="4765675"/>
          <p14:tracePt t="169214" x="1425575" y="4765675"/>
          <p14:tracePt t="169222" x="1433513" y="4765675"/>
          <p14:tracePt t="169230" x="1441450" y="4757738"/>
          <p14:tracePt t="169238" x="1449388" y="4757738"/>
          <p14:tracePt t="169246" x="1457325" y="4749800"/>
          <p14:tracePt t="169263" x="1465263" y="4741863"/>
          <p14:tracePt t="169270" x="1473200" y="4741863"/>
          <p14:tracePt t="169278" x="1481138" y="4733925"/>
          <p14:tracePt t="169286" x="1481138" y="4725988"/>
          <p14:tracePt t="169302" x="1489075" y="4718050"/>
          <p14:tracePt t="169311" x="1497013" y="4718050"/>
          <p14:tracePt t="169327" x="1497013" y="4702175"/>
          <p14:tracePt t="169342" x="1497013" y="4694238"/>
          <p14:tracePt t="169350" x="1504950" y="4694238"/>
          <p14:tracePt t="169383" x="1504950" y="4686300"/>
          <p14:tracePt t="169416" x="1512888" y="4678363"/>
          <p14:tracePt t="169430" x="1520825" y="4672013"/>
          <p14:tracePt t="169438" x="1527175" y="4672013"/>
          <p14:tracePt t="169454" x="1535113" y="4664075"/>
          <p14:tracePt t="169462" x="1543050" y="4664075"/>
          <p14:tracePt t="169470" x="1558925" y="4664075"/>
          <p14:tracePt t="169478" x="1574800" y="4664075"/>
          <p14:tracePt t="169486" x="1590675" y="4656138"/>
          <p14:tracePt t="169494" x="1598613" y="4656138"/>
          <p14:tracePt t="169502" x="1614488" y="4656138"/>
          <p14:tracePt t="169511" x="1638300" y="4656138"/>
          <p14:tracePt t="169518" x="1646238" y="4648200"/>
          <p14:tracePt t="169526" x="1660525" y="4648200"/>
          <p14:tracePt t="169534" x="1668463" y="4648200"/>
          <p14:tracePt t="169542" x="1676400" y="4648200"/>
          <p14:tracePt t="169550" x="1692275" y="4648200"/>
          <p14:tracePt t="169558" x="1692275" y="4640263"/>
          <p14:tracePt t="169751" x="1700213" y="4632325"/>
          <p14:tracePt t="169759" x="1700213" y="4624388"/>
          <p14:tracePt t="170046" x="1700213" y="4632325"/>
          <p14:tracePt t="170055" x="1700213" y="4640263"/>
          <p14:tracePt t="170063" x="1700213" y="4648200"/>
          <p14:tracePt t="170089" x="1700213" y="4656138"/>
          <p14:tracePt t="170095" x="1700213" y="4664075"/>
          <p14:tracePt t="170102" x="1700213" y="4672013"/>
          <p14:tracePt t="170118" x="1700213" y="4678363"/>
          <p14:tracePt t="170135" x="1700213" y="4686300"/>
          <p14:tracePt t="170159" x="1700213" y="4694238"/>
          <p14:tracePt t="170166" x="1700213" y="4702175"/>
          <p14:tracePt t="170223" x="1716088" y="4702175"/>
          <p14:tracePt t="170359" x="1731963" y="4718050"/>
          <p14:tracePt t="170366" x="1747838" y="4718050"/>
          <p14:tracePt t="170375" x="1755775" y="4718050"/>
          <p14:tracePt t="170382" x="1770063" y="4725988"/>
          <p14:tracePt t="170390" x="1785938" y="4725988"/>
          <p14:tracePt t="170398" x="1801813" y="4725988"/>
          <p14:tracePt t="170408" x="1825625" y="4733925"/>
          <p14:tracePt t="170414" x="1865313" y="4733925"/>
          <p14:tracePt t="170422" x="1895475" y="4749800"/>
          <p14:tracePt t="170430" x="1919288" y="4749800"/>
          <p14:tracePt t="170438" x="1935163" y="4757738"/>
          <p14:tracePt t="170446" x="1951038" y="4757738"/>
          <p14:tracePt t="170454" x="1974850" y="4757738"/>
          <p14:tracePt t="170462" x="1982788" y="4765675"/>
          <p14:tracePt t="170470" x="1998663" y="4765675"/>
          <p14:tracePt t="170486" x="2006600" y="4765675"/>
          <p14:tracePt t="170495" x="2012950" y="4765675"/>
          <p14:tracePt t="170502" x="2028825" y="4765675"/>
          <p14:tracePt t="170510" x="2036763" y="4773613"/>
          <p14:tracePt t="170518" x="2044700" y="4773613"/>
          <p14:tracePt t="170535" x="2044700" y="4781550"/>
          <p14:tracePt t="170550" x="2052638" y="4781550"/>
          <p14:tracePt t="170727" x="2052638" y="4789488"/>
          <p14:tracePt t="170750" x="2068513" y="4803775"/>
          <p14:tracePt t="170766" x="2076450" y="4803775"/>
          <p14:tracePt t="170774" x="2084388" y="4803775"/>
          <p14:tracePt t="170782" x="2100263" y="4811713"/>
          <p14:tracePt t="170798" x="2132013" y="4827588"/>
          <p14:tracePt t="170806" x="2154238" y="4827588"/>
          <p14:tracePt t="170814" x="2178050" y="4835525"/>
          <p14:tracePt t="170822" x="2193925" y="4835525"/>
          <p14:tracePt t="170830" x="2249488" y="4859338"/>
          <p14:tracePt t="170838" x="2263775" y="4859338"/>
          <p14:tracePt t="170847" x="2295525" y="4867275"/>
          <p14:tracePt t="170854" x="2327275" y="4867275"/>
          <p14:tracePt t="170862" x="2359025" y="4875213"/>
          <p14:tracePt t="170870" x="2381250" y="4875213"/>
          <p14:tracePt t="170878" x="2397125" y="4875213"/>
          <p14:tracePt t="170886" x="2413000" y="4875213"/>
          <p14:tracePt t="170902" x="2428875" y="4875213"/>
          <p14:tracePt t="170910" x="2436813" y="4875213"/>
          <p14:tracePt t="170927" x="2444750" y="4883150"/>
          <p14:tracePt t="170934" x="2452688" y="4891088"/>
          <p14:tracePt t="170962" x="2460625" y="4891088"/>
          <p14:tracePt t="170983" x="2460625" y="4899025"/>
          <p14:tracePt t="171023" x="2468563" y="4899025"/>
          <p14:tracePt t="171367" x="2468563" y="4891088"/>
          <p14:tracePt t="171390" x="2468563" y="4883150"/>
          <p14:tracePt t="171417" x="2468563" y="4867275"/>
          <p14:tracePt t="171431" x="2460625" y="4859338"/>
          <p14:tracePt t="171446" x="2452688" y="4843463"/>
          <p14:tracePt t="171454" x="2444750" y="4843463"/>
          <p14:tracePt t="171462" x="2444750" y="4827588"/>
          <p14:tracePt t="171470" x="2436813" y="4827588"/>
          <p14:tracePt t="171478" x="2436813" y="4819650"/>
          <p14:tracePt t="171486" x="2428875" y="4819650"/>
          <p14:tracePt t="171494" x="2428875" y="4811713"/>
          <p14:tracePt t="171510" x="2420938" y="4803775"/>
          <p14:tracePt t="171615" x="2420938" y="4797425"/>
          <p14:tracePt t="171662" x="2413000" y="4797425"/>
          <p14:tracePt t="171847" x="2397125" y="4797425"/>
          <p14:tracePt t="171854" x="2381250" y="4797425"/>
          <p14:tracePt t="171862" x="2359025" y="4797425"/>
          <p14:tracePt t="171870" x="2327275" y="4781550"/>
          <p14:tracePt t="171878" x="2279650" y="4773613"/>
          <p14:tracePt t="171886" x="2233613" y="4757738"/>
          <p14:tracePt t="171894" x="2170113" y="4741863"/>
          <p14:tracePt t="171902" x="2124075" y="4718050"/>
          <p14:tracePt t="171910" x="2060575" y="4702175"/>
          <p14:tracePt t="171918" x="2012950" y="4672013"/>
          <p14:tracePt t="171926" x="1966913" y="4664075"/>
          <p14:tracePt t="171934" x="1919288" y="4640263"/>
          <p14:tracePt t="171942" x="1889125" y="4616450"/>
          <p14:tracePt t="171950" x="1857375" y="4600575"/>
          <p14:tracePt t="171958" x="1825625" y="4592638"/>
          <p14:tracePt t="171966" x="1793875" y="4584700"/>
          <p14:tracePt t="171974" x="1755775" y="4568825"/>
          <p14:tracePt t="171983" x="1731963" y="4560888"/>
          <p14:tracePt t="171996" x="1724025" y="4560888"/>
          <p14:tracePt t="171999" x="1708150" y="4560888"/>
          <p14:tracePt t="172006" x="1692275" y="4560888"/>
          <p14:tracePt t="172014" x="1676400" y="4552950"/>
          <p14:tracePt t="172022" x="1668463" y="4546600"/>
          <p14:tracePt t="172030" x="1660525" y="4538663"/>
          <p14:tracePt t="172038" x="1660525" y="4530725"/>
          <p14:tracePt t="172046" x="1652588" y="4530725"/>
          <p14:tracePt t="172063" x="1646238" y="4530725"/>
          <p14:tracePt t="172102" x="1638300" y="4522788"/>
          <p14:tracePt t="172143" x="1630363" y="4522788"/>
          <p14:tracePt t="172151" x="1622425" y="4522788"/>
          <p14:tracePt t="172158" x="1614488" y="4522788"/>
          <p14:tracePt t="172166" x="1598613" y="4522788"/>
          <p14:tracePt t="172174" x="1582738" y="4522788"/>
          <p14:tracePt t="172182" x="1574800" y="4522788"/>
          <p14:tracePt t="172190" x="1558925" y="4514850"/>
          <p14:tracePt t="172199" x="1550988" y="4514850"/>
          <p14:tracePt t="172206" x="1543050" y="4514850"/>
          <p14:tracePt t="172214" x="1535113" y="4514850"/>
          <p14:tracePt t="172222" x="1520825" y="4514850"/>
          <p14:tracePt t="172238" x="1504950" y="4514850"/>
          <p14:tracePt t="172246" x="1497013" y="4514850"/>
          <p14:tracePt t="172254" x="1481138" y="4514850"/>
          <p14:tracePt t="172270" x="1473200" y="4514850"/>
          <p14:tracePt t="172278" x="1457325" y="4514850"/>
          <p14:tracePt t="172302" x="1449388" y="4514850"/>
          <p14:tracePt t="172310" x="1425575" y="4514850"/>
          <p14:tracePt t="172431" x="1417638" y="4522788"/>
          <p14:tracePt t="172447" x="1417638" y="4538663"/>
          <p14:tracePt t="172454" x="1417638" y="4546600"/>
          <p14:tracePt t="172462" x="1417638" y="4552950"/>
          <p14:tracePt t="172470" x="1417638" y="4568825"/>
          <p14:tracePt t="172478" x="1417638" y="4584700"/>
          <p14:tracePt t="172486" x="1417638" y="4592638"/>
          <p14:tracePt t="172494" x="1417638" y="4600575"/>
          <p14:tracePt t="172502" x="1417638" y="4608513"/>
          <p14:tracePt t="172591" x="1417638" y="4592638"/>
          <p14:tracePt t="172598" x="1425575" y="4584700"/>
          <p14:tracePt t="173015" x="1425575" y="4592638"/>
          <p14:tracePt t="173023" x="1417638" y="4592638"/>
          <p14:tracePt t="173038" x="1409700" y="4600575"/>
          <p14:tracePt t="173046" x="1395413" y="4600575"/>
          <p14:tracePt t="173054" x="1371600" y="4608513"/>
          <p14:tracePt t="173062" x="1363663" y="4616450"/>
          <p14:tracePt t="173070" x="1347788" y="4616450"/>
          <p14:tracePt t="173078" x="1339850" y="4616450"/>
          <p14:tracePt t="173086" x="1331913" y="4624388"/>
          <p14:tracePt t="173094" x="1323975" y="4624388"/>
          <p14:tracePt t="173126" x="1323975" y="4640263"/>
          <p14:tracePt t="173142" x="1323975" y="4648200"/>
          <p14:tracePt t="173150" x="1323975" y="4664075"/>
          <p14:tracePt t="173167" x="1323975" y="4672013"/>
          <p14:tracePt t="173183" x="1323975" y="4678363"/>
          <p14:tracePt t="173199" x="1323975" y="4686300"/>
          <p14:tracePt t="173206" x="1331913" y="4686300"/>
          <p14:tracePt t="173222" x="1331913" y="4694238"/>
          <p14:tracePt t="173231" x="1339850" y="4694238"/>
          <p14:tracePt t="173238" x="1347788" y="4694238"/>
          <p14:tracePt t="173246" x="1363663" y="4694238"/>
          <p14:tracePt t="173254" x="1371600" y="4694238"/>
          <p14:tracePt t="173262" x="1395413" y="4694238"/>
          <p14:tracePt t="173270" x="1417638" y="4694238"/>
          <p14:tracePt t="173278" x="1425575" y="4694238"/>
          <p14:tracePt t="173286" x="1449388" y="4694238"/>
          <p14:tracePt t="173294" x="1473200" y="4694238"/>
          <p14:tracePt t="173302" x="1481138" y="4694238"/>
          <p14:tracePt t="173310" x="1504950" y="4694238"/>
          <p14:tracePt t="173318" x="1520825" y="4694238"/>
          <p14:tracePt t="173334" x="1527175" y="4694238"/>
          <p14:tracePt t="173383" x="1527175" y="4678363"/>
          <p14:tracePt t="173390" x="1497013" y="4672013"/>
          <p14:tracePt t="173398" x="1473200" y="4672013"/>
          <p14:tracePt t="173406" x="1457325" y="4664075"/>
          <p14:tracePt t="173415" x="1449388" y="4664075"/>
          <p14:tracePt t="173511" x="1465263" y="4664075"/>
          <p14:tracePt t="173535" x="1465263" y="4656138"/>
          <p14:tracePt t="173744" x="1449388" y="4656138"/>
          <p14:tracePt t="173751" x="1417638" y="4656138"/>
          <p14:tracePt t="173758" x="1387475" y="4656138"/>
          <p14:tracePt t="173767" x="1355725" y="4656138"/>
          <p14:tracePt t="173774" x="1323975" y="4656138"/>
          <p14:tracePt t="173782" x="1277938" y="4648200"/>
          <p14:tracePt t="173790" x="1246188" y="4648200"/>
          <p14:tracePt t="173798" x="1198563" y="4648200"/>
          <p14:tracePt t="173806" x="1190625" y="4648200"/>
          <p14:tracePt t="173816" x="1182688" y="4632325"/>
          <p14:tracePt t="173822" x="1174750" y="4632325"/>
          <p14:tracePt t="173838" x="1166813" y="4624388"/>
          <p14:tracePt t="173863" x="1158875" y="4616450"/>
          <p14:tracePt t="173894" x="1152525" y="4616450"/>
          <p14:tracePt t="173902" x="1136650" y="4592638"/>
          <p14:tracePt t="173910" x="1128713" y="4592638"/>
          <p14:tracePt t="173918" x="1120775" y="4584700"/>
          <p14:tracePt t="173926" x="1104900" y="4576763"/>
          <p14:tracePt t="173934" x="1096963" y="4568825"/>
          <p14:tracePt t="173942" x="1089025" y="4568825"/>
          <p14:tracePt t="173950" x="1065213" y="4552950"/>
          <p14:tracePt t="173967" x="1057275" y="4546600"/>
          <p14:tracePt t="174031" x="1041400" y="4546600"/>
          <p14:tracePt t="174038" x="1041400" y="4552950"/>
          <p14:tracePt t="174046" x="1027113" y="4568825"/>
          <p14:tracePt t="174054" x="1027113" y="4584700"/>
          <p14:tracePt t="174062" x="1027113" y="4608513"/>
          <p14:tracePt t="174070" x="1027113" y="4616450"/>
          <p14:tracePt t="174078" x="1027113" y="4624388"/>
          <p14:tracePt t="174086" x="1027113" y="4632325"/>
          <p14:tracePt t="174110" x="1027113" y="4640263"/>
          <p14:tracePt t="174126" x="1041400" y="4640263"/>
          <p14:tracePt t="174134" x="1049338" y="4640263"/>
          <p14:tracePt t="174142" x="1065213" y="4640263"/>
          <p14:tracePt t="174151" x="1081088" y="4640263"/>
          <p14:tracePt t="174158" x="1104900" y="4640263"/>
          <p14:tracePt t="174166" x="1120775" y="4632325"/>
          <p14:tracePt t="174174" x="1144588" y="4608513"/>
          <p14:tracePt t="174190" x="1152525" y="4592638"/>
          <p14:tracePt t="174198" x="1152525" y="4584700"/>
          <p14:tracePt t="174206" x="1152525" y="4576763"/>
          <p14:tracePt t="174222" x="1152525" y="4568825"/>
          <p14:tracePt t="174230" x="1152525" y="4560888"/>
          <p14:tracePt t="174255" x="1152525" y="4552950"/>
          <p14:tracePt t="174280" x="1144588" y="4552950"/>
          <p14:tracePt t="174311" x="1136650" y="4552950"/>
          <p14:tracePt t="174326" x="1128713" y="4560888"/>
          <p14:tracePt t="174334" x="1128713" y="4568825"/>
          <p14:tracePt t="174342" x="1128713" y="4576763"/>
          <p14:tracePt t="174351" x="1128713" y="4584700"/>
          <p14:tracePt t="174367" x="1128713" y="4592638"/>
          <p14:tracePt t="174390" x="1136650" y="4592638"/>
          <p14:tracePt t="174439" x="1144588" y="4592638"/>
          <p14:tracePt t="174446" x="1144588" y="4584700"/>
          <p14:tracePt t="174454" x="1144588" y="4576763"/>
          <p14:tracePt t="174462" x="1144588" y="4568825"/>
          <p14:tracePt t="174479" x="1144588" y="4552950"/>
          <p14:tracePt t="174486" x="1144588" y="4546600"/>
          <p14:tracePt t="174494" x="1128713" y="4546600"/>
          <p14:tracePt t="174502" x="1112838" y="4546600"/>
          <p14:tracePt t="174510" x="1104900" y="4546600"/>
          <p14:tracePt t="174518" x="1096963" y="4546600"/>
          <p14:tracePt t="174526" x="1089025" y="4546600"/>
          <p14:tracePt t="174542" x="1081088" y="4546600"/>
          <p14:tracePt t="174568" x="1073150" y="4546600"/>
          <p14:tracePt t="174575" x="1065213" y="4552950"/>
          <p14:tracePt t="174583" x="1065213" y="4560888"/>
          <p14:tracePt t="174590" x="1065213" y="4584700"/>
          <p14:tracePt t="174599" x="1065213" y="4600575"/>
          <p14:tracePt t="174606" x="1065213" y="4616450"/>
          <p14:tracePt t="174614" x="1073150" y="4632325"/>
          <p14:tracePt t="174622" x="1089025" y="4640263"/>
          <p14:tracePt t="174630" x="1096963" y="4648200"/>
          <p14:tracePt t="174638" x="1112838" y="4656138"/>
          <p14:tracePt t="174646" x="1144588" y="4664075"/>
          <p14:tracePt t="174742" x="1136650" y="4648200"/>
          <p14:tracePt t="174750" x="1112838" y="4616450"/>
          <p14:tracePt t="174758" x="1089025" y="4592638"/>
          <p14:tracePt t="174766" x="1073150" y="4576763"/>
          <p14:tracePt t="174774" x="1057275" y="4538663"/>
          <p14:tracePt t="174784" x="1049338" y="4538663"/>
          <p14:tracePt t="174790" x="1049338" y="4506913"/>
          <p14:tracePt t="174806" x="1049338" y="4498975"/>
          <p14:tracePt t="174847" x="1049338" y="4491038"/>
          <p14:tracePt t="174854" x="1073150" y="4498975"/>
          <p14:tracePt t="174862" x="1120775" y="4530725"/>
          <p14:tracePt t="174870" x="1144588" y="4560888"/>
          <p14:tracePt t="174878" x="1182688" y="4600575"/>
          <p14:tracePt t="174886" x="1190625" y="4608513"/>
          <p14:tracePt t="174903" x="1190625" y="4616450"/>
          <p14:tracePt t="174910" x="1190625" y="4624388"/>
          <p14:tracePt t="174919" x="1158875" y="4632325"/>
          <p14:tracePt t="174926" x="1096963" y="4632325"/>
          <p14:tracePt t="174934" x="1049338" y="4632325"/>
          <p14:tracePt t="174942" x="1003300" y="4632325"/>
          <p14:tracePt t="174950" x="947738" y="4624388"/>
          <p14:tracePt t="174958" x="931863" y="4616450"/>
          <p14:tracePt t="174966" x="915988" y="4600575"/>
          <p14:tracePt t="174974" x="909638" y="4592638"/>
          <p14:tracePt t="174990" x="909638" y="4584700"/>
          <p14:tracePt t="174998" x="909638" y="4576763"/>
          <p14:tracePt t="175006" x="909638" y="4560888"/>
          <p14:tracePt t="175022" x="923925" y="4546600"/>
          <p14:tracePt t="175030" x="931863" y="4546600"/>
          <p14:tracePt t="175038" x="955675" y="4546600"/>
          <p14:tracePt t="175046" x="979488" y="4546600"/>
          <p14:tracePt t="175054" x="995363" y="4546600"/>
          <p14:tracePt t="175062" x="1003300" y="4546600"/>
          <p14:tracePt t="175070" x="1011238" y="4546600"/>
          <p14:tracePt t="175086" x="1019175" y="4546600"/>
          <p14:tracePt t="175558" x="1019175" y="4552950"/>
          <p14:tracePt t="175566" x="1027113" y="4560888"/>
          <p14:tracePt t="175574" x="1041400" y="4584700"/>
          <p14:tracePt t="175582" x="1065213" y="4600575"/>
          <p14:tracePt t="175590" x="1089025" y="4624388"/>
          <p14:tracePt t="175598" x="1120775" y="4640263"/>
          <p14:tracePt t="175606" x="1174750" y="4664075"/>
          <p14:tracePt t="175614" x="1262063" y="4710113"/>
          <p14:tracePt t="175622" x="1323975" y="4725988"/>
          <p14:tracePt t="175630" x="1401763" y="4757738"/>
          <p14:tracePt t="175639" x="1473200" y="4765675"/>
          <p14:tracePt t="175646" x="1566863" y="4781550"/>
          <p14:tracePt t="175654" x="1652588" y="4789488"/>
          <p14:tracePt t="175662" x="1731963" y="4803775"/>
          <p14:tracePt t="175670" x="1793875" y="4811713"/>
          <p14:tracePt t="175678" x="1857375" y="4811713"/>
          <p14:tracePt t="175687" x="1895475" y="4811713"/>
          <p14:tracePt t="175694" x="1927225" y="4811713"/>
          <p14:tracePt t="175703" x="1951038" y="4811713"/>
          <p14:tracePt t="175710" x="1958975" y="4811713"/>
          <p14:tracePt t="175719" x="1974850" y="4811713"/>
          <p14:tracePt t="175726" x="1982788" y="4811713"/>
          <p14:tracePt t="175759" x="1982788" y="4803775"/>
          <p14:tracePt t="175767" x="1974850" y="4781550"/>
          <p14:tracePt t="175774" x="1943100" y="4757738"/>
          <p14:tracePt t="175782" x="1889125" y="4725988"/>
          <p14:tracePt t="175790" x="1825625" y="4678363"/>
          <p14:tracePt t="175798" x="1755775" y="4648200"/>
          <p14:tracePt t="175806" x="1692275" y="4632325"/>
          <p14:tracePt t="175814" x="1614488" y="4624388"/>
          <p14:tracePt t="175822" x="1566863" y="4600575"/>
          <p14:tracePt t="175830" x="1535113" y="4600575"/>
          <p14:tracePt t="175838" x="1512888" y="4600575"/>
          <p14:tracePt t="175910" x="1520825" y="4608513"/>
          <p14:tracePt t="175918" x="1543050" y="4616450"/>
          <p14:tracePt t="175926" x="1566863" y="4624388"/>
          <p14:tracePt t="175934" x="1606550" y="4632325"/>
          <p14:tracePt t="175942" x="1622425" y="4632325"/>
          <p14:tracePt t="175950" x="1638300" y="4640263"/>
          <p14:tracePt t="175958" x="1646238" y="4640263"/>
          <p14:tracePt t="175967" x="1660525" y="4640263"/>
          <p14:tracePt t="176031" x="1646238" y="4640263"/>
          <p14:tracePt t="176038" x="1614488" y="4640263"/>
          <p14:tracePt t="176046" x="1566863" y="4640263"/>
          <p14:tracePt t="176054" x="1512888" y="4640263"/>
          <p14:tracePt t="176062" x="1449388" y="4640263"/>
          <p14:tracePt t="176070" x="1417638" y="4640263"/>
          <p14:tracePt t="176078" x="1395413" y="4640263"/>
          <p14:tracePt t="176086" x="1387475" y="4640263"/>
          <p14:tracePt t="176094" x="1379538" y="4640263"/>
          <p14:tracePt t="176119" x="1371600" y="4640263"/>
          <p14:tracePt t="176134" x="1371600" y="4632325"/>
          <p14:tracePt t="176158" x="1379538" y="4616450"/>
          <p14:tracePt t="176166" x="1387475" y="4608513"/>
          <p14:tracePt t="176174" x="1395413" y="4608513"/>
          <p14:tracePt t="176182" x="1401763" y="4592638"/>
          <p14:tracePt t="176190" x="1417638" y="4584700"/>
          <p14:tracePt t="176198" x="1449388" y="4568825"/>
          <p14:tracePt t="176206" x="1473200" y="4560888"/>
          <p14:tracePt t="176214" x="1504950" y="4552950"/>
          <p14:tracePt t="176222" x="1543050" y="4546600"/>
          <p14:tracePt t="176230" x="1574800" y="4546600"/>
          <p14:tracePt t="176238" x="1598613" y="4538663"/>
          <p14:tracePt t="176246" x="1638300" y="4538663"/>
          <p14:tracePt t="176254" x="1652588" y="4530725"/>
          <p14:tracePt t="176262" x="1684338" y="4530725"/>
          <p14:tracePt t="176270" x="1708150" y="4530725"/>
          <p14:tracePt t="176278" x="1716088" y="4530725"/>
          <p14:tracePt t="176286" x="1731963" y="4530725"/>
          <p14:tracePt t="176294" x="1739900" y="4530725"/>
          <p14:tracePt t="176303" x="1755775" y="4530725"/>
          <p14:tracePt t="176310" x="1763713" y="4530725"/>
          <p14:tracePt t="176318" x="1785938" y="4530725"/>
          <p14:tracePt t="176334" x="1801813" y="4530725"/>
          <p14:tracePt t="176342" x="1809750" y="4530725"/>
          <p14:tracePt t="176351" x="1817688" y="4530725"/>
          <p14:tracePt t="176382" x="1825625" y="4546600"/>
          <p14:tracePt t="176431" x="1809750" y="4546600"/>
          <p14:tracePt t="176438" x="1778000" y="4546600"/>
          <p14:tracePt t="176446" x="1770063" y="4546600"/>
          <p14:tracePt t="176454" x="1755775" y="4552950"/>
          <p14:tracePt t="176462" x="1747838" y="4552950"/>
          <p14:tracePt t="176470" x="1731963" y="4552950"/>
          <p14:tracePt t="176478" x="1724025" y="4552950"/>
          <p14:tracePt t="176494" x="1716088" y="4552950"/>
          <p14:tracePt t="176510" x="1700213" y="4552950"/>
          <p14:tracePt t="176518" x="1692275" y="4552950"/>
          <p14:tracePt t="176526" x="1684338" y="4552950"/>
          <p14:tracePt t="176631" x="1700213" y="4560888"/>
          <p14:tracePt t="176638" x="1739900" y="4576763"/>
          <p14:tracePt t="176647" x="1778000" y="4592638"/>
          <p14:tracePt t="176654" x="1857375" y="4624388"/>
          <p14:tracePt t="176662" x="1935163" y="4632325"/>
          <p14:tracePt t="176671" x="2028825" y="4664075"/>
          <p14:tracePt t="176678" x="2108200" y="4694238"/>
          <p14:tracePt t="176686" x="2193925" y="4725988"/>
          <p14:tracePt t="176694" x="2255838" y="4741863"/>
          <p14:tracePt t="176703" x="2359025" y="4749800"/>
          <p14:tracePt t="176710" x="2468563" y="4789488"/>
          <p14:tracePt t="176718" x="2554288" y="4803775"/>
          <p14:tracePt t="176726" x="2640013" y="4827588"/>
          <p14:tracePt t="176735" x="2703513" y="4843463"/>
          <p14:tracePt t="176742" x="2757488" y="4851400"/>
          <p14:tracePt t="176751" x="2813050" y="4875213"/>
          <p14:tracePt t="176758" x="2844800" y="4875213"/>
          <p14:tracePt t="176766" x="2860675" y="4883150"/>
          <p14:tracePt t="176774" x="2882900" y="4883150"/>
          <p14:tracePt t="176782" x="2890838" y="4883150"/>
          <p14:tracePt t="176790" x="2906713" y="4891088"/>
          <p14:tracePt t="176806" x="2914650" y="4891088"/>
          <p14:tracePt t="176894" x="2922588" y="4891088"/>
          <p14:tracePt t="176903" x="2922588" y="4899025"/>
          <p14:tracePt t="176910" x="2922588" y="4906963"/>
          <p14:tracePt t="176935" x="2922588" y="4914900"/>
          <p14:tracePt t="176942" x="2922588" y="4922838"/>
          <p14:tracePt t="176959" x="2922588" y="4929188"/>
          <p14:tracePt t="176966" x="2922588" y="4937125"/>
          <p14:tracePt t="176982" x="2930525" y="4937125"/>
          <p14:tracePt t="176999" x="2930525" y="4945063"/>
          <p14:tracePt t="177103" x="2938463" y="4945063"/>
          <p14:tracePt t="177111" x="2938463" y="4953000"/>
          <p14:tracePt t="177118" x="2946400" y="4960938"/>
          <p14:tracePt t="177126" x="2962275" y="4976813"/>
          <p14:tracePt t="177159" x="2970213" y="4984750"/>
          <p14:tracePt t="177430" x="2978150" y="4984750"/>
          <p14:tracePt t="177439" x="2978150" y="4992688"/>
          <p14:tracePt t="177446" x="2978150" y="5000625"/>
          <p14:tracePt t="177463" x="2978150" y="5016500"/>
          <p14:tracePt t="177488" x="2978150" y="5024438"/>
          <p14:tracePt t="178015" x="2978150" y="5016500"/>
          <p14:tracePt t="178135" x="2978150" y="5024438"/>
          <p14:tracePt t="178143" x="2978150" y="5032375"/>
          <p14:tracePt t="178151" x="2978150" y="5040313"/>
          <p14:tracePt t="178158" x="2978150" y="5048250"/>
          <p14:tracePt t="178166" x="2978150" y="5062538"/>
          <p14:tracePt t="178174" x="2978150" y="5070475"/>
          <p14:tracePt t="178182" x="2978150" y="5078413"/>
          <p14:tracePt t="178190" x="2978150" y="5086350"/>
          <p14:tracePt t="178206" x="2978150" y="5094288"/>
          <p14:tracePt t="178559" x="2986088" y="5094288"/>
          <p14:tracePt t="178575" x="2986088" y="5086350"/>
          <p14:tracePt t="178582" x="2986088" y="5078413"/>
          <p14:tracePt t="178590" x="2986088" y="5054600"/>
          <p14:tracePt t="178598" x="2986088" y="5032375"/>
          <p14:tracePt t="178606" x="2986088" y="5016500"/>
          <p14:tracePt t="178614" x="2986088" y="4992688"/>
          <p14:tracePt t="178622" x="2986088" y="4960938"/>
          <p14:tracePt t="178630" x="2970213" y="4937125"/>
          <p14:tracePt t="178639" x="2970213" y="4922838"/>
          <p14:tracePt t="178646" x="2954338" y="4899025"/>
          <p14:tracePt t="178654" x="2946400" y="4883150"/>
          <p14:tracePt t="178670" x="2938463" y="4867275"/>
          <p14:tracePt t="178678" x="2938463" y="4859338"/>
          <p14:tracePt t="178686" x="2938463" y="4851400"/>
          <p14:tracePt t="178694" x="2938463" y="4843463"/>
          <p14:tracePt t="178710" x="2938463" y="4835525"/>
          <p14:tracePt t="178719" x="2930525" y="4811713"/>
          <p14:tracePt t="178726" x="2922588" y="4811713"/>
          <p14:tracePt t="178734" x="2914650" y="4797425"/>
          <p14:tracePt t="178742" x="2914650" y="4789488"/>
          <p14:tracePt t="178750" x="2890838" y="4749800"/>
          <p14:tracePt t="178758" x="2874963" y="4718050"/>
          <p14:tracePt t="178766" x="2860675" y="4702175"/>
          <p14:tracePt t="178774" x="2852738" y="4702175"/>
          <p14:tracePt t="178782" x="2844800" y="4686300"/>
          <p14:tracePt t="178790" x="2836863" y="4686300"/>
          <p14:tracePt t="178798" x="2828925" y="4672013"/>
          <p14:tracePt t="178806" x="2820988" y="4672013"/>
          <p14:tracePt t="178814" x="2813050" y="4672013"/>
          <p14:tracePt t="178839" x="2805113" y="4672013"/>
          <p14:tracePt t="178846" x="2805113" y="4664075"/>
          <p14:tracePt t="178862" x="2797175" y="4664075"/>
          <p14:tracePt t="178870" x="2781300" y="4664075"/>
          <p14:tracePt t="178887" x="2765425" y="4664075"/>
          <p14:tracePt t="178894" x="2749550" y="4664075"/>
          <p14:tracePt t="178902" x="2727325" y="4664075"/>
          <p14:tracePt t="178910" x="2703513" y="4664075"/>
          <p14:tracePt t="178918" x="2695575" y="4664075"/>
          <p14:tracePt t="178926" x="2671763" y="4664075"/>
          <p14:tracePt t="178934" x="2647950" y="4664075"/>
          <p14:tracePt t="178942" x="2624138" y="4664075"/>
          <p14:tracePt t="178950" x="2609850" y="4664075"/>
          <p14:tracePt t="178958" x="2593975" y="4656138"/>
          <p14:tracePt t="178966" x="2578100" y="4656138"/>
          <p14:tracePt t="178987" x="2538413" y="4656138"/>
          <p14:tracePt t="178990" x="2522538" y="4656138"/>
          <p14:tracePt t="178998" x="2506663" y="4656138"/>
          <p14:tracePt t="179014" x="2484438" y="4656138"/>
          <p14:tracePt t="179023" x="2476500" y="4656138"/>
          <p14:tracePt t="179030" x="2460625" y="4656138"/>
          <p14:tracePt t="179046" x="2452688" y="4656138"/>
          <p14:tracePt t="179231" x="2436813" y="4656138"/>
          <p14:tracePt t="179455" x="2444750" y="4664075"/>
          <p14:tracePt t="179471" x="2452688" y="4672013"/>
          <p14:tracePt t="179487" x="2460625" y="4678363"/>
          <p14:tracePt t="179494" x="2460625" y="4694238"/>
          <p14:tracePt t="179510" x="2468563" y="4702175"/>
          <p14:tracePt t="179526" x="2468563" y="4710113"/>
          <p14:tracePt t="179575" x="2476500" y="4710113"/>
          <p14:tracePt t="179702" x="2484438" y="4710113"/>
          <p14:tracePt t="179750" x="2484438" y="4718050"/>
          <p14:tracePt t="179758" x="2492375" y="4718050"/>
          <p14:tracePt t="179766" x="2492375" y="4725988"/>
          <p14:tracePt t="179774" x="2498725" y="4749800"/>
          <p14:tracePt t="179782" x="2506663" y="4757738"/>
          <p14:tracePt t="179790" x="2514600" y="4765675"/>
          <p14:tracePt t="179798" x="2514600" y="4773613"/>
          <p14:tracePt t="179806" x="2514600" y="4789488"/>
          <p14:tracePt t="179814" x="2522538" y="4797425"/>
          <p14:tracePt t="179823" x="2530475" y="4803775"/>
          <p14:tracePt t="179887" x="2530475" y="4797425"/>
          <p14:tracePt t="179894" x="2530475" y="4789488"/>
          <p14:tracePt t="179902" x="2530475" y="4765675"/>
          <p14:tracePt t="179910" x="2538413" y="4749800"/>
          <p14:tracePt t="179918" x="2538413" y="4741863"/>
          <p14:tracePt t="181774" x="2538413" y="4725988"/>
          <p14:tracePt t="181807" x="2538413" y="4718050"/>
          <p14:tracePt t="182934" x="2538413" y="4710113"/>
          <p14:tracePt t="182974" x="2538413" y="4702175"/>
          <p14:tracePt t="182983" x="2530475" y="4694238"/>
          <p14:tracePt t="182990" x="2492375" y="4678363"/>
          <p14:tracePt t="182998" x="2484438" y="4678363"/>
          <p14:tracePt t="183191" x="2476500" y="4678363"/>
          <p14:tracePt t="183198" x="2476500" y="4686300"/>
          <p14:tracePt t="183206" x="2476500" y="4694238"/>
          <p14:tracePt t="183214" x="2476500" y="4702175"/>
          <p14:tracePt t="183222" x="2476500" y="4710113"/>
          <p14:tracePt t="183230" x="2468563" y="4710113"/>
          <p14:tracePt t="183319" x="2468563" y="4718050"/>
          <p14:tracePt t="183327" x="2460625" y="4733925"/>
          <p14:tracePt t="183334" x="2460625" y="4741863"/>
          <p14:tracePt t="183343" x="2444750" y="4757738"/>
          <p14:tracePt t="183350" x="2428875" y="4765675"/>
          <p14:tracePt t="183359" x="2428875" y="4773613"/>
          <p14:tracePt t="183366" x="2413000" y="4781550"/>
          <p14:tracePt t="183374" x="2397125" y="4789488"/>
          <p14:tracePt t="183382" x="2389188" y="4811713"/>
          <p14:tracePt t="183398" x="2381250" y="4819650"/>
          <p14:tracePt t="183414" x="2374900" y="4819650"/>
          <p14:tracePt t="183430" x="2366963" y="4827588"/>
          <p14:tracePt t="183438" x="2366963" y="4835525"/>
          <p14:tracePt t="183446" x="2359025" y="4843463"/>
          <p14:tracePt t="183454" x="2351088" y="4851400"/>
          <p14:tracePt t="183462" x="2343150" y="4859338"/>
          <p14:tracePt t="183478" x="2319338" y="4875213"/>
          <p14:tracePt t="183486" x="2319338" y="4883150"/>
          <p14:tracePt t="183495" x="2311400" y="4883150"/>
          <p14:tracePt t="183527" x="2303463" y="4891088"/>
          <p14:tracePt t="183534" x="2295525" y="4891088"/>
          <p14:tracePt t="183558" x="2287588" y="4891088"/>
          <p14:tracePt t="183566" x="2287588" y="4899025"/>
          <p14:tracePt t="183582" x="2279650" y="4899025"/>
          <p14:tracePt t="183590" x="2271713" y="4899025"/>
          <p14:tracePt t="183598" x="2263775" y="4899025"/>
          <p14:tracePt t="183630" x="2255838" y="4899025"/>
          <p14:tracePt t="183703" x="2255838" y="4906963"/>
          <p14:tracePt t="183711" x="2255838" y="4914900"/>
          <p14:tracePt t="183719" x="2249488" y="4914900"/>
          <p14:tracePt t="183727" x="2241550" y="4922838"/>
          <p14:tracePt t="183734" x="2233613" y="4922838"/>
          <p14:tracePt t="183743" x="2217738" y="4937125"/>
          <p14:tracePt t="183750" x="2193925" y="4945063"/>
          <p14:tracePt t="183758" x="2178050" y="4945063"/>
          <p14:tracePt t="183766" x="2162175" y="4945063"/>
          <p14:tracePt t="183774" x="2146300" y="4953000"/>
          <p14:tracePt t="183782" x="2132013" y="4960938"/>
          <p14:tracePt t="183799" x="2116138" y="4968875"/>
          <p14:tracePt t="183855" x="2108200" y="4968875"/>
          <p14:tracePt t="183862" x="2108200" y="4960938"/>
          <p14:tracePt t="183887" x="2108200" y="4953000"/>
          <p14:tracePt t="183894" x="2108200" y="4945063"/>
          <p14:tracePt t="183911" x="2108200" y="4929188"/>
          <p14:tracePt t="183918" x="2116138" y="4922838"/>
          <p14:tracePt t="183926" x="2132013" y="4914900"/>
          <p14:tracePt t="183934" x="2146300" y="4899025"/>
          <p14:tracePt t="183942" x="2154238" y="4891088"/>
          <p14:tracePt t="183950" x="2170113" y="4875213"/>
          <p14:tracePt t="183958" x="2201863" y="4867275"/>
          <p14:tracePt t="183966" x="2217738" y="4851400"/>
          <p14:tracePt t="183975" x="2249488" y="4827588"/>
          <p14:tracePt t="183982" x="2263775" y="4811713"/>
          <p14:tracePt t="183990" x="2279650" y="4797425"/>
          <p14:tracePt t="183998" x="2303463" y="4757738"/>
          <p14:tracePt t="184006" x="2319338" y="4741863"/>
          <p14:tracePt t="184014" x="2343150" y="4702175"/>
          <p14:tracePt t="184022" x="2359025" y="4686300"/>
          <p14:tracePt t="184030" x="2381250" y="4640263"/>
          <p14:tracePt t="184038" x="2397125" y="4616450"/>
          <p14:tracePt t="184046" x="2413000" y="4592638"/>
          <p14:tracePt t="184054" x="2428875" y="4552950"/>
          <p14:tracePt t="184062" x="2428875" y="4538663"/>
          <p14:tracePt t="184070" x="2436813" y="4530725"/>
          <p14:tracePt t="184078" x="2444750" y="4514850"/>
          <p14:tracePt t="184094" x="2444750" y="4506913"/>
          <p14:tracePt t="184151" x="2444750" y="4498975"/>
          <p14:tracePt t="184158" x="2452688" y="4498975"/>
          <p14:tracePt t="184174" x="2468563" y="4498975"/>
          <p14:tracePt t="184182" x="2498725" y="4498975"/>
          <p14:tracePt t="184190" x="2546350" y="4514850"/>
          <p14:tracePt t="184198" x="2601913" y="4538663"/>
          <p14:tracePt t="184206" x="2679700" y="4560888"/>
          <p14:tracePt t="184214" x="2743200" y="4568825"/>
          <p14:tracePt t="184222" x="2836863" y="4592638"/>
          <p14:tracePt t="184230" x="2930525" y="4608513"/>
          <p14:tracePt t="184238" x="3032125" y="4624388"/>
          <p14:tracePt t="184246" x="3141663" y="4624388"/>
          <p14:tracePt t="184254" x="3235325" y="4624388"/>
          <p14:tracePt t="184262" x="3330575" y="4624388"/>
          <p14:tracePt t="184270" x="3400425" y="4624388"/>
          <p14:tracePt t="184278" x="3463925" y="4624388"/>
          <p14:tracePt t="184286" x="3509963" y="4608513"/>
          <p14:tracePt t="184294" x="3557588" y="4592638"/>
          <p14:tracePt t="184302" x="3589338" y="4592638"/>
          <p14:tracePt t="184312" x="3627438" y="4584700"/>
          <p14:tracePt t="184318" x="3659188" y="4576763"/>
          <p14:tracePt t="184326" x="3698875" y="4576763"/>
          <p14:tracePt t="184334" x="3760788" y="4576763"/>
          <p14:tracePt t="184342" x="3800475" y="4576763"/>
          <p14:tracePt t="184350" x="3878263" y="4576763"/>
          <p14:tracePt t="184359" x="3949700" y="4600575"/>
          <p14:tracePt t="184366" x="4059238" y="4640263"/>
          <p14:tracePt t="184374" x="4152900" y="4664075"/>
          <p14:tracePt t="184382" x="4246563" y="4686300"/>
          <p14:tracePt t="184390" x="4371975" y="4725988"/>
          <p14:tracePt t="184398" x="4449763" y="4733925"/>
          <p14:tracePt t="184409" x="4545013" y="4741863"/>
          <p14:tracePt t="184414" x="4630738" y="4749800"/>
          <p14:tracePt t="184422" x="4694238" y="4749800"/>
          <p14:tracePt t="184430" x="4748213" y="4749800"/>
          <p14:tracePt t="184438" x="4787900" y="4749800"/>
          <p14:tracePt t="184446" x="4833938" y="4749800"/>
          <p14:tracePt t="184454" x="4881563" y="4733925"/>
          <p14:tracePt t="184462" x="4913313" y="4725988"/>
          <p14:tracePt t="184470" x="4929188" y="4718050"/>
          <p14:tracePt t="184478" x="4967288" y="4702175"/>
          <p14:tracePt t="184486" x="4991100" y="4702175"/>
          <p14:tracePt t="184494" x="5014913" y="4694238"/>
          <p14:tracePt t="184502" x="5038725" y="4686300"/>
          <p14:tracePt t="184511" x="5046663" y="4678363"/>
          <p14:tracePt t="184518" x="5092700" y="4672013"/>
          <p14:tracePt t="184526" x="5100638" y="4672013"/>
          <p14:tracePt t="184534" x="5132388" y="4672013"/>
          <p14:tracePt t="184542" x="5164138" y="4672013"/>
          <p14:tracePt t="184550" x="5180013" y="4672013"/>
          <p14:tracePt t="184559" x="5202238" y="4672013"/>
          <p14:tracePt t="184567" x="5226050" y="4672013"/>
          <p14:tracePt t="184574" x="5233988" y="4672013"/>
          <p14:tracePt t="184591" x="5233988" y="4664075"/>
          <p14:tracePt t="184638" x="5249863" y="4656138"/>
          <p14:tracePt t="184654" x="5257800" y="4648200"/>
          <p14:tracePt t="184671" x="5273675" y="4648200"/>
          <p14:tracePt t="184686" x="5297488" y="4648200"/>
          <p14:tracePt t="184695" x="5303838" y="4648200"/>
          <p14:tracePt t="184702" x="5335588" y="4640263"/>
          <p14:tracePt t="184711" x="5351463" y="4640263"/>
          <p14:tracePt t="184718" x="5375275" y="4632325"/>
          <p14:tracePt t="184726" x="5399088" y="4632325"/>
          <p14:tracePt t="184734" x="5422900" y="4624388"/>
          <p14:tracePt t="184742" x="5429250" y="4616450"/>
          <p14:tracePt t="184750" x="5445125" y="4608513"/>
          <p14:tracePt t="184758" x="5461000" y="4608513"/>
          <p14:tracePt t="184766" x="5476875" y="4600575"/>
          <p14:tracePt t="184774" x="5476875" y="4592638"/>
          <p14:tracePt t="184790" x="5484813" y="4592638"/>
          <p14:tracePt t="184847" x="5484813" y="4584700"/>
          <p14:tracePt t="184854" x="5484813" y="4576763"/>
          <p14:tracePt t="184862" x="5484813" y="4560888"/>
          <p14:tracePt t="184870" x="5453063" y="4560888"/>
          <p14:tracePt t="184879" x="5414963" y="4560888"/>
          <p14:tracePt t="184886" x="5335588" y="4560888"/>
          <p14:tracePt t="184894" x="5249863" y="4552950"/>
          <p14:tracePt t="184902" x="5156200" y="4552950"/>
          <p14:tracePt t="184913" x="5038725" y="4530725"/>
          <p14:tracePt t="184918" x="4943475" y="4530725"/>
          <p14:tracePt t="184927" x="4849813" y="4530725"/>
          <p14:tracePt t="184934" x="4764088" y="4530725"/>
          <p14:tracePt t="184942" x="4654550" y="4522788"/>
          <p14:tracePt t="184950" x="4598988" y="4506913"/>
          <p14:tracePt t="184958" x="4529138" y="4491038"/>
          <p14:tracePt t="184976" x="4419600" y="4491038"/>
          <p14:tracePt t="184983" x="4371975" y="4483100"/>
          <p14:tracePt t="184990" x="4340225" y="4483100"/>
          <p14:tracePt t="184998" x="4294188" y="4475163"/>
          <p14:tracePt t="185006" x="4238625" y="4467225"/>
          <p14:tracePt t="185014" x="4192588" y="4467225"/>
          <p14:tracePt t="185022" x="4113213" y="4451350"/>
          <p14:tracePt t="185030" x="4051300" y="4451350"/>
          <p14:tracePt t="185038" x="3963988" y="4451350"/>
          <p14:tracePt t="185046" x="3886200" y="4451350"/>
          <p14:tracePt t="185054" x="3808413" y="4451350"/>
          <p14:tracePt t="185062" x="3729038" y="4451350"/>
          <p14:tracePt t="185070" x="3659188" y="4451350"/>
          <p14:tracePt t="185078" x="3581400" y="4451350"/>
          <p14:tracePt t="185086" x="3509963" y="4451350"/>
          <p14:tracePt t="185094" x="3448050" y="4451350"/>
          <p14:tracePt t="185102" x="3368675" y="4459288"/>
          <p14:tracePt t="185110" x="3298825" y="4467225"/>
          <p14:tracePt t="185118" x="3228975" y="4467225"/>
          <p14:tracePt t="185126" x="3141663" y="4483100"/>
          <p14:tracePt t="185134" x="3095625" y="4483100"/>
          <p14:tracePt t="185143" x="3032125" y="4491038"/>
          <p14:tracePt t="185150" x="2946400" y="4498975"/>
          <p14:tracePt t="185158" x="2882900" y="4498975"/>
          <p14:tracePt t="185166" x="2813050" y="4506913"/>
          <p14:tracePt t="185174" x="2743200" y="4506913"/>
          <p14:tracePt t="185182" x="2671763" y="4522788"/>
          <p14:tracePt t="185190" x="2601913" y="4522788"/>
          <p14:tracePt t="185198" x="2530475" y="4522788"/>
          <p14:tracePt t="185206" x="2460625" y="4530725"/>
          <p14:tracePt t="185214" x="2389188" y="4530725"/>
          <p14:tracePt t="185222" x="2327275" y="4530725"/>
          <p14:tracePt t="185230" x="2263775" y="4530725"/>
          <p14:tracePt t="185238" x="2193925" y="4530725"/>
          <p14:tracePt t="185246" x="2132013" y="4530725"/>
          <p14:tracePt t="185254" x="2068513" y="4530725"/>
          <p14:tracePt t="185262" x="2012950" y="4530725"/>
          <p14:tracePt t="185270" x="1958975" y="4530725"/>
          <p14:tracePt t="185278" x="1919288" y="4530725"/>
          <p14:tracePt t="185286" x="1865313" y="4530725"/>
          <p14:tracePt t="185295" x="1809750" y="4530725"/>
          <p14:tracePt t="185302" x="1770063" y="4530725"/>
          <p14:tracePt t="185310" x="1700213" y="4530725"/>
          <p14:tracePt t="185318" x="1638300" y="4530725"/>
          <p14:tracePt t="185326" x="1582738" y="4530725"/>
          <p14:tracePt t="185334" x="1512888" y="4530725"/>
          <p14:tracePt t="185342" x="1457325" y="4530725"/>
          <p14:tracePt t="185350" x="1401763" y="4530725"/>
          <p14:tracePt t="185358" x="1347788" y="4530725"/>
          <p14:tracePt t="185366" x="1308100" y="4530725"/>
          <p14:tracePt t="185374" x="1246188" y="4530725"/>
          <p14:tracePt t="185382" x="1198563" y="4530725"/>
          <p14:tracePt t="185390" x="1166813" y="4530725"/>
          <p14:tracePt t="185398" x="1128713" y="4530725"/>
          <p14:tracePt t="185406" x="1096963" y="4530725"/>
          <p14:tracePt t="185414" x="1041400" y="4530725"/>
          <p14:tracePt t="185422" x="1011238" y="4530725"/>
          <p14:tracePt t="185430" x="987425" y="4530725"/>
          <p14:tracePt t="185438" x="963613" y="4530725"/>
          <p14:tracePt t="185446" x="939800" y="4530725"/>
          <p14:tracePt t="185454" x="923925" y="4538663"/>
          <p14:tracePt t="185462" x="915988" y="4538663"/>
          <p14:tracePt t="185470" x="909638" y="4538663"/>
          <p14:tracePt t="185478" x="901700" y="4538663"/>
          <p14:tracePt t="185552" x="893763" y="4538663"/>
          <p14:tracePt t="185558" x="885825" y="4538663"/>
          <p14:tracePt t="185566" x="862013" y="4538663"/>
          <p14:tracePt t="185574" x="846138" y="4546600"/>
          <p14:tracePt t="185582" x="830263" y="4546600"/>
          <p14:tracePt t="185590" x="806450" y="4552950"/>
          <p14:tracePt t="185606" x="798513" y="4552950"/>
          <p14:tracePt t="185615" x="792163" y="4552950"/>
          <p14:tracePt t="185663" x="784225" y="4560888"/>
          <p14:tracePt t="185703" x="784225" y="4576763"/>
          <p14:tracePt t="185710" x="792163" y="4584700"/>
          <p14:tracePt t="185726" x="806450" y="4600575"/>
          <p14:tracePt t="185734" x="814388" y="4608513"/>
          <p14:tracePt t="185742" x="822325" y="4624388"/>
          <p14:tracePt t="185750" x="822325" y="4632325"/>
          <p14:tracePt t="185758" x="830263" y="4632325"/>
          <p14:tracePt t="185766" x="838200" y="4640263"/>
          <p14:tracePt t="185783" x="838200" y="4648200"/>
          <p14:tracePt t="185854" x="846138" y="4656138"/>
          <p14:tracePt t="185871" x="854075" y="4656138"/>
          <p14:tracePt t="185887" x="854075" y="4672013"/>
          <p14:tracePt t="185894" x="854075" y="4686300"/>
          <p14:tracePt t="185903" x="854075" y="4702175"/>
          <p14:tracePt t="185910" x="862013" y="4718050"/>
          <p14:tracePt t="185919" x="862013" y="4741863"/>
          <p14:tracePt t="185927" x="862013" y="4765675"/>
          <p14:tracePt t="185934" x="869950" y="4773613"/>
          <p14:tracePt t="185942" x="869950" y="4797425"/>
          <p14:tracePt t="185950" x="885825" y="4811713"/>
          <p14:tracePt t="185958" x="885825" y="4819650"/>
          <p14:tracePt t="185966" x="885825" y="4827588"/>
          <p14:tracePt t="185982" x="885825" y="4835525"/>
          <p14:tracePt t="185994" x="885825" y="4843463"/>
          <p14:tracePt t="185998" x="893763" y="4851400"/>
          <p14:tracePt t="186015" x="893763" y="4867275"/>
          <p14:tracePt t="186030" x="893763" y="4875213"/>
          <p14:tracePt t="186038" x="901700" y="4899025"/>
          <p14:tracePt t="186070" x="901700" y="4906963"/>
          <p14:tracePt t="186087" x="901700" y="4914900"/>
          <p14:tracePt t="186191" x="931863" y="4914900"/>
          <p14:tracePt t="186199" x="947738" y="4914900"/>
          <p14:tracePt t="186206" x="979488" y="4914900"/>
          <p14:tracePt t="186214" x="1027113" y="4914900"/>
          <p14:tracePt t="186222" x="1073150" y="4914900"/>
          <p14:tracePt t="186230" x="1112838" y="4906963"/>
          <p14:tracePt t="186238" x="1144588" y="4891088"/>
          <p14:tracePt t="186246" x="1174750" y="4891088"/>
          <p14:tracePt t="186254" x="1198563" y="4891088"/>
          <p14:tracePt t="186262" x="1214438" y="4891088"/>
          <p14:tracePt t="186270" x="1230313" y="4891088"/>
          <p14:tracePt t="186351" x="1238250" y="4891088"/>
          <p14:tracePt t="186358" x="1254125" y="4891088"/>
          <p14:tracePt t="186366" x="1270000" y="4891088"/>
          <p14:tracePt t="186374" x="1292225" y="4891088"/>
          <p14:tracePt t="186382" x="1323975" y="4891088"/>
          <p14:tracePt t="186390" x="1363663" y="4891088"/>
          <p14:tracePt t="186398" x="1425575" y="4891088"/>
          <p14:tracePt t="186406" x="1481138" y="4891088"/>
          <p14:tracePt t="186414" x="1543050" y="4891088"/>
          <p14:tracePt t="186422" x="1598613" y="4891088"/>
          <p14:tracePt t="186430" x="1660525" y="4891088"/>
          <p14:tracePt t="186438" x="1716088" y="4891088"/>
          <p14:tracePt t="186446" x="1778000" y="4891088"/>
          <p14:tracePt t="186454" x="1825625" y="4891088"/>
          <p14:tracePt t="186462" x="1889125" y="4891088"/>
          <p14:tracePt t="186470" x="1919288" y="4891088"/>
          <p14:tracePt t="186478" x="1966913" y="4891088"/>
          <p14:tracePt t="186487" x="1998663" y="4891088"/>
          <p14:tracePt t="186494" x="2028825" y="4891088"/>
          <p14:tracePt t="186502" x="2060575" y="4891088"/>
          <p14:tracePt t="186511" x="2084388" y="4891088"/>
          <p14:tracePt t="186518" x="2108200" y="4891088"/>
          <p14:tracePt t="186527" x="2116138" y="4891088"/>
          <p14:tracePt t="186534" x="2138363" y="4891088"/>
          <p14:tracePt t="186542" x="2154238" y="4891088"/>
          <p14:tracePt t="186550" x="2170113" y="4891088"/>
          <p14:tracePt t="186566" x="2178050" y="4891088"/>
          <p14:tracePt t="186574" x="2193925" y="4891088"/>
          <p14:tracePt t="186582" x="2201863" y="4891088"/>
          <p14:tracePt t="186598" x="2209800" y="4891088"/>
          <p14:tracePt t="186606" x="2217738" y="4891088"/>
          <p14:tracePt t="186622" x="2225675" y="4891088"/>
          <p14:tracePt t="186630" x="2233613" y="4891088"/>
          <p14:tracePt t="186638" x="2241550" y="4891088"/>
          <p14:tracePt t="186654" x="2255838" y="4891088"/>
          <p14:tracePt t="186663" x="2263775" y="4891088"/>
          <p14:tracePt t="186686" x="2271713" y="4891088"/>
          <p14:tracePt t="186695" x="2287588" y="4891088"/>
          <p14:tracePt t="186718" x="2295525" y="4891088"/>
          <p14:tracePt t="186726" x="2303463" y="4891088"/>
          <p14:tracePt t="186734" x="2311400" y="4891088"/>
          <p14:tracePt t="186750" x="2319338" y="4891088"/>
          <p14:tracePt t="186774" x="2327275" y="4891088"/>
          <p14:tracePt t="186791" x="2335213" y="4891088"/>
          <p14:tracePt t="186879" x="2343150" y="4891088"/>
          <p14:tracePt t="186886" x="2343150" y="4883150"/>
          <p14:tracePt t="186902" x="2359025" y="4867275"/>
          <p14:tracePt t="186922" x="2359025" y="4859338"/>
          <p14:tracePt t="186926" x="2366963" y="4851400"/>
          <p14:tracePt t="187095" x="2374900" y="4851400"/>
          <p14:tracePt t="187119" x="2381250" y="4859338"/>
          <p14:tracePt t="187191" x="2389188" y="4859338"/>
          <p14:tracePt t="187198" x="2397125" y="4859338"/>
          <p14:tracePt t="187206" x="2405063" y="4851400"/>
          <p14:tracePt t="187223" x="2405063" y="4843463"/>
          <p14:tracePt t="187238" x="2413000" y="4843463"/>
          <p14:tracePt t="187287" x="2428875" y="4843463"/>
          <p14:tracePt t="187294" x="2436813" y="4851400"/>
          <p14:tracePt t="187302" x="2444750" y="4859338"/>
          <p14:tracePt t="187310" x="2460625" y="4875213"/>
          <p14:tracePt t="187326" x="2468563" y="4883150"/>
          <p14:tracePt t="187374" x="2476500" y="4891088"/>
          <p14:tracePt t="187433" x="2484438" y="4891088"/>
          <p14:tracePt t="187503" x="2492375" y="4891088"/>
          <p14:tracePt t="187518" x="2506663" y="4899025"/>
          <p14:tracePt t="187534" x="2514600" y="4914900"/>
          <p14:tracePt t="187759" x="2514600" y="4922838"/>
          <p14:tracePt t="187774" x="2522538" y="4922838"/>
          <p14:tracePt t="187790" x="2530475" y="4922838"/>
          <p14:tracePt t="187838" x="2530475" y="4914900"/>
          <p14:tracePt t="187846" x="2538413" y="4914900"/>
          <p14:tracePt t="187854" x="2538413" y="4906963"/>
          <p14:tracePt t="187886" x="2538413" y="4899025"/>
          <p14:tracePt t="187902" x="2538413" y="4891088"/>
          <p14:tracePt t="188159" x="2546350" y="4891088"/>
          <p14:tracePt t="188175" x="2554288" y="4891088"/>
          <p14:tracePt t="188190" x="2562225" y="4891088"/>
          <p14:tracePt t="188198" x="2578100" y="4891088"/>
          <p14:tracePt t="188215" x="2601913" y="4891088"/>
          <p14:tracePt t="188222" x="2617788" y="4899025"/>
          <p14:tracePt t="188230" x="2632075" y="4914900"/>
          <p14:tracePt t="188238" x="2647950" y="4922838"/>
          <p14:tracePt t="188246" x="2671763" y="4945063"/>
          <p14:tracePt t="188254" x="2703513" y="4976813"/>
          <p14:tracePt t="188263" x="2719388" y="5000625"/>
          <p14:tracePt t="188271" x="2773363" y="5086350"/>
          <p14:tracePt t="188278" x="2781300" y="5203825"/>
          <p14:tracePt t="188286" x="2781300" y="5360988"/>
          <p14:tracePt t="188294" x="2773363" y="5518150"/>
          <p14:tracePt t="188863" x="2773363" y="5510213"/>
          <p14:tracePt t="188870" x="2773363" y="5502275"/>
          <p14:tracePt t="188878" x="2773363" y="5486400"/>
          <p14:tracePt t="188886" x="2773363" y="5470525"/>
          <p14:tracePt t="188894" x="2773363" y="5462588"/>
          <p14:tracePt t="188902" x="2773363" y="5438775"/>
          <p14:tracePt t="188910" x="2773363" y="5416550"/>
          <p14:tracePt t="188918" x="2773363" y="5384800"/>
          <p14:tracePt t="188927" x="2773363" y="5360988"/>
          <p14:tracePt t="188934" x="2765425" y="5329238"/>
          <p14:tracePt t="188942" x="2765425" y="5299075"/>
          <p14:tracePt t="188950" x="2749550" y="5251450"/>
          <p14:tracePt t="188958" x="2743200" y="5227638"/>
          <p14:tracePt t="188966" x="2743200" y="5211763"/>
          <p14:tracePt t="188980" x="2743200" y="5180013"/>
          <p14:tracePt t="188983" x="2743200" y="5149850"/>
          <p14:tracePt t="188990" x="2743200" y="5126038"/>
          <p14:tracePt t="188998" x="2743200" y="5094288"/>
          <p14:tracePt t="189006" x="2743200" y="5070475"/>
          <p14:tracePt t="189014" x="2743200" y="5054600"/>
          <p14:tracePt t="189022" x="2743200" y="5040313"/>
          <p14:tracePt t="189030" x="2743200" y="5032375"/>
          <p14:tracePt t="189038" x="2735263" y="5024438"/>
          <p14:tracePt t="189048" x="2735263" y="5008563"/>
          <p14:tracePt t="189063" x="2735263" y="4992688"/>
          <p14:tracePt t="189078" x="2727325" y="4984750"/>
          <p14:tracePt t="189086" x="2719388" y="4968875"/>
          <p14:tracePt t="189094" x="2719388" y="4960938"/>
          <p14:tracePt t="189102" x="2719388" y="4953000"/>
          <p14:tracePt t="189110" x="2711450" y="4937125"/>
          <p14:tracePt t="189126" x="2711450" y="4922838"/>
          <p14:tracePt t="189134" x="2711450" y="4914900"/>
          <p14:tracePt t="189159" x="2711450" y="4906963"/>
          <p14:tracePt t="189175" x="2711450" y="4899025"/>
          <p14:tracePt t="189206" x="2711450" y="4891088"/>
          <p14:tracePt t="189294" x="2703513" y="4891088"/>
          <p14:tracePt t="190487" x="2735263" y="4883150"/>
          <p14:tracePt t="190494" x="2773363" y="4867275"/>
          <p14:tracePt t="190502" x="2828925" y="4851400"/>
          <p14:tracePt t="190510" x="2867025" y="4835525"/>
          <p14:tracePt t="190526" x="2882900" y="4827588"/>
          <p14:tracePt t="190798" x="2890838" y="4827588"/>
          <p14:tracePt t="190838" x="2890838" y="4843463"/>
          <p14:tracePt t="190855" x="2890838" y="4851400"/>
          <p14:tracePt t="190895" x="2874963" y="4859338"/>
          <p14:tracePt t="190910" x="2867025" y="4859338"/>
          <p14:tracePt t="190918" x="2844800" y="4859338"/>
          <p14:tracePt t="190926" x="2836863" y="4867275"/>
          <p14:tracePt t="190934" x="2820988" y="4867275"/>
          <p14:tracePt t="190942" x="2813050" y="4867275"/>
          <p14:tracePt t="190951" x="2789238" y="4867275"/>
          <p14:tracePt t="190958" x="2781300" y="4867275"/>
          <p14:tracePt t="190966" x="2765425" y="4867275"/>
          <p14:tracePt t="190974" x="2757488" y="4867275"/>
          <p14:tracePt t="190990" x="2743200" y="4867275"/>
          <p14:tracePt t="190999" x="2735263" y="4875213"/>
          <p14:tracePt t="191191" x="2743200" y="4875213"/>
          <p14:tracePt t="191198" x="2773363" y="4875213"/>
          <p14:tracePt t="191206" x="2797175" y="4883150"/>
          <p14:tracePt t="191214" x="2820988" y="4883150"/>
          <p14:tracePt t="191222" x="2852738" y="4899025"/>
          <p14:tracePt t="191230" x="2867025" y="4906963"/>
          <p14:tracePt t="191238" x="2890838" y="4906963"/>
          <p14:tracePt t="191246" x="2914650" y="4906963"/>
          <p14:tracePt t="191254" x="2938463" y="4906963"/>
          <p14:tracePt t="191262" x="2970213" y="4914900"/>
          <p14:tracePt t="191270" x="3016250" y="4929188"/>
          <p14:tracePt t="191278" x="3040063" y="4929188"/>
          <p14:tracePt t="191286" x="3071813" y="4937125"/>
          <p14:tracePt t="191294" x="3103563" y="4945063"/>
          <p14:tracePt t="191302" x="3117850" y="4953000"/>
          <p14:tracePt t="191310" x="3173413" y="4968875"/>
          <p14:tracePt t="191318" x="3189288" y="4976813"/>
          <p14:tracePt t="191326" x="3221038" y="4984750"/>
          <p14:tracePt t="191335" x="3251200" y="5000625"/>
          <p14:tracePt t="191342" x="3275013" y="5000625"/>
          <p14:tracePt t="191350" x="3298825" y="5000625"/>
          <p14:tracePt t="191359" x="3314700" y="5000625"/>
          <p14:tracePt t="191366" x="3338513" y="5000625"/>
          <p14:tracePt t="191374" x="3352800" y="5008563"/>
          <p14:tracePt t="191382" x="3368675" y="5008563"/>
          <p14:tracePt t="191390" x="3408363" y="5008563"/>
          <p14:tracePt t="191398" x="3432175" y="5008563"/>
          <p14:tracePt t="191406" x="3463925" y="5008563"/>
          <p14:tracePt t="191414" x="3494088" y="5008563"/>
          <p14:tracePt t="191423" x="3517900" y="5008563"/>
          <p14:tracePt t="191430" x="3565525" y="5008563"/>
          <p14:tracePt t="191438" x="3611563" y="5000625"/>
          <p14:tracePt t="191446" x="3659188" y="4992688"/>
          <p14:tracePt t="191454" x="3690938" y="4984750"/>
          <p14:tracePt t="191462" x="3721100" y="4976813"/>
          <p14:tracePt t="191470" x="3760788" y="4976813"/>
          <p14:tracePt t="191478" x="3792538" y="4976813"/>
          <p14:tracePt t="191486" x="3816350" y="4968875"/>
          <p14:tracePt t="191494" x="3846513" y="4968875"/>
          <p14:tracePt t="191502" x="3878263" y="4968875"/>
          <p14:tracePt t="191510" x="3925888" y="4968875"/>
          <p14:tracePt t="191518" x="3957638" y="4968875"/>
          <p14:tracePt t="191526" x="3987800" y="4968875"/>
          <p14:tracePt t="191534" x="4027488" y="4968875"/>
          <p14:tracePt t="191542" x="4075113" y="4968875"/>
          <p14:tracePt t="191551" x="4121150" y="4968875"/>
          <p14:tracePt t="191558" x="4168775" y="4968875"/>
          <p14:tracePt t="191566" x="4222750" y="4968875"/>
          <p14:tracePt t="191574" x="4270375" y="4968875"/>
          <p14:tracePt t="191582" x="4302125" y="4968875"/>
          <p14:tracePt t="191590" x="4348163" y="4968875"/>
          <p14:tracePt t="191599" x="4403725" y="4968875"/>
          <p14:tracePt t="191606" x="4465638" y="4968875"/>
          <p14:tracePt t="191614" x="4513263" y="4968875"/>
          <p14:tracePt t="191622" x="4568825" y="4968875"/>
          <p14:tracePt t="191630" x="4622800" y="4968875"/>
          <p14:tracePt t="191638" x="4686300" y="4968875"/>
          <p14:tracePt t="191646" x="4740275" y="4968875"/>
          <p14:tracePt t="191655" x="4803775" y="4968875"/>
          <p14:tracePt t="191662" x="4865688" y="4968875"/>
          <p14:tracePt t="191670" x="4929188" y="4968875"/>
          <p14:tracePt t="191678" x="4975225" y="4960938"/>
          <p14:tracePt t="191686" x="5046663" y="4960938"/>
          <p14:tracePt t="191694" x="5076825" y="4953000"/>
          <p14:tracePt t="191703" x="5116513" y="4945063"/>
          <p14:tracePt t="191710" x="5194300" y="4945063"/>
          <p14:tracePt t="191718" x="5249863" y="4937125"/>
          <p14:tracePt t="191726" x="5289550" y="4929188"/>
          <p14:tracePt t="191735" x="5343525" y="4922838"/>
          <p14:tracePt t="191742" x="5399088" y="4922838"/>
          <p14:tracePt t="191750" x="5461000" y="4922838"/>
          <p14:tracePt t="191758" x="5508625" y="4914900"/>
          <p14:tracePt t="191766" x="5570538" y="4914900"/>
          <p14:tracePt t="191774" x="5634038" y="4914900"/>
          <p14:tracePt t="191783" x="5672138" y="4906963"/>
          <p14:tracePt t="191790" x="5719763" y="4891088"/>
          <p14:tracePt t="191798" x="5775325" y="4891088"/>
          <p14:tracePt t="191806" x="5813425" y="4883150"/>
          <p14:tracePt t="191814" x="5837238" y="4883150"/>
          <p14:tracePt t="191822" x="5861050" y="4883150"/>
          <p14:tracePt t="191830" x="5892800" y="4875213"/>
          <p14:tracePt t="191838" x="5922963" y="4859338"/>
          <p14:tracePt t="191846" x="5962650" y="4859338"/>
          <p14:tracePt t="191854" x="5986463" y="4851400"/>
          <p14:tracePt t="191862" x="6034088" y="4851400"/>
          <p14:tracePt t="191870" x="6064250" y="4851400"/>
          <p14:tracePt t="191878" x="6119813" y="4843463"/>
          <p14:tracePt t="191886" x="6157913" y="4843463"/>
          <p14:tracePt t="191894" x="6213475" y="4827588"/>
          <p14:tracePt t="191903" x="6261100" y="4827588"/>
          <p14:tracePt t="191910" x="6299200" y="4827588"/>
          <p14:tracePt t="191918" x="6362700" y="4827588"/>
          <p14:tracePt t="191926" x="6416675" y="4827588"/>
          <p14:tracePt t="191935" x="6480175" y="4827588"/>
          <p14:tracePt t="191942" x="6511925" y="4827588"/>
          <p14:tracePt t="191950" x="6573838" y="4827588"/>
          <p14:tracePt t="191958" x="6637338" y="4827588"/>
          <p14:tracePt t="191966" x="6699250" y="4827588"/>
          <p14:tracePt t="191974" x="6754813" y="4827588"/>
          <p14:tracePt t="191984" x="6816725" y="4827588"/>
          <p14:tracePt t="191990" x="6872288" y="4827588"/>
          <p14:tracePt t="191998" x="6934200" y="4827588"/>
          <p14:tracePt t="192006" x="6981825" y="4827588"/>
          <p14:tracePt t="192014" x="7043738" y="4827588"/>
          <p14:tracePt t="192022" x="7099300" y="4819650"/>
          <p14:tracePt t="192030" x="7145338" y="4811713"/>
          <p14:tracePt t="192038" x="7208838" y="4803775"/>
          <p14:tracePt t="192046" x="7262813" y="4797425"/>
          <p14:tracePt t="192054" x="7294563" y="4789488"/>
          <p14:tracePt t="192062" x="7358063" y="4781550"/>
          <p14:tracePt t="192070" x="7396163" y="4773613"/>
          <p14:tracePt t="192078" x="7419975" y="4773613"/>
          <p14:tracePt t="192086" x="7459663" y="4773613"/>
          <p14:tracePt t="192094" x="7483475" y="4773613"/>
          <p14:tracePt t="192103" x="7513638" y="4773613"/>
          <p14:tracePt t="192110" x="7553325" y="4773613"/>
          <p14:tracePt t="192118" x="7585075" y="4773613"/>
          <p14:tracePt t="192126" x="7639050" y="4773613"/>
          <p14:tracePt t="192134" x="7702550" y="4773613"/>
          <p14:tracePt t="192142" x="7756525" y="4773613"/>
          <p14:tracePt t="192150" x="7827963" y="4773613"/>
          <p14:tracePt t="192158" x="7921625" y="4773613"/>
          <p14:tracePt t="192166" x="8039100" y="4773613"/>
          <p14:tracePt t="192174" x="8132763" y="4773613"/>
          <p14:tracePt t="192182" x="8228013" y="4773613"/>
          <p14:tracePt t="192190" x="8305800" y="4773613"/>
          <p14:tracePt t="192198" x="8391525" y="4765675"/>
          <p14:tracePt t="192206" x="8455025" y="4749800"/>
          <p14:tracePt t="192214" x="8509000" y="4741863"/>
          <p14:tracePt t="192222" x="8572500" y="4733925"/>
          <p14:tracePt t="192230" x="8626475" y="4733925"/>
          <p14:tracePt t="192238" x="8682038" y="4733925"/>
          <p14:tracePt t="192246" x="8720138" y="4725988"/>
          <p14:tracePt t="192254" x="8767763" y="4710113"/>
          <p14:tracePt t="192262" x="8807450" y="4710113"/>
          <p14:tracePt t="192270" x="8861425" y="4702175"/>
          <p14:tracePt t="192278" x="8924925" y="4702175"/>
          <p14:tracePt t="192301" x="9042400" y="4686300"/>
          <p14:tracePt t="192303" x="9112250" y="4672013"/>
          <p14:tracePt t="192310" x="9144000" y="4664075"/>
          <p14:tracePt t="192319" x="9191625" y="4656138"/>
          <p14:tracePt t="192326" x="9221788" y="4648200"/>
          <p14:tracePt t="192334" x="9229725" y="4648200"/>
          <p14:tracePt t="192342" x="9237663" y="4632325"/>
          <p14:tracePt t="192350" x="9245600" y="4632325"/>
          <p14:tracePt t="192358" x="9253538" y="4616450"/>
          <p14:tracePt t="192366" x="9261475" y="4608513"/>
          <p14:tracePt t="192374" x="9269413" y="4592638"/>
          <p14:tracePt t="192391" x="9269413" y="4584700"/>
          <p14:tracePt t="192398" x="9269413" y="4576763"/>
          <p14:tracePt t="192406" x="9269413" y="4552950"/>
          <p14:tracePt t="192414" x="9269413" y="4538663"/>
          <p14:tracePt t="192422" x="9269413" y="4530725"/>
          <p14:tracePt t="192430" x="9269413" y="4506913"/>
          <p14:tracePt t="192438" x="9269413" y="4491038"/>
          <p14:tracePt t="192446" x="9261475" y="4475163"/>
          <p14:tracePt t="192454" x="9245600" y="4459288"/>
          <p14:tracePt t="192462" x="9205913" y="4421188"/>
          <p14:tracePt t="192470" x="9191625" y="4389438"/>
          <p14:tracePt t="192478" x="9159875" y="4365625"/>
          <p14:tracePt t="192486" x="9151938" y="4341813"/>
          <p14:tracePt t="192494" x="9120188" y="4318000"/>
          <p14:tracePt t="192503" x="9074150" y="4287838"/>
          <p14:tracePt t="192510" x="9050338" y="4271963"/>
          <p14:tracePt t="192518" x="9026525" y="4256088"/>
          <p14:tracePt t="192526" x="8986838" y="4224338"/>
          <p14:tracePt t="192535" x="8956675" y="4208463"/>
          <p14:tracePt t="192542" x="8916988" y="4192588"/>
          <p14:tracePt t="192550" x="8901113" y="4176713"/>
          <p14:tracePt t="192558" x="8861425" y="4154488"/>
          <p14:tracePt t="192567" x="8845550" y="4154488"/>
          <p14:tracePt t="192574" x="8799513" y="4146550"/>
          <p14:tracePt t="192582" x="8783638" y="4130675"/>
          <p14:tracePt t="192590" x="8751888" y="4130675"/>
          <p14:tracePt t="192598" x="8728075" y="4130675"/>
          <p14:tracePt t="192606" x="8666163" y="4122738"/>
          <p14:tracePt t="192614" x="8610600" y="4114800"/>
          <p14:tracePt t="192622" x="8564563" y="4114800"/>
          <p14:tracePt t="192630" x="8485188" y="4098925"/>
          <p14:tracePt t="192638" x="8407400" y="4098925"/>
          <p14:tracePt t="192646" x="8321675" y="4098925"/>
          <p14:tracePt t="192654" x="8204200" y="4083050"/>
          <p14:tracePt t="192662" x="8102600" y="4083050"/>
          <p14:tracePt t="192670" x="7977188" y="4083050"/>
          <p14:tracePt t="192678" x="7843838" y="4083050"/>
          <p14:tracePt t="192687" x="7694613" y="4083050"/>
          <p14:tracePt t="192694" x="7545388" y="4083050"/>
          <p14:tracePt t="192703" x="7419975" y="4083050"/>
          <p14:tracePt t="192710" x="7302500" y="4083050"/>
          <p14:tracePt t="192718" x="7185025" y="4083050"/>
          <p14:tracePt t="192726" x="7043738" y="4083050"/>
          <p14:tracePt t="192737" x="6950075" y="4083050"/>
          <p14:tracePt t="192742" x="6808788" y="4083050"/>
          <p14:tracePt t="192751" x="6659563" y="4083050"/>
          <p14:tracePt t="192758" x="6511925" y="4083050"/>
          <p14:tracePt t="192766" x="6378575" y="4083050"/>
          <p14:tracePt t="192775" x="6276975" y="4083050"/>
          <p14:tracePt t="192782" x="6173788" y="4083050"/>
          <p14:tracePt t="192790" x="6080125" y="4083050"/>
          <p14:tracePt t="192798" x="5986463" y="4075113"/>
          <p14:tracePt t="192806" x="5900738" y="4075113"/>
          <p14:tracePt t="192814" x="5797550" y="4075113"/>
          <p14:tracePt t="192822" x="5703888" y="4075113"/>
          <p14:tracePt t="192830" x="5602288" y="4075113"/>
          <p14:tracePt t="192838" x="5484813" y="4075113"/>
          <p14:tracePt t="192846" x="5375275" y="4075113"/>
          <p14:tracePt t="192854" x="5249863" y="4075113"/>
          <p14:tracePt t="192862" x="5156200" y="4075113"/>
          <p14:tracePt t="192870" x="5030788" y="4075113"/>
          <p14:tracePt t="192878" x="4937125" y="4075113"/>
          <p14:tracePt t="192887" x="4818063" y="4075113"/>
          <p14:tracePt t="192894" x="4716463" y="4075113"/>
          <p14:tracePt t="192903" x="4622800" y="4075113"/>
          <p14:tracePt t="192910" x="4529138" y="4075113"/>
          <p14:tracePt t="192918" x="4435475" y="4075113"/>
          <p14:tracePt t="192926" x="4379913" y="4075113"/>
          <p14:tracePt t="192934" x="4318000" y="4075113"/>
          <p14:tracePt t="192942" x="4270375" y="4075113"/>
          <p14:tracePt t="192951" x="4238625" y="4075113"/>
          <p14:tracePt t="192958" x="4184650" y="4075113"/>
          <p14:tracePt t="192966" x="4152900" y="4075113"/>
          <p14:tracePt t="192974" x="4121150" y="4075113"/>
          <p14:tracePt t="192983" x="4089400" y="4075113"/>
          <p14:tracePt t="192990" x="4043363" y="4075113"/>
          <p14:tracePt t="192998" x="3995738" y="4067175"/>
          <p14:tracePt t="193006" x="3933825" y="4067175"/>
          <p14:tracePt t="193014" x="3870325" y="4067175"/>
          <p14:tracePt t="193022" x="3792538" y="4052888"/>
          <p14:tracePt t="193030" x="3729038" y="4052888"/>
          <p14:tracePt t="193038" x="3659188" y="4037013"/>
          <p14:tracePt t="193046" x="3597275" y="4037013"/>
          <p14:tracePt t="193054" x="3533775" y="4029075"/>
          <p14:tracePt t="193062" x="3471863" y="4013200"/>
          <p14:tracePt t="193070" x="3440113" y="4013200"/>
          <p14:tracePt t="193078" x="3400425" y="4005263"/>
          <p14:tracePt t="193087" x="3376613" y="3997325"/>
          <p14:tracePt t="193094" x="3346450" y="3997325"/>
          <p14:tracePt t="193102" x="3322638" y="3997325"/>
          <p14:tracePt t="193110" x="3298825" y="3997325"/>
          <p14:tracePt t="193118" x="3267075" y="3981450"/>
          <p14:tracePt t="193126" x="3235325" y="3981450"/>
          <p14:tracePt t="193135" x="3189288" y="3973513"/>
          <p14:tracePt t="193142" x="3157538" y="3973513"/>
          <p14:tracePt t="193151" x="3103563" y="3965575"/>
          <p14:tracePt t="193158" x="3071813" y="3965575"/>
          <p14:tracePt t="193166" x="3008313" y="3965575"/>
          <p14:tracePt t="193174" x="2930525" y="3957638"/>
          <p14:tracePt t="193182" x="2874963" y="3941763"/>
          <p14:tracePt t="193201" x="2805113" y="3941763"/>
          <p14:tracePt t="193206" x="2727325" y="3941763"/>
          <p14:tracePt t="193215" x="2663825" y="3941763"/>
          <p14:tracePt t="193222" x="2617788" y="3941763"/>
          <p14:tracePt t="193230" x="2562225" y="3941763"/>
          <p14:tracePt t="193238" x="2506663" y="3941763"/>
          <p14:tracePt t="193246" x="2444750" y="3941763"/>
          <p14:tracePt t="193254" x="2374900" y="3949700"/>
          <p14:tracePt t="193262" x="2311400" y="3949700"/>
          <p14:tracePt t="193270" x="2233613" y="3973513"/>
          <p14:tracePt t="193278" x="2138363" y="3981450"/>
          <p14:tracePt t="193286" x="2084388" y="3997325"/>
          <p14:tracePt t="193294" x="1990725" y="4021138"/>
          <p14:tracePt t="193302" x="1895475" y="4029075"/>
          <p14:tracePt t="193310" x="1809750" y="4037013"/>
          <p14:tracePt t="193319" x="1747838" y="4044950"/>
          <p14:tracePt t="193326" x="1684338" y="4059238"/>
          <p14:tracePt t="193334" x="1638300" y="4067175"/>
          <p14:tracePt t="193342" x="1598613" y="4083050"/>
          <p14:tracePt t="193351" x="1558925" y="4083050"/>
          <p14:tracePt t="193358" x="1527175" y="4083050"/>
          <p14:tracePt t="193366" x="1512888" y="4090988"/>
          <p14:tracePt t="193374" x="1497013" y="4090988"/>
          <p14:tracePt t="193383" x="1473200" y="4090988"/>
          <p14:tracePt t="193390" x="1473200" y="4098925"/>
          <p14:tracePt t="193398" x="1457325" y="4098925"/>
          <p14:tracePt t="193406" x="1449388" y="4098925"/>
          <p14:tracePt t="193414" x="1433513" y="4098925"/>
          <p14:tracePt t="193422" x="1409700" y="4098925"/>
          <p14:tracePt t="193430" x="1395413" y="4098925"/>
          <p14:tracePt t="193438" x="1379538" y="4098925"/>
          <p14:tracePt t="193446" x="1363663" y="4098925"/>
          <p14:tracePt t="193454" x="1339850" y="4098925"/>
          <p14:tracePt t="193462" x="1316038" y="4098925"/>
          <p14:tracePt t="193470" x="1308100" y="4098925"/>
          <p14:tracePt t="193478" x="1292225" y="4098925"/>
          <p14:tracePt t="193486" x="1277938" y="4098925"/>
          <p14:tracePt t="193494" x="1262063" y="4098925"/>
          <p14:tracePt t="193502" x="1254125" y="4098925"/>
          <p14:tracePt t="193510" x="1238250" y="4098925"/>
          <p14:tracePt t="193518" x="1222375" y="4098925"/>
          <p14:tracePt t="193526" x="1198563" y="4098925"/>
          <p14:tracePt t="193543" x="1166813" y="4098925"/>
          <p14:tracePt t="193552" x="1152525" y="4098925"/>
          <p14:tracePt t="193558" x="1144588" y="4098925"/>
          <p14:tracePt t="193566" x="1112838" y="4098925"/>
          <p14:tracePt t="193574" x="1104900" y="4098925"/>
          <p14:tracePt t="193583" x="1081088" y="4106863"/>
          <p14:tracePt t="193590" x="1057275" y="4106863"/>
          <p14:tracePt t="193598" x="1027113" y="4106863"/>
          <p14:tracePt t="193606" x="1011238" y="4122738"/>
          <p14:tracePt t="193614" x="1003300" y="4122738"/>
          <p14:tracePt t="193623" x="979488" y="4122738"/>
          <p14:tracePt t="193630" x="963613" y="4122738"/>
          <p14:tracePt t="193638" x="947738" y="4122738"/>
          <p14:tracePt t="193646" x="931863" y="4122738"/>
          <p14:tracePt t="193654" x="915988" y="4122738"/>
          <p14:tracePt t="193662" x="909638" y="4122738"/>
          <p14:tracePt t="193671" x="893763" y="4122738"/>
          <p14:tracePt t="193678" x="877888" y="4130675"/>
          <p14:tracePt t="193686" x="869950" y="4130675"/>
          <p14:tracePt t="193694" x="862013" y="4138613"/>
          <p14:tracePt t="193702" x="846138" y="4138613"/>
          <p14:tracePt t="193710" x="830263" y="4138613"/>
          <p14:tracePt t="193718" x="822325" y="4146550"/>
          <p14:tracePt t="193726" x="814388" y="4154488"/>
          <p14:tracePt t="193734" x="806450" y="4154488"/>
          <p14:tracePt t="193742" x="792163" y="4162425"/>
          <p14:tracePt t="193750" x="776288" y="4176713"/>
          <p14:tracePt t="193758" x="768350" y="4176713"/>
          <p14:tracePt t="193766" x="760413" y="4184650"/>
          <p14:tracePt t="193774" x="752475" y="4192588"/>
          <p14:tracePt t="193790" x="752475" y="4200525"/>
          <p14:tracePt t="193814" x="752475" y="4208463"/>
          <p14:tracePt t="193822" x="752475" y="4224338"/>
          <p14:tracePt t="193839" x="752475" y="4248150"/>
          <p14:tracePt t="193846" x="752475" y="4256088"/>
          <p14:tracePt t="193855" x="752475" y="4287838"/>
          <p14:tracePt t="193862" x="752475" y="4310063"/>
          <p14:tracePt t="193871" x="752475" y="4341813"/>
          <p14:tracePt t="193878" x="752475" y="4373563"/>
          <p14:tracePt t="193886" x="768350" y="4421188"/>
          <p14:tracePt t="193894" x="776288" y="4443413"/>
          <p14:tracePt t="193903" x="776288" y="4475163"/>
          <p14:tracePt t="193910" x="784225" y="4514850"/>
          <p14:tracePt t="193918" x="798513" y="4538663"/>
          <p14:tracePt t="193926" x="806450" y="4560888"/>
          <p14:tracePt t="193935" x="806450" y="4576763"/>
          <p14:tracePt t="193942" x="822325" y="4616450"/>
          <p14:tracePt t="193950" x="838200" y="4640263"/>
          <p14:tracePt t="193958" x="846138" y="4656138"/>
          <p14:tracePt t="193966" x="862013" y="4694238"/>
          <p14:tracePt t="193974" x="862013" y="4710113"/>
          <p14:tracePt t="193982" x="877888" y="4733925"/>
          <p14:tracePt t="193990" x="885825" y="4757738"/>
          <p14:tracePt t="193998" x="893763" y="4781550"/>
          <p14:tracePt t="194006" x="909638" y="4803775"/>
          <p14:tracePt t="194014" x="909638" y="4819650"/>
          <p14:tracePt t="194022" x="915988" y="4835525"/>
          <p14:tracePt t="194030" x="915988" y="4843463"/>
          <p14:tracePt t="194038" x="923925" y="4859338"/>
          <p14:tracePt t="194054" x="923925" y="4867275"/>
          <p14:tracePt t="194071" x="931863" y="4875213"/>
          <p14:tracePt t="194087" x="939800" y="4883150"/>
          <p14:tracePt t="194107" x="947738" y="4883150"/>
          <p14:tracePt t="194110" x="955675" y="4891088"/>
          <p14:tracePt t="194120" x="955675" y="4899025"/>
          <p14:tracePt t="194143" x="963613" y="4906963"/>
          <p14:tracePt t="194158" x="963613" y="4914900"/>
          <p14:tracePt t="194166" x="971550" y="4914900"/>
          <p14:tracePt t="194279" x="979488" y="4922838"/>
          <p14:tracePt t="194295" x="979488" y="4929188"/>
          <p14:tracePt t="194310" x="987425" y="4945063"/>
          <p14:tracePt t="194552" x="995363" y="4945063"/>
          <p14:tracePt t="194566" x="1003300" y="4945063"/>
          <p14:tracePt t="194582" x="1011238" y="4945063"/>
          <p14:tracePt t="194742" x="1019175" y="4945063"/>
          <p14:tracePt t="194750" x="1027113" y="4945063"/>
          <p14:tracePt t="194878" x="1035050" y="4945063"/>
          <p14:tracePt t="194902" x="1041400" y="4945063"/>
          <p14:tracePt t="194919" x="1057275" y="4945063"/>
          <p14:tracePt t="195367" x="1065213" y="4945063"/>
          <p14:tracePt t="195382" x="1081088" y="4945063"/>
          <p14:tracePt t="195398" x="1089025" y="4945063"/>
          <p14:tracePt t="195414" x="1096963" y="4945063"/>
          <p14:tracePt t="195424" x="1112838" y="4953000"/>
          <p14:tracePt t="195439" x="1120775" y="4953000"/>
          <p14:tracePt t="195543" x="1128713" y="4953000"/>
          <p14:tracePt t="195550" x="1136650" y="4953000"/>
          <p14:tracePt t="195566" x="1144588" y="4968875"/>
          <p14:tracePt t="195582" x="1158875" y="4976813"/>
          <p14:tracePt t="195598" x="1166813" y="4984750"/>
          <p14:tracePt t="195631" x="1174750" y="4992688"/>
          <p14:tracePt t="195703" x="1190625" y="4992688"/>
          <p14:tracePt t="195726" x="1198563" y="4976813"/>
          <p14:tracePt t="195742" x="1198563" y="4968875"/>
          <p14:tracePt t="195750" x="1206500" y="4968875"/>
          <p14:tracePt t="195854" x="1214438" y="4968875"/>
          <p14:tracePt t="195890" x="1222375" y="4968875"/>
          <p14:tracePt t="195934" x="1222375" y="4976813"/>
          <p14:tracePt t="195982" x="1230313" y="4984750"/>
          <p14:tracePt t="196183" x="1230313" y="4992688"/>
          <p14:tracePt t="196208" x="1238250" y="5008563"/>
          <p14:tracePt t="196240" x="1246188" y="5016500"/>
          <p14:tracePt t="196352" x="1262063" y="5016500"/>
          <p14:tracePt t="196511" x="1277938" y="5016500"/>
          <p14:tracePt t="196535" x="1284288" y="5016500"/>
          <p14:tracePt t="196558" x="1292225" y="5024438"/>
          <p14:tracePt t="196575" x="1300163" y="5032375"/>
          <p14:tracePt t="196582" x="1308100" y="5054600"/>
          <p14:tracePt t="196598" x="1308100" y="5062538"/>
          <p14:tracePt t="196607" x="1316038" y="5070475"/>
          <p14:tracePt t="196614" x="1323975" y="5078413"/>
          <p14:tracePt t="196623" x="1323975" y="5086350"/>
          <p14:tracePt t="196630" x="1331913" y="5086350"/>
          <p14:tracePt t="196638" x="1339850" y="5102225"/>
          <p14:tracePt t="196687" x="1339850" y="5118100"/>
          <p14:tracePt t="196798" x="1347788" y="5118100"/>
          <p14:tracePt t="196822" x="1355725" y="5118100"/>
          <p14:tracePt t="196830" x="1371600" y="5118100"/>
          <p14:tracePt t="196838" x="1379538" y="5118100"/>
          <p14:tracePt t="196846" x="1387475" y="5126038"/>
          <p14:tracePt t="196854" x="1395413" y="5126038"/>
          <p14:tracePt t="196862" x="1409700" y="5126038"/>
          <p14:tracePt t="196870" x="1425575" y="5126038"/>
          <p14:tracePt t="196878" x="1457325" y="5126038"/>
          <p14:tracePt t="196886" x="1489075" y="5126038"/>
          <p14:tracePt t="196894" x="1535113" y="5126038"/>
          <p14:tracePt t="196902" x="1566863" y="5133975"/>
          <p14:tracePt t="196910" x="1630363" y="5141913"/>
          <p14:tracePt t="196918" x="1708150" y="5173663"/>
          <p14:tracePt t="196926" x="1770063" y="5195888"/>
          <p14:tracePt t="196934" x="1865313" y="5235575"/>
          <p14:tracePt t="196942" x="1958975" y="5267325"/>
          <p14:tracePt t="196950" x="2060575" y="5291138"/>
          <p14:tracePt t="196958" x="2185988" y="5329238"/>
          <p14:tracePt t="196966" x="2271713" y="5392738"/>
          <p14:tracePt t="196975" x="2366963" y="5424488"/>
          <p14:tracePt t="196982" x="2468563" y="5462588"/>
          <p14:tracePt t="196991" x="2554288" y="5478463"/>
          <p14:tracePt t="196998" x="2632075" y="5486400"/>
          <p14:tracePt t="197006" x="2703513" y="5510213"/>
          <p14:tracePt t="197014" x="2765425" y="5518150"/>
          <p14:tracePt t="197023" x="2820988" y="5518150"/>
          <p14:tracePt t="197030" x="2874963" y="5526088"/>
          <p14:tracePt t="197038" x="2914650" y="5526088"/>
          <p14:tracePt t="197046" x="2954338" y="5526088"/>
          <p14:tracePt t="197055" x="3000375" y="5526088"/>
          <p14:tracePt t="197062" x="3063875" y="5526088"/>
          <p14:tracePt t="197070" x="3117850" y="5526088"/>
          <p14:tracePt t="197078" x="3189288" y="5526088"/>
          <p14:tracePt t="197086" x="3259138" y="5526088"/>
          <p14:tracePt t="197094" x="3338513" y="5494338"/>
          <p14:tracePt t="197102" x="3416300" y="5454650"/>
          <p14:tracePt t="197110" x="3494088" y="5416550"/>
          <p14:tracePt t="197118" x="3573463" y="5368925"/>
          <p14:tracePt t="197126" x="3659188" y="5305425"/>
          <p14:tracePt t="197134" x="3744913" y="5251450"/>
          <p14:tracePt t="197142" x="3832225" y="5187950"/>
          <p14:tracePt t="197150" x="3886200" y="5118100"/>
          <p14:tracePt t="197158" x="3963988" y="5024438"/>
          <p14:tracePt t="197166" x="4019550" y="4945063"/>
          <p14:tracePt t="197175" x="4067175" y="4851400"/>
          <p14:tracePt t="197182" x="4121150" y="4733925"/>
          <p14:tracePt t="197190" x="4160838" y="4608513"/>
          <p14:tracePt t="197198" x="4206875" y="4435475"/>
          <p14:tracePt t="197206" x="4222750" y="4295775"/>
          <p14:tracePt t="197214" x="4270375" y="4146550"/>
          <p14:tracePt t="197223" x="4310063" y="4013200"/>
          <p14:tracePt t="197230" x="4348163" y="3887788"/>
          <p14:tracePt t="197240" x="4364038" y="3794125"/>
          <p14:tracePt t="197246" x="4371975" y="3683000"/>
          <p14:tracePt t="197255" x="4403725" y="3597275"/>
          <p14:tracePt t="197262" x="4411663" y="3495675"/>
          <p14:tracePt t="197270" x="4435475" y="3409950"/>
          <p14:tracePt t="197278" x="4449763" y="3314700"/>
          <p14:tracePt t="197286" x="4457700" y="3260725"/>
          <p14:tracePt t="197294" x="4481513" y="3205163"/>
          <p14:tracePt t="197302" x="4489450" y="3151188"/>
          <p14:tracePt t="197310" x="4497388" y="3119438"/>
          <p14:tracePt t="197318" x="4505325" y="3079750"/>
          <p14:tracePt t="197326" x="4513263" y="3063875"/>
          <p14:tracePt t="197334" x="4521200" y="3055938"/>
          <p14:tracePt t="197342" x="4529138" y="3041650"/>
          <p14:tracePt t="197543" x="4545013" y="3033713"/>
          <p14:tracePt t="197550" x="4614863" y="3033713"/>
          <p14:tracePt t="197558" x="4724400" y="3017838"/>
          <p14:tracePt t="197566" x="4857750" y="3001963"/>
          <p14:tracePt t="197575" x="4921250" y="2994025"/>
          <p14:tracePt t="197582" x="4937125" y="2986088"/>
          <p14:tracePt t="197614" x="4943475" y="2986088"/>
          <p14:tracePt t="197622" x="4959350" y="2970213"/>
          <p14:tracePt t="197630" x="4991100" y="2938463"/>
          <p14:tracePt t="197639" x="4999038" y="2916238"/>
          <p14:tracePt t="197646" x="5022850" y="2884488"/>
          <p14:tracePt t="197655" x="5046663" y="2852738"/>
          <p14:tracePt t="197662" x="5046663" y="2828925"/>
          <p14:tracePt t="197670" x="5060950" y="2790825"/>
          <p14:tracePt t="197678" x="5060950" y="2767013"/>
          <p14:tracePt t="197686" x="5060950" y="2751138"/>
          <p14:tracePt t="197694" x="5060950" y="2743200"/>
          <p14:tracePt t="197702" x="5054600" y="2727325"/>
          <p14:tracePt t="197710" x="5054600" y="2719388"/>
          <p14:tracePt t="197718" x="5022850" y="2719388"/>
          <p14:tracePt t="197726" x="4991100" y="2719388"/>
          <p14:tracePt t="197734" x="4929188" y="2719388"/>
          <p14:tracePt t="197743" x="4865688" y="2719388"/>
          <p14:tracePt t="197750" x="4732338" y="2751138"/>
          <p14:tracePt t="197758" x="4606925" y="2813050"/>
          <p14:tracePt t="197766" x="4403725" y="2916238"/>
          <p14:tracePt t="197774" x="4192588" y="3063875"/>
          <p14:tracePt t="197782" x="3957638" y="3213100"/>
          <p14:tracePt t="197791" x="3659188" y="3440113"/>
          <p14:tracePt t="197799" x="3360738" y="3644900"/>
          <p14:tracePt t="197806" x="3133725" y="3856038"/>
          <p14:tracePt t="197814" x="2890838" y="4075113"/>
          <p14:tracePt t="197822" x="2679700" y="4318000"/>
          <p14:tracePt t="197830" x="2570163" y="4576763"/>
          <p14:tracePt t="197839" x="2351088" y="4819650"/>
          <p14:tracePt t="197846" x="2154238" y="5040313"/>
          <p14:tracePt t="197854" x="1982788" y="5259388"/>
          <p14:tracePt t="197862" x="1889125" y="5408613"/>
          <p14:tracePt t="197870" x="1778000" y="5580063"/>
          <p14:tracePt t="197878" x="1700213" y="5721350"/>
          <p14:tracePt t="197886" x="1622425" y="5830888"/>
          <p14:tracePt t="197894" x="1558925" y="5918200"/>
          <p14:tracePt t="197902" x="1504950" y="6019800"/>
          <p14:tracePt t="197910" x="1465263" y="6097588"/>
          <p14:tracePt t="197918" x="1417638" y="6175375"/>
          <p14:tracePt t="197926" x="1379538" y="6238875"/>
          <p14:tracePt t="197934" x="1355725" y="6308725"/>
          <p14:tracePt t="197942" x="1331913" y="6380163"/>
          <p14:tracePt t="197950" x="1284288" y="6473825"/>
          <p14:tracePt t="197958" x="1270000" y="6545263"/>
          <p14:tracePt t="197966" x="1246188" y="6615113"/>
          <p14:tracePt t="197975" x="1214438" y="6677025"/>
          <p14:tracePt t="197993" x="1152525" y="6802438"/>
          <p14:tracePt t="197998" x="1120775" y="68421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Ключевое слово </a:t>
            </a:r>
            <a:r>
              <a:rPr lang="en-US" sz="1600" dirty="0">
                <a:solidFill>
                  <a:schemeClr val="bg1"/>
                </a:solidFill>
              </a:rPr>
              <a:t>this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6" name="Текст 10">
            <a:extLst>
              <a:ext uri="{FF2B5EF4-FFF2-40B4-BE49-F238E27FC236}">
                <a16:creationId xmlns:a16="http://schemas.microsoft.com/office/drawing/2014/main" id="{4B1B3CBF-630A-4583-B2E0-26B761CC428C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Передавая параметры конструктору, мы были вынуждены к имени переменной добавлять букву «</a:t>
            </a:r>
            <a:r>
              <a:rPr lang="en-US" sz="1400" dirty="0"/>
              <a:t>a</a:t>
            </a:r>
            <a:r>
              <a:rPr lang="ru-RU" sz="1400" dirty="0"/>
              <a:t>», что она не совпадала с именем поля. Но методы класса всегда имеют указатель на собственный объект – </a:t>
            </a:r>
            <a:r>
              <a:rPr lang="en-US" sz="1400" dirty="0"/>
              <a:t>this. </a:t>
            </a:r>
            <a:r>
              <a:rPr lang="ru-RU" sz="1400" dirty="0"/>
              <a:t>Вот как можно заменить наш конструктор.</a:t>
            </a:r>
          </a:p>
          <a:p>
            <a:pPr marL="0" indent="0" algn="just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(string Name, int Year, int Salary)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конструктор имена параметров совпадают с полями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this-&gt;Name = Name;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сохраняем данные, используя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this</a:t>
            </a:r>
            <a:endParaRPr lang="ru-RU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</a:rPr>
              <a:t>this-&gt;Year = Year;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this-&gt;Salary = Salary;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ru-RU" sz="1400" dirty="0"/>
              <a:t>Покажем, как используя ключевое слово </a:t>
            </a:r>
            <a:r>
              <a:rPr lang="en-US" sz="1400" dirty="0"/>
              <a:t>this</a:t>
            </a:r>
            <a:r>
              <a:rPr lang="ru-RU" sz="1400" dirty="0"/>
              <a:t>, можно сделать копию своего объекта.</a:t>
            </a:r>
          </a:p>
          <a:p>
            <a:pPr marL="0" indent="0" algn="just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* Copy()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создаем метод, который возвращает указатель на объект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TPers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 *P = new </a:t>
            </a:r>
            <a:r>
              <a:rPr lang="en-US" sz="1400" dirty="0" err="1">
                <a:latin typeface="Consolas" panose="020B0609020204030204" pitchFamily="49" charset="0"/>
              </a:rPr>
              <a:t>TPers</a:t>
            </a:r>
            <a:r>
              <a:rPr lang="en-US" sz="1400" dirty="0">
                <a:latin typeface="Consolas" panose="020B0609020204030204" pitchFamily="49" charset="0"/>
              </a:rPr>
              <a:t>(this-&gt;Name, this-&gt;Year, this-&gt;Salary);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создаем новый объект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return P;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возвращаем указатель на новый объект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ru-RU" sz="1400" dirty="0"/>
              <a:t>В дальнейшем мы еще увидим применение </a:t>
            </a:r>
            <a:r>
              <a:rPr lang="en-US" sz="1400" dirty="0"/>
              <a:t>this, </a:t>
            </a:r>
            <a:r>
              <a:rPr lang="ru-RU" sz="1400" dirty="0"/>
              <a:t>когда будем рассматривать перегрузку операторов.</a:t>
            </a:r>
          </a:p>
          <a:p>
            <a:pPr marL="0" indent="0" algn="just">
              <a:spcBef>
                <a:spcPts val="0"/>
              </a:spcBef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5C90A2-DC02-4C7A-9AFE-8284E0A9FE6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97" y="1143000"/>
            <a:ext cx="1540192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737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51"/>
    </mc:Choice>
    <mc:Fallback xmlns="">
      <p:transition spd="slow" advTm="123651"/>
    </mc:Fallback>
  </mc:AlternateContent>
  <p:extLst>
    <p:ext uri="{3A86A75C-4F4B-4683-9AE1-C65F6400EC91}">
      <p14:laserTraceLst xmlns:p14="http://schemas.microsoft.com/office/powerpoint/2010/main">
        <p14:tracePtLst>
          <p14:tracePt t="676" x="1770063" y="6700838"/>
          <p14:tracePt t="685" x="1865313" y="6567488"/>
          <p14:tracePt t="692" x="1943100" y="6403975"/>
          <p14:tracePt t="700" x="2036763" y="6199188"/>
          <p14:tracePt t="708" x="2108200" y="6003925"/>
          <p14:tracePt t="716" x="2162175" y="5846763"/>
          <p14:tracePt t="724" x="2217738" y="5580063"/>
          <p14:tracePt t="732" x="2287588" y="5400675"/>
          <p14:tracePt t="740" x="2351088" y="5203825"/>
          <p14:tracePt t="748" x="2389188" y="5054600"/>
          <p14:tracePt t="756" x="2428875" y="4891088"/>
          <p14:tracePt t="764" x="2484438" y="4694238"/>
          <p14:tracePt t="772" x="2522538" y="4491038"/>
          <p14:tracePt t="780" x="2546350" y="4310063"/>
          <p14:tracePt t="788" x="2578100" y="4106863"/>
          <p14:tracePt t="796" x="2601913" y="3903663"/>
          <p14:tracePt t="804" x="2640013" y="3738563"/>
          <p14:tracePt t="813" x="2647950" y="3605213"/>
          <p14:tracePt t="820" x="2679700" y="3479800"/>
          <p14:tracePt t="828" x="2695575" y="3386138"/>
          <p14:tracePt t="836" x="2703513" y="3276600"/>
          <p14:tracePt t="844" x="2719388" y="3213100"/>
          <p14:tracePt t="852" x="2719388" y="3127375"/>
          <p14:tracePt t="860" x="2727325" y="3063875"/>
          <p14:tracePt t="868" x="2727325" y="3009900"/>
          <p14:tracePt t="876" x="2743200" y="2954338"/>
          <p14:tracePt t="884" x="2743200" y="2908300"/>
          <p14:tracePt t="892" x="2749550" y="2860675"/>
          <p14:tracePt t="900" x="2757488" y="2820988"/>
          <p14:tracePt t="908" x="2773363" y="2767013"/>
          <p14:tracePt t="916" x="2773363" y="2727325"/>
          <p14:tracePt t="924" x="2773363" y="2695575"/>
          <p14:tracePt t="932" x="2773363" y="2657475"/>
          <p14:tracePt t="940" x="2773363" y="2625725"/>
          <p14:tracePt t="948" x="2773363" y="2609850"/>
          <p14:tracePt t="956" x="2773363" y="2586038"/>
          <p14:tracePt t="964" x="2773363" y="2578100"/>
          <p14:tracePt t="980" x="2773363" y="2570163"/>
          <p14:tracePt t="988" x="2773363" y="2562225"/>
          <p14:tracePt t="996" x="2773363" y="2555875"/>
          <p14:tracePt t="1621" x="2773363" y="2540000"/>
          <p14:tracePt t="1628" x="2773363" y="2532063"/>
          <p14:tracePt t="1660" x="2773363" y="2524125"/>
          <p14:tracePt t="1676" x="2773363" y="2516188"/>
          <p14:tracePt t="1710" x="2773363" y="2508250"/>
          <p14:tracePt t="1735" x="2773363" y="2500313"/>
          <p14:tracePt t="1790" x="2765425" y="2492375"/>
          <p14:tracePt t="1924" x="2757488" y="2484438"/>
          <p14:tracePt t="1932" x="2757488" y="2476500"/>
          <p14:tracePt t="1940" x="2757488" y="2468563"/>
          <p14:tracePt t="1948" x="2757488" y="2444750"/>
          <p14:tracePt t="1956" x="2757488" y="2414588"/>
          <p14:tracePt t="1964" x="2765425" y="2374900"/>
          <p14:tracePt t="1972" x="2773363" y="2335213"/>
          <p14:tracePt t="1980" x="2781300" y="2273300"/>
          <p14:tracePt t="1988" x="2781300" y="2217738"/>
          <p14:tracePt t="1996" x="2781300" y="2171700"/>
          <p14:tracePt t="2004" x="2781300" y="2116138"/>
          <p14:tracePt t="2012" x="2789238" y="2068513"/>
          <p14:tracePt t="2020" x="2789238" y="2022475"/>
          <p14:tracePt t="2028" x="2789238" y="1990725"/>
          <p14:tracePt t="2036" x="2789238" y="1943100"/>
          <p14:tracePt t="2044" x="2789238" y="1912938"/>
          <p14:tracePt t="2052" x="2789238" y="1889125"/>
          <p14:tracePt t="2060" x="2789238" y="1857375"/>
          <p14:tracePt t="2068" x="2789238" y="1841500"/>
          <p14:tracePt t="2076" x="2789238" y="1809750"/>
          <p14:tracePt t="2084" x="2789238" y="1779588"/>
          <p14:tracePt t="2092" x="2789238" y="1755775"/>
          <p14:tracePt t="2100" x="2789238" y="1724025"/>
          <p14:tracePt t="2108" x="2789238" y="1700213"/>
          <p14:tracePt t="2117" x="2789238" y="1670050"/>
          <p14:tracePt t="2124" x="2789238" y="1662113"/>
          <p14:tracePt t="2132" x="2789238" y="1630363"/>
          <p14:tracePt t="2141" x="2781300" y="1606550"/>
          <p14:tracePt t="2148" x="2773363" y="1598613"/>
          <p14:tracePt t="2156" x="2773363" y="1582738"/>
          <p14:tracePt t="2164" x="2765425" y="1558925"/>
          <p14:tracePt t="2172" x="2765425" y="1544638"/>
          <p14:tracePt t="2188" x="2757488" y="1520825"/>
          <p14:tracePt t="2196" x="2749550" y="1512888"/>
          <p14:tracePt t="2204" x="2749550" y="1504950"/>
          <p14:tracePt t="2212" x="2749550" y="1473200"/>
          <p14:tracePt t="2220" x="2749550" y="1465263"/>
          <p14:tracePt t="2228" x="2743200" y="1449388"/>
          <p14:tracePt t="2236" x="2743200" y="1441450"/>
          <p14:tracePt t="2244" x="2735263" y="1427163"/>
          <p14:tracePt t="2252" x="2727325" y="1403350"/>
          <p14:tracePt t="2268" x="2727325" y="1395413"/>
          <p14:tracePt t="2276" x="2719388" y="1387475"/>
          <p14:tracePt t="2284" x="2719388" y="1379538"/>
          <p14:tracePt t="2292" x="2711450" y="1363663"/>
          <p14:tracePt t="2308" x="2711450" y="1355725"/>
          <p14:tracePt t="2317" x="2703513" y="1347788"/>
          <p14:tracePt t="2397" x="2703513" y="1339850"/>
          <p14:tracePt t="2404" x="2703513" y="1316038"/>
          <p14:tracePt t="2412" x="2711450" y="1301750"/>
          <p14:tracePt t="2420" x="2749550" y="1270000"/>
          <p14:tracePt t="2428" x="2765425" y="1262063"/>
          <p14:tracePt t="2436" x="2797175" y="1238250"/>
          <p14:tracePt t="2444" x="2836863" y="1222375"/>
          <p14:tracePt t="2452" x="2867025" y="1214438"/>
          <p14:tracePt t="2460" x="2906713" y="1198563"/>
          <p14:tracePt t="2468" x="2938463" y="1190625"/>
          <p14:tracePt t="2476" x="2986088" y="1184275"/>
          <p14:tracePt t="2484" x="3000375" y="1176338"/>
          <p14:tracePt t="2492" x="3008313" y="1176338"/>
          <p14:tracePt t="2500" x="3024188" y="1176338"/>
          <p14:tracePt t="2508" x="3032125" y="1176338"/>
          <p14:tracePt t="2516" x="3040063" y="1176338"/>
          <p14:tracePt t="2693" x="3032125" y="1176338"/>
          <p14:tracePt t="2708" x="3008313" y="1168400"/>
          <p14:tracePt t="2716" x="2986088" y="1144588"/>
          <p14:tracePt t="2724" x="2946400" y="1120775"/>
          <p14:tracePt t="2732" x="2930525" y="1104900"/>
          <p14:tracePt t="2740" x="2890838" y="1065213"/>
          <p14:tracePt t="2748" x="2852738" y="1027113"/>
          <p14:tracePt t="2756" x="2813050" y="987425"/>
          <p14:tracePt t="2765" x="2773363" y="947738"/>
          <p14:tracePt t="2772" x="2735263" y="917575"/>
          <p14:tracePt t="2780" x="2703513" y="885825"/>
          <p14:tracePt t="2788" x="2655888" y="838200"/>
          <p14:tracePt t="2796" x="2624138" y="808038"/>
          <p14:tracePt t="2804" x="2593975" y="768350"/>
          <p14:tracePt t="2812" x="2570163" y="752475"/>
          <p14:tracePt t="2820" x="2546350" y="728663"/>
          <p14:tracePt t="2828" x="2522538" y="712788"/>
          <p14:tracePt t="2836" x="2506663" y="696913"/>
          <p14:tracePt t="2844" x="2484438" y="674688"/>
          <p14:tracePt t="2852" x="2460625" y="658813"/>
          <p14:tracePt t="2860" x="2444750" y="635000"/>
          <p14:tracePt t="2868" x="2413000" y="611188"/>
          <p14:tracePt t="2876" x="2397125" y="587375"/>
          <p14:tracePt t="2884" x="2366963" y="563563"/>
          <p14:tracePt t="2892" x="2351088" y="549275"/>
          <p14:tracePt t="2900" x="2327275" y="525463"/>
          <p14:tracePt t="2908" x="2303463" y="509588"/>
          <p14:tracePt t="2916" x="2295525" y="493713"/>
          <p14:tracePt t="2924" x="2271713" y="477838"/>
          <p14:tracePt t="2932" x="2263775" y="469900"/>
          <p14:tracePt t="2940" x="2241550" y="454025"/>
          <p14:tracePt t="2956" x="2241550" y="446088"/>
          <p14:tracePt t="2964" x="2233613" y="446088"/>
          <p14:tracePt t="2972" x="2225675" y="438150"/>
          <p14:tracePt t="2980" x="2225675" y="431800"/>
          <p14:tracePt t="2988" x="2225675" y="423863"/>
          <p14:tracePt t="3004" x="2217738" y="415925"/>
          <p14:tracePt t="3012" x="2217738" y="407988"/>
          <p14:tracePt t="3020" x="2217738" y="400050"/>
          <p14:tracePt t="3060" x="2217738" y="392113"/>
          <p14:tracePt t="3077" x="2217738" y="384175"/>
          <p14:tracePt t="3084" x="2217738" y="376238"/>
          <p14:tracePt t="3092" x="2249488" y="368300"/>
          <p14:tracePt t="3101" x="2271713" y="352425"/>
          <p14:tracePt t="3108" x="2303463" y="352425"/>
          <p14:tracePt t="3117" x="2343150" y="352425"/>
          <p14:tracePt t="3124" x="2374900" y="344488"/>
          <p14:tracePt t="3132" x="2389188" y="336550"/>
          <p14:tracePt t="3140" x="2428875" y="320675"/>
          <p14:tracePt t="3148" x="2444750" y="312738"/>
          <p14:tracePt t="3156" x="2444750" y="306388"/>
          <p14:tracePt t="3164" x="2460625" y="306388"/>
          <p14:tracePt t="3172" x="2460625" y="298450"/>
          <p14:tracePt t="3180" x="2468563" y="290513"/>
          <p14:tracePt t="3196" x="2468563" y="274638"/>
          <p14:tracePt t="3204" x="2468563" y="266700"/>
          <p14:tracePt t="3212" x="2468563" y="250825"/>
          <p14:tracePt t="3220" x="2468563" y="234950"/>
          <p14:tracePt t="3228" x="2460625" y="211138"/>
          <p14:tracePt t="3236" x="2452688" y="195263"/>
          <p14:tracePt t="3244" x="2436813" y="180975"/>
          <p14:tracePt t="3252" x="2374900" y="149225"/>
          <p14:tracePt t="3260" x="2343150" y="141288"/>
          <p14:tracePt t="3268" x="2295525" y="125413"/>
          <p14:tracePt t="3276" x="2241550" y="101600"/>
          <p14:tracePt t="3284" x="2185988" y="93663"/>
          <p14:tracePt t="3292" x="2132013" y="69850"/>
          <p14:tracePt t="3300" x="2092325" y="69850"/>
          <p14:tracePt t="3308" x="2036763" y="61913"/>
          <p14:tracePt t="3316" x="1990725" y="55563"/>
          <p14:tracePt t="3324" x="1966913" y="55563"/>
          <p14:tracePt t="3332" x="1951038" y="55563"/>
          <p14:tracePt t="3340" x="1927225" y="55563"/>
          <p14:tracePt t="3348" x="1903413" y="55563"/>
          <p14:tracePt t="3356" x="1881188" y="55563"/>
          <p14:tracePt t="3364" x="1873250" y="55563"/>
          <p14:tracePt t="3372" x="1857375" y="55563"/>
          <p14:tracePt t="3380" x="1841500" y="55563"/>
          <p14:tracePt t="3388" x="1825625" y="55563"/>
          <p14:tracePt t="3396" x="1801813" y="61913"/>
          <p14:tracePt t="3404" x="1785938" y="69850"/>
          <p14:tracePt t="3412" x="1770063" y="85725"/>
          <p14:tracePt t="3420" x="1755775" y="93663"/>
          <p14:tracePt t="3428" x="1739900" y="101600"/>
          <p14:tracePt t="3436" x="1731963" y="101600"/>
          <p14:tracePt t="3444" x="1716088" y="117475"/>
          <p14:tracePt t="3452" x="1716088" y="125413"/>
          <p14:tracePt t="3460" x="1700213" y="141288"/>
          <p14:tracePt t="3469" x="1692275" y="157163"/>
          <p14:tracePt t="3506" x="1676400" y="203200"/>
          <p14:tracePt t="3508" x="1668463" y="250825"/>
          <p14:tracePt t="3516" x="1668463" y="274638"/>
          <p14:tracePt t="3528" x="1668463" y="290513"/>
          <p14:tracePt t="3538" x="1668463" y="320675"/>
          <p14:tracePt t="3540" x="1676400" y="336550"/>
          <p14:tracePt t="3548" x="1692275" y="368300"/>
          <p14:tracePt t="3556" x="1724025" y="400050"/>
          <p14:tracePt t="3564" x="1763713" y="431800"/>
          <p14:tracePt t="3572" x="1778000" y="438150"/>
          <p14:tracePt t="3580" x="1801813" y="461963"/>
          <p14:tracePt t="3588" x="1865313" y="485775"/>
          <p14:tracePt t="3596" x="1927225" y="509588"/>
          <p14:tracePt t="3604" x="1958975" y="517525"/>
          <p14:tracePt t="3618" x="2028825" y="533400"/>
          <p14:tracePt t="3620" x="2044700" y="541338"/>
          <p14:tracePt t="3628" x="2100263" y="549275"/>
          <p14:tracePt t="3638" x="2154238" y="557213"/>
          <p14:tracePt t="3644" x="2193925" y="557213"/>
          <p14:tracePt t="3652" x="2225675" y="557213"/>
          <p14:tracePt t="3660" x="2263775" y="557213"/>
          <p14:tracePt t="3669" x="2287588" y="557213"/>
          <p14:tracePt t="3685" x="2303463" y="557213"/>
          <p14:tracePt t="3700" x="2311400" y="557213"/>
          <p14:tracePt t="3716" x="2311400" y="549275"/>
          <p14:tracePt t="3733" x="2319338" y="533400"/>
          <p14:tracePt t="3748" x="2319338" y="525463"/>
          <p14:tracePt t="3756" x="2327275" y="525463"/>
          <p14:tracePt t="3780" x="2335213" y="525463"/>
          <p14:tracePt t="3796" x="2359025" y="533400"/>
          <p14:tracePt t="3805" x="2389188" y="579438"/>
          <p14:tracePt t="3812" x="2405063" y="635000"/>
          <p14:tracePt t="3821" x="2452688" y="696913"/>
          <p14:tracePt t="3828" x="2476500" y="768350"/>
          <p14:tracePt t="3837" x="2538413" y="862013"/>
          <p14:tracePt t="3844" x="2578100" y="955675"/>
          <p14:tracePt t="3853" x="2624138" y="1035050"/>
          <p14:tracePt t="3860" x="2679700" y="1136650"/>
          <p14:tracePt t="3869" x="2711450" y="1206500"/>
          <p14:tracePt t="3876" x="2749550" y="1270000"/>
          <p14:tracePt t="3886" x="2773363" y="1331913"/>
          <p14:tracePt t="3892" x="2805113" y="1403350"/>
          <p14:tracePt t="3900" x="2813050" y="1427163"/>
          <p14:tracePt t="3908" x="2820988" y="1457325"/>
          <p14:tracePt t="3916" x="2820988" y="1489075"/>
          <p14:tracePt t="3924" x="2820988" y="1512888"/>
          <p14:tracePt t="3933" x="2820988" y="1536700"/>
          <p14:tracePt t="3940" x="2820988" y="1558925"/>
          <p14:tracePt t="3948" x="2820988" y="1574800"/>
          <p14:tracePt t="3956" x="2820988" y="1598613"/>
          <p14:tracePt t="3964" x="2820988" y="1614488"/>
          <p14:tracePt t="3972" x="2820988" y="1622425"/>
          <p14:tracePt t="3980" x="2820988" y="1638300"/>
          <p14:tracePt t="3988" x="2820988" y="1646238"/>
          <p14:tracePt t="3996" x="2820988" y="1662113"/>
          <p14:tracePt t="4005" x="2828925" y="1670050"/>
          <p14:tracePt t="4012" x="2828925" y="1677988"/>
          <p14:tracePt t="4021" x="2828925" y="1692275"/>
          <p14:tracePt t="4028" x="2844800" y="1700213"/>
          <p14:tracePt t="4037" x="2844800" y="1716088"/>
          <p14:tracePt t="4044" x="2852738" y="1724025"/>
          <p14:tracePt t="4053" x="2860675" y="1731963"/>
          <p14:tracePt t="4060" x="2882900" y="1747838"/>
          <p14:tracePt t="4068" x="2906713" y="1779588"/>
          <p14:tracePt t="4076" x="2938463" y="1803400"/>
          <p14:tracePt t="4084" x="2970213" y="1817688"/>
          <p14:tracePt t="4092" x="3016250" y="1849438"/>
          <p14:tracePt t="4100" x="3087688" y="1865313"/>
          <p14:tracePt t="4108" x="3141663" y="1897063"/>
          <p14:tracePt t="4116" x="3181350" y="1897063"/>
          <p14:tracePt t="4124" x="3235325" y="1905000"/>
          <p14:tracePt t="4132" x="3282950" y="1912938"/>
          <p14:tracePt t="4140" x="3314700" y="1912938"/>
          <p14:tracePt t="4148" x="3360738" y="1928813"/>
          <p14:tracePt t="4156" x="3376613" y="1928813"/>
          <p14:tracePt t="4164" x="3392488" y="1935163"/>
          <p14:tracePt t="4172" x="3408363" y="1935163"/>
          <p14:tracePt t="4180" x="3424238" y="1943100"/>
          <p14:tracePt t="4188" x="3432175" y="1943100"/>
          <p14:tracePt t="4196" x="3440113" y="1958975"/>
          <p14:tracePt t="4204" x="3455988" y="1966913"/>
          <p14:tracePt t="4212" x="3471863" y="1982788"/>
          <p14:tracePt t="4220" x="3486150" y="1998663"/>
          <p14:tracePt t="4228" x="3502025" y="2006600"/>
          <p14:tracePt t="4237" x="3502025" y="2014538"/>
          <p14:tracePt t="4244" x="3509963" y="2022475"/>
          <p14:tracePt t="4252" x="3517900" y="2030413"/>
          <p14:tracePt t="4260" x="3533775" y="2038350"/>
          <p14:tracePt t="4268" x="3541713" y="2038350"/>
          <p14:tracePt t="4276" x="3557588" y="2046288"/>
          <p14:tracePt t="4292" x="3565525" y="2046288"/>
          <p14:tracePt t="4300" x="3581400" y="2054225"/>
          <p14:tracePt t="4316" x="3597275" y="2054225"/>
          <p14:tracePt t="4324" x="3611563" y="2054225"/>
          <p14:tracePt t="4332" x="3619500" y="2068513"/>
          <p14:tracePt t="4341" x="3627438" y="2076450"/>
          <p14:tracePt t="4348" x="3651250" y="2076450"/>
          <p14:tracePt t="4356" x="3659188" y="2084388"/>
          <p14:tracePt t="4364" x="3667125" y="2092325"/>
          <p14:tracePt t="4372" x="3675063" y="2100263"/>
          <p14:tracePt t="4380" x="3683000" y="2108200"/>
          <p14:tracePt t="4388" x="3683000" y="2116138"/>
          <p14:tracePt t="4396" x="3683000" y="2132013"/>
          <p14:tracePt t="4405" x="3683000" y="2147888"/>
          <p14:tracePt t="4412" x="3683000" y="2171700"/>
          <p14:tracePt t="4421" x="3683000" y="2179638"/>
          <p14:tracePt t="4429" x="3675063" y="2209800"/>
          <p14:tracePt t="4437" x="3675063" y="2241550"/>
          <p14:tracePt t="4445" x="3643313" y="2289175"/>
          <p14:tracePt t="4452" x="3635375" y="2311400"/>
          <p14:tracePt t="4460" x="3611563" y="2351088"/>
          <p14:tracePt t="4468" x="3611563" y="2366963"/>
          <p14:tracePt t="4476" x="3611563" y="2382838"/>
          <p14:tracePt t="4485" x="3611563" y="2406650"/>
          <p14:tracePt t="4492" x="3611563" y="2430463"/>
          <p14:tracePt t="4500" x="3611563" y="2436813"/>
          <p14:tracePt t="4508" x="3619500" y="2460625"/>
          <p14:tracePt t="4517" x="3619500" y="2484438"/>
          <p14:tracePt t="4524" x="3643313" y="2500313"/>
          <p14:tracePt t="4532" x="3667125" y="2532063"/>
          <p14:tracePt t="4541" x="3675063" y="2540000"/>
          <p14:tracePt t="4548" x="3683000" y="2555875"/>
          <p14:tracePt t="4564" x="3683000" y="2570163"/>
          <p14:tracePt t="4572" x="3683000" y="2578100"/>
          <p14:tracePt t="4584" x="3698875" y="2586038"/>
          <p14:tracePt t="4596" x="3698875" y="2593975"/>
          <p14:tracePt t="4876" x="3706813" y="2593975"/>
          <p14:tracePt t="4884" x="3714750" y="2593975"/>
          <p14:tracePt t="4892" x="3721100" y="2593975"/>
          <p14:tracePt t="4918" x="3729038" y="2593975"/>
          <p14:tracePt t="4924" x="3736975" y="2593975"/>
          <p14:tracePt t="5012" x="3744913" y="2593975"/>
          <p14:tracePt t="5077" x="3744913" y="2586038"/>
          <p14:tracePt t="5108" x="3736975" y="2578100"/>
          <p14:tracePt t="5116" x="3736975" y="2570163"/>
          <p14:tracePt t="5124" x="3729038" y="2570163"/>
          <p14:tracePt t="5132" x="3721100" y="2562225"/>
          <p14:tracePt t="5148" x="3706813" y="2555875"/>
          <p14:tracePt t="5156" x="3698875" y="2555875"/>
          <p14:tracePt t="5188" x="3690938" y="2555875"/>
          <p14:tracePt t="5196" x="3683000" y="2555875"/>
          <p14:tracePt t="5204" x="3675063" y="2555875"/>
          <p14:tracePt t="5220" x="3667125" y="2555875"/>
          <p14:tracePt t="5228" x="3659188" y="2555875"/>
          <p14:tracePt t="5236" x="3651250" y="2555875"/>
          <p14:tracePt t="5252" x="3643313" y="2555875"/>
          <p14:tracePt t="5260" x="3635375" y="2555875"/>
          <p14:tracePt t="5276" x="3627438" y="2555875"/>
          <p14:tracePt t="5308" x="3627438" y="2562225"/>
          <p14:tracePt t="5508" x="3627438" y="2570163"/>
          <p14:tracePt t="5900" x="3627438" y="2578100"/>
          <p14:tracePt t="5916" x="3635375" y="2578100"/>
          <p14:tracePt t="5924" x="3643313" y="2578100"/>
          <p14:tracePt t="5932" x="3659188" y="2578100"/>
          <p14:tracePt t="5940" x="3675063" y="2578100"/>
          <p14:tracePt t="5948" x="3683000" y="2578100"/>
          <p14:tracePt t="5956" x="3698875" y="2578100"/>
          <p14:tracePt t="5964" x="3706813" y="2578100"/>
          <p14:tracePt t="5972" x="3721100" y="2578100"/>
          <p14:tracePt t="5988" x="3729038" y="2578100"/>
          <p14:tracePt t="6004" x="3744913" y="2578100"/>
          <p14:tracePt t="6020" x="3752850" y="2555875"/>
          <p14:tracePt t="6028" x="3760788" y="2555875"/>
          <p14:tracePt t="6036" x="3760788" y="2547938"/>
          <p14:tracePt t="6044" x="3760788" y="2532063"/>
          <p14:tracePt t="6060" x="3760788" y="2516188"/>
          <p14:tracePt t="6068" x="3752850" y="2508250"/>
          <p14:tracePt t="6079" x="3752850" y="2500313"/>
          <p14:tracePt t="6084" x="3736975" y="2492375"/>
          <p14:tracePt t="6092" x="3729038" y="2476500"/>
          <p14:tracePt t="6100" x="3721100" y="2476500"/>
          <p14:tracePt t="6108" x="3706813" y="2468563"/>
          <p14:tracePt t="6116" x="3675063" y="2452688"/>
          <p14:tracePt t="6124" x="3659188" y="2452688"/>
          <p14:tracePt t="6132" x="3627438" y="2444750"/>
          <p14:tracePt t="6140" x="3603625" y="2444750"/>
          <p14:tracePt t="6148" x="3581400" y="2436813"/>
          <p14:tracePt t="6156" x="3533775" y="2422525"/>
          <p14:tracePt t="6164" x="3517900" y="2422525"/>
          <p14:tracePt t="6172" x="3509963" y="2422525"/>
          <p14:tracePt t="6180" x="3486150" y="2422525"/>
          <p14:tracePt t="6188" x="3478213" y="2422525"/>
          <p14:tracePt t="6196" x="3471863" y="2422525"/>
          <p14:tracePt t="6357" x="3478213" y="2422525"/>
          <p14:tracePt t="6365" x="3509963" y="2430463"/>
          <p14:tracePt t="6372" x="3549650" y="2452688"/>
          <p14:tracePt t="6380" x="3581400" y="2460625"/>
          <p14:tracePt t="6388" x="3603625" y="2468563"/>
          <p14:tracePt t="6396" x="3635375" y="2468563"/>
          <p14:tracePt t="6405" x="3675063" y="2484438"/>
          <p14:tracePt t="6412" x="3706813" y="2484438"/>
          <p14:tracePt t="6420" x="3721100" y="2484438"/>
          <p14:tracePt t="6428" x="3752850" y="2484438"/>
          <p14:tracePt t="6436" x="3768725" y="2484438"/>
          <p14:tracePt t="6444" x="3776663" y="2484438"/>
          <p14:tracePt t="6452" x="3816350" y="2476500"/>
          <p14:tracePt t="6460" x="3840163" y="2452688"/>
          <p14:tracePt t="6469" x="3854450" y="2444750"/>
          <p14:tracePt t="6476" x="3886200" y="2422525"/>
          <p14:tracePt t="6484" x="3910013" y="2406650"/>
          <p14:tracePt t="6492" x="3941763" y="2382838"/>
          <p14:tracePt t="6500" x="3963988" y="2374900"/>
          <p14:tracePt t="6508" x="3971925" y="2359025"/>
          <p14:tracePt t="6516" x="4003675" y="2351088"/>
          <p14:tracePt t="6524" x="4027488" y="2343150"/>
          <p14:tracePt t="6532" x="4051300" y="2327275"/>
          <p14:tracePt t="6540" x="4067175" y="2319338"/>
          <p14:tracePt t="6548" x="4083050" y="2311400"/>
          <p14:tracePt t="6556" x="4105275" y="2305050"/>
          <p14:tracePt t="6564" x="4121150" y="2297113"/>
          <p14:tracePt t="6572" x="4152900" y="2281238"/>
          <p14:tracePt t="6580" x="4168775" y="2273300"/>
          <p14:tracePt t="6602" x="4206875" y="2257425"/>
          <p14:tracePt t="6605" x="4238625" y="2241550"/>
          <p14:tracePt t="6612" x="4254500" y="2233613"/>
          <p14:tracePt t="6620" x="4270375" y="2225675"/>
          <p14:tracePt t="6628" x="4286250" y="2217738"/>
          <p14:tracePt t="6636" x="4318000" y="2209800"/>
          <p14:tracePt t="6644" x="4332288" y="2193925"/>
          <p14:tracePt t="6652" x="4340225" y="2193925"/>
          <p14:tracePt t="6660" x="4364038" y="2179638"/>
          <p14:tracePt t="6668" x="4371975" y="2179638"/>
          <p14:tracePt t="6676" x="4387850" y="2171700"/>
          <p14:tracePt t="6684" x="4403725" y="2171700"/>
          <p14:tracePt t="6692" x="4411663" y="2163763"/>
          <p14:tracePt t="6700" x="4427538" y="2155825"/>
          <p14:tracePt t="6708" x="4435475" y="2155825"/>
          <p14:tracePt t="6716" x="4449763" y="2155825"/>
          <p14:tracePt t="6724" x="4465638" y="2147888"/>
          <p14:tracePt t="6732" x="4473575" y="2147888"/>
          <p14:tracePt t="6740" x="4489450" y="2139950"/>
          <p14:tracePt t="6748" x="4497388" y="2139950"/>
          <p14:tracePt t="6764" x="4505325" y="2132013"/>
          <p14:tracePt t="6772" x="4513263" y="2124075"/>
          <p14:tracePt t="6789" x="4513263" y="2116138"/>
          <p14:tracePt t="6796" x="4521200" y="2108200"/>
          <p14:tracePt t="6812" x="4521200" y="2092325"/>
          <p14:tracePt t="6820" x="4521200" y="2084388"/>
          <p14:tracePt t="6836" x="4521200" y="2076450"/>
          <p14:tracePt t="6844" x="4521200" y="2060575"/>
          <p14:tracePt t="6852" x="4521200" y="2046288"/>
          <p14:tracePt t="6860" x="4521200" y="2038350"/>
          <p14:tracePt t="6868" x="4521200" y="2022475"/>
          <p14:tracePt t="6876" x="4521200" y="1998663"/>
          <p14:tracePt t="6884" x="4521200" y="1974850"/>
          <p14:tracePt t="6892" x="4521200" y="1943100"/>
          <p14:tracePt t="6900" x="4505325" y="1928813"/>
          <p14:tracePt t="6908" x="4489450" y="1905000"/>
          <p14:tracePt t="6916" x="4481513" y="1881188"/>
          <p14:tracePt t="6924" x="4465638" y="1865313"/>
          <p14:tracePt t="6932" x="4449763" y="1849438"/>
          <p14:tracePt t="6940" x="4443413" y="1841500"/>
          <p14:tracePt t="6948" x="4419600" y="1803400"/>
          <p14:tracePt t="6956" x="4403725" y="1795463"/>
          <p14:tracePt t="6964" x="4395788" y="1771650"/>
          <p14:tracePt t="6972" x="4371975" y="1747838"/>
          <p14:tracePt t="6980" x="4364038" y="1739900"/>
          <p14:tracePt t="6988" x="4348163" y="1716088"/>
          <p14:tracePt t="6996" x="4332288" y="1708150"/>
          <p14:tracePt t="7005" x="4302125" y="1684338"/>
          <p14:tracePt t="7013" x="4294188" y="1684338"/>
          <p14:tracePt t="7020" x="4254500" y="1670050"/>
          <p14:tracePt t="7028" x="4238625" y="1654175"/>
          <p14:tracePt t="7036" x="4214813" y="1646238"/>
          <p14:tracePt t="7044" x="4206875" y="1630363"/>
          <p14:tracePt t="7052" x="4168775" y="1630363"/>
          <p14:tracePt t="7060" x="4152900" y="1622425"/>
          <p14:tracePt t="7068" x="4144963" y="1614488"/>
          <p14:tracePt t="7076" x="4121150" y="1606550"/>
          <p14:tracePt t="7084" x="4097338" y="1606550"/>
          <p14:tracePt t="7092" x="4083050" y="1606550"/>
          <p14:tracePt t="7100" x="4051300" y="1606550"/>
          <p14:tracePt t="7108" x="4011613" y="1606550"/>
          <p14:tracePt t="7116" x="3979863" y="1606550"/>
          <p14:tracePt t="7124" x="3957638" y="1606550"/>
          <p14:tracePt t="7132" x="3925888" y="1606550"/>
          <p14:tracePt t="7140" x="3894138" y="1606550"/>
          <p14:tracePt t="7148" x="3894138" y="1598613"/>
          <p14:tracePt t="7156" x="3870325" y="1590675"/>
          <p14:tracePt t="7164" x="3840163" y="1582738"/>
          <p14:tracePt t="7172" x="3800475" y="1574800"/>
          <p14:tracePt t="7180" x="3784600" y="1566863"/>
          <p14:tracePt t="7188" x="3752850" y="1552575"/>
          <p14:tracePt t="7196" x="3736975" y="1552575"/>
          <p14:tracePt t="7206" x="3706813" y="1544638"/>
          <p14:tracePt t="7212" x="3683000" y="1536700"/>
          <p14:tracePt t="7220" x="3651250" y="1528763"/>
          <p14:tracePt t="7228" x="3627438" y="1520825"/>
          <p14:tracePt t="7236" x="3603625" y="1520825"/>
          <p14:tracePt t="7244" x="3573463" y="1512888"/>
          <p14:tracePt t="7252" x="3549650" y="1497013"/>
          <p14:tracePt t="7260" x="3525838" y="1489075"/>
          <p14:tracePt t="7268" x="3486150" y="1473200"/>
          <p14:tracePt t="7276" x="3448050" y="1465263"/>
          <p14:tracePt t="7284" x="3416300" y="1465263"/>
          <p14:tracePt t="7292" x="3352800" y="1465263"/>
          <p14:tracePt t="7300" x="3314700" y="1465263"/>
          <p14:tracePt t="7308" x="3267075" y="1465263"/>
          <p14:tracePt t="7316" x="3228975" y="1465263"/>
          <p14:tracePt t="7324" x="3181350" y="1465263"/>
          <p14:tracePt t="7332" x="3141663" y="1465263"/>
          <p14:tracePt t="7340" x="3095625" y="1465263"/>
          <p14:tracePt t="7348" x="3055938" y="1465263"/>
          <p14:tracePt t="7356" x="3024188" y="1465263"/>
          <p14:tracePt t="7364" x="2992438" y="1465263"/>
          <p14:tracePt t="7372" x="2962275" y="1465263"/>
          <p14:tracePt t="7380" x="2938463" y="1465263"/>
          <p14:tracePt t="7388" x="2906713" y="1465263"/>
          <p14:tracePt t="7396" x="2860675" y="1465263"/>
          <p14:tracePt t="7404" x="2828925" y="1465263"/>
          <p14:tracePt t="7412" x="2797175" y="1465263"/>
          <p14:tracePt t="7420" x="2765425" y="1465263"/>
          <p14:tracePt t="7428" x="2719388" y="1465263"/>
          <p14:tracePt t="7436" x="2687638" y="1465263"/>
          <p14:tracePt t="7444" x="2640013" y="1465263"/>
          <p14:tracePt t="7453" x="2586038" y="1465263"/>
          <p14:tracePt t="7460" x="2538413" y="1465263"/>
          <p14:tracePt t="7468" x="2476500" y="1465263"/>
          <p14:tracePt t="7476" x="2468563" y="1465263"/>
          <p14:tracePt t="7484" x="2436813" y="1465263"/>
          <p14:tracePt t="7492" x="2397125" y="1465263"/>
          <p14:tracePt t="7500" x="2351088" y="1465263"/>
          <p14:tracePt t="7508" x="2319338" y="1465263"/>
          <p14:tracePt t="7516" x="2279650" y="1465263"/>
          <p14:tracePt t="7524" x="2225675" y="1465263"/>
          <p14:tracePt t="7532" x="2201863" y="1465263"/>
          <p14:tracePt t="7540" x="2162175" y="1465263"/>
          <p14:tracePt t="7548" x="2138363" y="1465263"/>
          <p14:tracePt t="7556" x="2116138" y="1465263"/>
          <p14:tracePt t="7564" x="2084388" y="1465263"/>
          <p14:tracePt t="7574" x="2060575" y="1465263"/>
          <p14:tracePt t="7580" x="2012950" y="1465263"/>
          <p14:tracePt t="7605" x="1935163" y="1489075"/>
          <p14:tracePt t="7612" x="1903413" y="1497013"/>
          <p14:tracePt t="7620" x="1881188" y="1504950"/>
          <p14:tracePt t="7628" x="1841500" y="1512888"/>
          <p14:tracePt t="7637" x="1801813" y="1528763"/>
          <p14:tracePt t="7644" x="1763713" y="1544638"/>
          <p14:tracePt t="7652" x="1731963" y="1552575"/>
          <p14:tracePt t="7660" x="1692275" y="1558925"/>
          <p14:tracePt t="7668" x="1646238" y="1558925"/>
          <p14:tracePt t="7676" x="1614488" y="1566863"/>
          <p14:tracePt t="7684" x="1590675" y="1566863"/>
          <p14:tracePt t="7692" x="1574800" y="1574800"/>
          <p14:tracePt t="7700" x="1566863" y="1582738"/>
          <p14:tracePt t="7708" x="1543050" y="1582738"/>
          <p14:tracePt t="7716" x="1527175" y="1582738"/>
          <p14:tracePt t="7724" x="1512888" y="1598613"/>
          <p14:tracePt t="7741" x="1497013" y="1598613"/>
          <p14:tracePt t="7748" x="1489075" y="1606550"/>
          <p14:tracePt t="7756" x="1473200" y="1606550"/>
          <p14:tracePt t="7764" x="1465263" y="1606550"/>
          <p14:tracePt t="7772" x="1441450" y="1606550"/>
          <p14:tracePt t="7780" x="1425575" y="1622425"/>
          <p14:tracePt t="7788" x="1417638" y="1622425"/>
          <p14:tracePt t="7796" x="1401763" y="1638300"/>
          <p14:tracePt t="7804" x="1387475" y="1638300"/>
          <p14:tracePt t="7812" x="1371600" y="1654175"/>
          <p14:tracePt t="7820" x="1363663" y="1662113"/>
          <p14:tracePt t="7828" x="1347788" y="1662113"/>
          <p14:tracePt t="7836" x="1331913" y="1670050"/>
          <p14:tracePt t="7844" x="1323975" y="1677988"/>
          <p14:tracePt t="7852" x="1316038" y="1677988"/>
          <p14:tracePt t="7860" x="1308100" y="1684338"/>
          <p14:tracePt t="7876" x="1300163" y="1684338"/>
          <p14:tracePt t="7925" x="1292225" y="1692275"/>
          <p14:tracePt t="7932" x="1270000" y="1700213"/>
          <p14:tracePt t="7949" x="1262063" y="1708150"/>
          <p14:tracePt t="7956" x="1254125" y="1708150"/>
          <p14:tracePt t="7964" x="1238250" y="1724025"/>
          <p14:tracePt t="7973" x="1214438" y="1739900"/>
          <p14:tracePt t="7980" x="1198563" y="1763713"/>
          <p14:tracePt t="7988" x="1182688" y="1763713"/>
          <p14:tracePt t="7996" x="1174750" y="1771650"/>
          <p14:tracePt t="8004" x="1158875" y="1779588"/>
          <p14:tracePt t="8022" x="1144588" y="1787525"/>
          <p14:tracePt t="8037" x="1136650" y="1787525"/>
          <p14:tracePt t="8084" x="1136650" y="1795463"/>
          <p14:tracePt t="8092" x="1120775" y="1803400"/>
          <p14:tracePt t="8100" x="1112838" y="1817688"/>
          <p14:tracePt t="8108" x="1104900" y="1833563"/>
          <p14:tracePt t="8116" x="1081088" y="1849438"/>
          <p14:tracePt t="8124" x="1073150" y="1873250"/>
          <p14:tracePt t="8132" x="1057275" y="1881188"/>
          <p14:tracePt t="8140" x="1057275" y="1889125"/>
          <p14:tracePt t="8148" x="1049338" y="1905000"/>
          <p14:tracePt t="8156" x="1041400" y="1905000"/>
          <p14:tracePt t="8164" x="1041400" y="1912938"/>
          <p14:tracePt t="8172" x="1041400" y="1928813"/>
          <p14:tracePt t="8180" x="1035050" y="1928813"/>
          <p14:tracePt t="8196" x="1035050" y="1935163"/>
          <p14:tracePt t="8206" x="1035050" y="1943100"/>
          <p14:tracePt t="8212" x="1035050" y="1951038"/>
          <p14:tracePt t="8220" x="1035050" y="1966913"/>
          <p14:tracePt t="8228" x="1035050" y="1982788"/>
          <p14:tracePt t="8236" x="1035050" y="1998663"/>
          <p14:tracePt t="8244" x="1035050" y="2006600"/>
          <p14:tracePt t="8252" x="1041400" y="2038350"/>
          <p14:tracePt t="8260" x="1041400" y="2068513"/>
          <p14:tracePt t="8268" x="1065213" y="2100263"/>
          <p14:tracePt t="8276" x="1073150" y="2124075"/>
          <p14:tracePt t="8284" x="1089025" y="2147888"/>
          <p14:tracePt t="8292" x="1089025" y="2155825"/>
          <p14:tracePt t="8300" x="1096963" y="2155825"/>
          <p14:tracePt t="8308" x="1096963" y="2163763"/>
          <p14:tracePt t="8324" x="1112838" y="2171700"/>
          <p14:tracePt t="8332" x="1120775" y="2179638"/>
          <p14:tracePt t="8340" x="1128713" y="2185988"/>
          <p14:tracePt t="8348" x="1128713" y="2193925"/>
          <p14:tracePt t="8356" x="1144588" y="2209800"/>
          <p14:tracePt t="8373" x="1158875" y="2225675"/>
          <p14:tracePt t="8380" x="1174750" y="2241550"/>
          <p14:tracePt t="8388" x="1182688" y="2249488"/>
          <p14:tracePt t="8396" x="1198563" y="2273300"/>
          <p14:tracePt t="8404" x="1230313" y="2297113"/>
          <p14:tracePt t="8412" x="1238250" y="2311400"/>
          <p14:tracePt t="8420" x="1262063" y="2327275"/>
          <p14:tracePt t="8428" x="1270000" y="2335213"/>
          <p14:tracePt t="8436" x="1284288" y="2359025"/>
          <p14:tracePt t="8444" x="1292225" y="2359025"/>
          <p14:tracePt t="8452" x="1300163" y="2366963"/>
          <p14:tracePt t="8460" x="1316038" y="2374900"/>
          <p14:tracePt t="8492" x="1323975" y="2374900"/>
          <p14:tracePt t="8500" x="1323975" y="2382838"/>
          <p14:tracePt t="8516" x="1331913" y="2382838"/>
          <p14:tracePt t="8549" x="1339850" y="2382838"/>
          <p14:tracePt t="8558" x="1347788" y="2382838"/>
          <p14:tracePt t="8573" x="1355725" y="2382838"/>
          <p14:tracePt t="8588" x="1363663" y="2382838"/>
          <p14:tracePt t="8629" x="1379538" y="2382838"/>
          <p14:tracePt t="8717" x="1387475" y="2382838"/>
          <p14:tracePt t="8724" x="1395413" y="2374900"/>
          <p14:tracePt t="8732" x="1401763" y="2374900"/>
          <p14:tracePt t="8741" x="1409700" y="2366963"/>
          <p14:tracePt t="8748" x="1417638" y="2359025"/>
          <p14:tracePt t="8757" x="1417638" y="2335213"/>
          <p14:tracePt t="8764" x="1433513" y="2319338"/>
          <p14:tracePt t="8772" x="1441450" y="2297113"/>
          <p14:tracePt t="8780" x="1441450" y="2265363"/>
          <p14:tracePt t="8789" x="1449388" y="2233613"/>
          <p14:tracePt t="8796" x="1465263" y="2209800"/>
          <p14:tracePt t="8804" x="1473200" y="2193925"/>
          <p14:tracePt t="8812" x="1481138" y="2163763"/>
          <p14:tracePt t="8820" x="1497013" y="2139950"/>
          <p14:tracePt t="8838" x="1497013" y="2100263"/>
          <p14:tracePt t="8844" x="1497013" y="2076450"/>
          <p14:tracePt t="8852" x="1497013" y="2054225"/>
          <p14:tracePt t="8860" x="1497013" y="2022475"/>
          <p14:tracePt t="8868" x="1489075" y="1990725"/>
          <p14:tracePt t="8876" x="1481138" y="1935163"/>
          <p14:tracePt t="8884" x="1465263" y="1905000"/>
          <p14:tracePt t="8892" x="1465263" y="1873250"/>
          <p14:tracePt t="8900" x="1457325" y="1849438"/>
          <p14:tracePt t="8908" x="1449388" y="1803400"/>
          <p14:tracePt t="8925" x="1449388" y="1779588"/>
          <p14:tracePt t="8932" x="1433513" y="1763713"/>
          <p14:tracePt t="8940" x="1433513" y="1755775"/>
          <p14:tracePt t="8948" x="1433513" y="1731963"/>
          <p14:tracePt t="8956" x="1433513" y="1724025"/>
          <p14:tracePt t="8964" x="1433513" y="1708150"/>
          <p14:tracePt t="8980" x="1433513" y="1700213"/>
          <p14:tracePt t="8988" x="1433513" y="1684338"/>
          <p14:tracePt t="9004" x="1433513" y="1677988"/>
          <p14:tracePt t="9020" x="1433513" y="1670050"/>
          <p14:tracePt t="9028" x="1457325" y="1662113"/>
          <p14:tracePt t="9037" x="1465263" y="1662113"/>
          <p14:tracePt t="9044" x="1481138" y="1662113"/>
          <p14:tracePt t="9052" x="1512888" y="1662113"/>
          <p14:tracePt t="9060" x="1566863" y="1662113"/>
          <p14:tracePt t="9068" x="1638300" y="1662113"/>
          <p14:tracePt t="9079" x="1724025" y="1662113"/>
          <p14:tracePt t="9084" x="1825625" y="1662113"/>
          <p14:tracePt t="9092" x="1927225" y="1662113"/>
          <p14:tracePt t="9100" x="2036763" y="1662113"/>
          <p14:tracePt t="9108" x="2146300" y="1662113"/>
          <p14:tracePt t="9116" x="2241550" y="1646238"/>
          <p14:tracePt t="9124" x="2359025" y="1646238"/>
          <p14:tracePt t="9132" x="2460625" y="1646238"/>
          <p14:tracePt t="9140" x="2554288" y="1646238"/>
          <p14:tracePt t="9148" x="2655888" y="1646238"/>
          <p14:tracePt t="9156" x="2735263" y="1646238"/>
          <p14:tracePt t="9164" x="2797175" y="1646238"/>
          <p14:tracePt t="9172" x="2867025" y="1646238"/>
          <p14:tracePt t="9180" x="2922588" y="1646238"/>
          <p14:tracePt t="9188" x="2970213" y="1646238"/>
          <p14:tracePt t="9196" x="3016250" y="1646238"/>
          <p14:tracePt t="9204" x="3055938" y="1646238"/>
          <p14:tracePt t="9212" x="3079750" y="1646238"/>
          <p14:tracePt t="9220" x="3087688" y="1646238"/>
          <p14:tracePt t="9356" x="3103563" y="1646238"/>
          <p14:tracePt t="9381" x="3109913" y="1646238"/>
          <p14:tracePt t="9397" x="3125788" y="1646238"/>
          <p14:tracePt t="9404" x="3149600" y="1646238"/>
          <p14:tracePt t="9412" x="3165475" y="1646238"/>
          <p14:tracePt t="9420" x="3189288" y="1646238"/>
          <p14:tracePt t="9428" x="3221038" y="1646238"/>
          <p14:tracePt t="9436" x="3267075" y="1646238"/>
          <p14:tracePt t="9444" x="3322638" y="1646238"/>
          <p14:tracePt t="9452" x="3360738" y="1646238"/>
          <p14:tracePt t="9460" x="3400425" y="1646238"/>
          <p14:tracePt t="9468" x="3440113" y="1646238"/>
          <p14:tracePt t="9476" x="3478213" y="1646238"/>
          <p14:tracePt t="9484" x="3509963" y="1646238"/>
          <p14:tracePt t="9492" x="3541713" y="1646238"/>
          <p14:tracePt t="9500" x="3581400" y="1646238"/>
          <p14:tracePt t="9508" x="3611563" y="1646238"/>
          <p14:tracePt t="9516" x="3627438" y="1646238"/>
          <p14:tracePt t="9532" x="3643313" y="1646238"/>
          <p14:tracePt t="9541" x="3659188" y="1646238"/>
          <p14:tracePt t="9556" x="3667125" y="1646238"/>
          <p14:tracePt t="9564" x="3675063" y="1646238"/>
          <p14:tracePt t="9741" x="3643313" y="1646238"/>
          <p14:tracePt t="9748" x="3581400" y="1654175"/>
          <p14:tracePt t="9756" x="3494088" y="1662113"/>
          <p14:tracePt t="9764" x="3424238" y="1677988"/>
          <p14:tracePt t="9772" x="3346450" y="1684338"/>
          <p14:tracePt t="9780" x="3282950" y="1692275"/>
          <p14:tracePt t="9788" x="3251200" y="1700213"/>
          <p14:tracePt t="9796" x="3213100" y="1700213"/>
          <p14:tracePt t="9804" x="3197225" y="1716088"/>
          <p14:tracePt t="9885" x="3189288" y="1716088"/>
          <p14:tracePt t="9892" x="3181350" y="1716088"/>
          <p14:tracePt t="9900" x="3173413" y="1716088"/>
          <p14:tracePt t="9916" x="3157538" y="1716088"/>
          <p14:tracePt t="9934" x="3149600" y="1716088"/>
          <p14:tracePt t="10076" x="3141663" y="1716088"/>
          <p14:tracePt t="10084" x="3133725" y="1716088"/>
          <p14:tracePt t="10100" x="3125788" y="1724025"/>
          <p14:tracePt t="10109" x="3117850" y="1731963"/>
          <p14:tracePt t="10125" x="3109913" y="1731963"/>
          <p14:tracePt t="10149" x="3103563" y="1739900"/>
          <p14:tracePt t="10221" x="3095625" y="1739900"/>
          <p14:tracePt t="10237" x="3095625" y="1747838"/>
          <p14:tracePt t="10581" x="3095625" y="1755775"/>
          <p14:tracePt t="10588" x="3087688" y="1763713"/>
          <p14:tracePt t="10596" x="3087688" y="1771650"/>
          <p14:tracePt t="10637" x="3079750" y="1771650"/>
          <p14:tracePt t="10812" x="3071813" y="1763713"/>
          <p14:tracePt t="10844" x="3063875" y="1763713"/>
          <p14:tracePt t="10988" x="3055938" y="1763713"/>
          <p14:tracePt t="11061" x="3048000" y="1763713"/>
          <p14:tracePt t="11228" x="3048000" y="1771650"/>
          <p14:tracePt t="11653" x="3040063" y="1787525"/>
          <p14:tracePt t="11668" x="3040063" y="1795463"/>
          <p14:tracePt t="11676" x="3040063" y="1803400"/>
          <p14:tracePt t="11684" x="3040063" y="1809750"/>
          <p14:tracePt t="11756" x="3032125" y="1803400"/>
          <p14:tracePt t="11773" x="3032125" y="1795463"/>
          <p14:tracePt t="11780" x="3024188" y="1787525"/>
          <p14:tracePt t="12141" x="3016250" y="1787525"/>
          <p14:tracePt t="12148" x="3016250" y="1817688"/>
          <p14:tracePt t="12156" x="3016250" y="1825625"/>
          <p14:tracePt t="12164" x="3000375" y="1849438"/>
          <p14:tracePt t="12172" x="3000375" y="1865313"/>
          <p14:tracePt t="12180" x="2992438" y="1881188"/>
          <p14:tracePt t="12188" x="2986088" y="1905000"/>
          <p14:tracePt t="12196" x="2986088" y="1928813"/>
          <p14:tracePt t="12204" x="2986088" y="1943100"/>
          <p14:tracePt t="12212" x="2978150" y="1958975"/>
          <p14:tracePt t="12220" x="2970213" y="1966913"/>
          <p14:tracePt t="12262" x="2970213" y="1951038"/>
          <p14:tracePt t="12268" x="2970213" y="1912938"/>
          <p14:tracePt t="12277" x="2970213" y="1865313"/>
          <p14:tracePt t="12284" x="2962275" y="1825625"/>
          <p14:tracePt t="12292" x="2962275" y="1771650"/>
          <p14:tracePt t="12300" x="2962275" y="1724025"/>
          <p14:tracePt t="12308" x="2954338" y="1684338"/>
          <p14:tracePt t="12316" x="2938463" y="1670050"/>
          <p14:tracePt t="12325" x="2938463" y="1646238"/>
          <p14:tracePt t="12557" x="2938463" y="1654175"/>
          <p14:tracePt t="12580" x="2938463" y="1662113"/>
          <p14:tracePt t="12588" x="2938463" y="1670050"/>
          <p14:tracePt t="12661" x="2938463" y="1677988"/>
          <p14:tracePt t="12676" x="2938463" y="1684338"/>
          <p14:tracePt t="12684" x="2938463" y="1700213"/>
          <p14:tracePt t="12692" x="2938463" y="1708150"/>
          <p14:tracePt t="12700" x="2938463" y="1716088"/>
          <p14:tracePt t="12709" x="2938463" y="1731963"/>
          <p14:tracePt t="12716" x="2938463" y="1739900"/>
          <p14:tracePt t="12724" x="2938463" y="1747838"/>
          <p14:tracePt t="12732" x="2938463" y="1755775"/>
          <p14:tracePt t="12740" x="2930525" y="1763713"/>
          <p14:tracePt t="12748" x="2930525" y="1771650"/>
          <p14:tracePt t="12764" x="2930525" y="1779588"/>
          <p14:tracePt t="12772" x="2922588" y="1787525"/>
          <p14:tracePt t="12788" x="2922588" y="1795463"/>
          <p14:tracePt t="12804" x="2922588" y="1809750"/>
          <p14:tracePt t="12812" x="2922588" y="1817688"/>
          <p14:tracePt t="12820" x="2922588" y="1825625"/>
          <p14:tracePt t="12828" x="2922588" y="1841500"/>
          <p14:tracePt t="12836" x="2922588" y="1849438"/>
          <p14:tracePt t="12844" x="2922588" y="1865313"/>
          <p14:tracePt t="12852" x="2922588" y="1881188"/>
          <p14:tracePt t="12861" x="2922588" y="1889125"/>
          <p14:tracePt t="12868" x="2930525" y="1897063"/>
          <p14:tracePt t="12884" x="2938463" y="1905000"/>
          <p14:tracePt t="13028" x="2946400" y="1905000"/>
          <p14:tracePt t="13036" x="2946400" y="1889125"/>
          <p14:tracePt t="13044" x="2946400" y="1865313"/>
          <p14:tracePt t="13052" x="2946400" y="1849438"/>
          <p14:tracePt t="13060" x="2946400" y="1841500"/>
          <p14:tracePt t="13068" x="2946400" y="1833563"/>
          <p14:tracePt t="13079" x="2946400" y="1825625"/>
          <p14:tracePt t="13092" x="2946400" y="1817688"/>
          <p14:tracePt t="13116" x="2946400" y="1809750"/>
          <p14:tracePt t="13124" x="2938463" y="1809750"/>
          <p14:tracePt t="13140" x="2930525" y="1809750"/>
          <p14:tracePt t="13156" x="2922588" y="1809750"/>
          <p14:tracePt t="13164" x="2906713" y="1809750"/>
          <p14:tracePt t="13172" x="2890838" y="1795463"/>
          <p14:tracePt t="13180" x="2882900" y="1795463"/>
          <p14:tracePt t="13188" x="2867025" y="1795463"/>
          <p14:tracePt t="13196" x="2852738" y="1795463"/>
          <p14:tracePt t="13204" x="2836863" y="1795463"/>
          <p14:tracePt t="13212" x="2820988" y="1795463"/>
          <p14:tracePt t="13220" x="2813050" y="1795463"/>
          <p14:tracePt t="13228" x="2805113" y="1795463"/>
          <p14:tracePt t="13236" x="2781300" y="1795463"/>
          <p14:tracePt t="13244" x="2743200" y="1795463"/>
          <p14:tracePt t="13252" x="2719388" y="1803400"/>
          <p14:tracePt t="13260" x="2711450" y="1803400"/>
          <p14:tracePt t="13268" x="2687638" y="1809750"/>
          <p14:tracePt t="13276" x="2671763" y="1825625"/>
          <p14:tracePt t="13284" x="2655888" y="1825625"/>
          <p14:tracePt t="13292" x="2632075" y="1825625"/>
          <p14:tracePt t="13300" x="2617788" y="1833563"/>
          <p14:tracePt t="13316" x="2593975" y="1833563"/>
          <p14:tracePt t="13324" x="2578100" y="1833563"/>
          <p14:tracePt t="13332" x="2570163" y="1833563"/>
          <p14:tracePt t="13340" x="2546350" y="1833563"/>
          <p14:tracePt t="13348" x="2530475" y="1833563"/>
          <p14:tracePt t="13356" x="2498725" y="1833563"/>
          <p14:tracePt t="13364" x="2468563" y="1833563"/>
          <p14:tracePt t="13372" x="2444750" y="1825625"/>
          <p14:tracePt t="13380" x="2413000" y="1825625"/>
          <p14:tracePt t="13388" x="2389188" y="1825625"/>
          <p14:tracePt t="13396" x="2366963" y="1825625"/>
          <p14:tracePt t="13404" x="2351088" y="1825625"/>
          <p14:tracePt t="13412" x="2335213" y="1825625"/>
          <p14:tracePt t="13420" x="2327275" y="1825625"/>
          <p14:tracePt t="13428" x="2303463" y="1825625"/>
          <p14:tracePt t="13452" x="2295525" y="1825625"/>
          <p14:tracePt t="13533" x="2287588" y="1825625"/>
          <p14:tracePt t="13540" x="2287588" y="1833563"/>
          <p14:tracePt t="13548" x="2279650" y="1841500"/>
          <p14:tracePt t="13557" x="2271713" y="1841500"/>
          <p14:tracePt t="13564" x="2255838" y="1849438"/>
          <p14:tracePt t="13580" x="2249488" y="1849438"/>
          <p14:tracePt t="13588" x="2233613" y="1849438"/>
          <p14:tracePt t="13604" x="2225675" y="1849438"/>
          <p14:tracePt t="13613" x="2217738" y="1849438"/>
          <p14:tracePt t="13621" x="2209800" y="1849438"/>
          <p14:tracePt t="13628" x="2193925" y="1849438"/>
          <p14:tracePt t="13636" x="2185988" y="1849438"/>
          <p14:tracePt t="13644" x="2178050" y="1849438"/>
          <p14:tracePt t="13652" x="2170113" y="1849438"/>
          <p14:tracePt t="13660" x="2162175" y="1857375"/>
          <p14:tracePt t="13668" x="2154238" y="1857375"/>
          <p14:tracePt t="13676" x="2146300" y="1857375"/>
          <p14:tracePt t="13684" x="2138363" y="1865313"/>
          <p14:tracePt t="13693" x="2132013" y="1865313"/>
          <p14:tracePt t="13708" x="2116138" y="1865313"/>
          <p14:tracePt t="13716" x="2108200" y="1865313"/>
          <p14:tracePt t="13724" x="2100263" y="1873250"/>
          <p14:tracePt t="13732" x="2092325" y="1873250"/>
          <p14:tracePt t="13740" x="2084388" y="1873250"/>
          <p14:tracePt t="13756" x="2076450" y="1873250"/>
          <p14:tracePt t="13772" x="2068513" y="1873250"/>
          <p14:tracePt t="14037" x="2084388" y="1873250"/>
          <p14:tracePt t="14045" x="2124075" y="1873250"/>
          <p14:tracePt t="14052" x="2185988" y="1865313"/>
          <p14:tracePt t="14060" x="2279650" y="1857375"/>
          <p14:tracePt t="14068" x="2374900" y="1841500"/>
          <p14:tracePt t="14080" x="2492375" y="1817688"/>
          <p14:tracePt t="14084" x="2655888" y="1803400"/>
          <p14:tracePt t="14092" x="2773363" y="1787525"/>
          <p14:tracePt t="14100" x="2898775" y="1771650"/>
          <p14:tracePt t="14108" x="3040063" y="1747838"/>
          <p14:tracePt t="14116" x="3133725" y="1747838"/>
          <p14:tracePt t="14124" x="3259138" y="1747838"/>
          <p14:tracePt t="14132" x="3368675" y="1747838"/>
          <p14:tracePt t="14140" x="3471863" y="1747838"/>
          <p14:tracePt t="14148" x="3525838" y="1747838"/>
          <p14:tracePt t="14156" x="3619500" y="1747838"/>
          <p14:tracePt t="14164" x="3698875" y="1747838"/>
          <p14:tracePt t="14172" x="3800475" y="1747838"/>
          <p14:tracePt t="14180" x="3886200" y="1747838"/>
          <p14:tracePt t="14188" x="3949700" y="1747838"/>
          <p14:tracePt t="14197" x="4019550" y="1747838"/>
          <p14:tracePt t="14204" x="4067175" y="1747838"/>
          <p14:tracePt t="14212" x="4121150" y="1747838"/>
          <p14:tracePt t="14220" x="4137025" y="1747838"/>
          <p14:tracePt t="14228" x="4152900" y="1747838"/>
          <p14:tracePt t="14365" x="4160838" y="1747838"/>
          <p14:tracePt t="14492" x="4168775" y="1755775"/>
          <p14:tracePt t="14668" x="4168775" y="1763713"/>
          <p14:tracePt t="14901" x="4168775" y="1771650"/>
          <p14:tracePt t="14981" x="4168775" y="1779588"/>
          <p14:tracePt t="14988" x="4129088" y="1779588"/>
          <p14:tracePt t="14996" x="4043363" y="1771650"/>
          <p14:tracePt t="15004" x="3963988" y="1771650"/>
          <p14:tracePt t="15012" x="3862388" y="1763713"/>
          <p14:tracePt t="15020" x="3721100" y="1763713"/>
          <p14:tracePt t="15028" x="3549650" y="1763713"/>
          <p14:tracePt t="15036" x="3314700" y="1763713"/>
          <p14:tracePt t="15044" x="3125788" y="1763713"/>
          <p14:tracePt t="15052" x="2930525" y="1763713"/>
          <p14:tracePt t="15060" x="2781300" y="1763713"/>
          <p14:tracePt t="15068" x="2679700" y="1763713"/>
          <p14:tracePt t="15076" x="2593975" y="1763713"/>
          <p14:tracePt t="15084" x="2530475" y="1763713"/>
          <p14:tracePt t="15092" x="2498725" y="1763713"/>
          <p14:tracePt t="15100" x="2468563" y="1763713"/>
          <p14:tracePt t="15108" x="2436813" y="1763713"/>
          <p14:tracePt t="15116" x="2413000" y="1763713"/>
          <p14:tracePt t="15124" x="2374900" y="1763713"/>
          <p14:tracePt t="15132" x="2335213" y="1771650"/>
          <p14:tracePt t="15140" x="2271713" y="1779588"/>
          <p14:tracePt t="15148" x="2217738" y="1787525"/>
          <p14:tracePt t="15156" x="2162175" y="1787525"/>
          <p14:tracePt t="15164" x="2100263" y="1795463"/>
          <p14:tracePt t="15172" x="2052638" y="1809750"/>
          <p14:tracePt t="15180" x="2012950" y="1809750"/>
          <p14:tracePt t="15189" x="1982788" y="1809750"/>
          <p14:tracePt t="15197" x="1958975" y="1809750"/>
          <p14:tracePt t="15268" x="1951038" y="1809750"/>
          <p14:tracePt t="15276" x="1935163" y="1809750"/>
          <p14:tracePt t="15485" x="1935163" y="1795463"/>
          <p14:tracePt t="15533" x="1935163" y="1787525"/>
          <p14:tracePt t="15661" x="1935163" y="1771650"/>
          <p14:tracePt t="15668" x="1935163" y="1763713"/>
          <p14:tracePt t="15676" x="1935163" y="1747838"/>
          <p14:tracePt t="15684" x="1943100" y="1747838"/>
          <p14:tracePt t="15692" x="1943100" y="1739900"/>
          <p14:tracePt t="15789" x="1943100" y="1731963"/>
          <p14:tracePt t="15836" x="1951038" y="1731963"/>
          <p14:tracePt t="15861" x="1966913" y="1731963"/>
          <p14:tracePt t="15876" x="1990725" y="1739900"/>
          <p14:tracePt t="15884" x="1990725" y="1747838"/>
          <p14:tracePt t="15892" x="2006600" y="1747838"/>
          <p14:tracePt t="15900" x="2012950" y="1747838"/>
          <p14:tracePt t="15908" x="2036763" y="1747838"/>
          <p14:tracePt t="15916" x="2044700" y="1747838"/>
          <p14:tracePt t="15924" x="2060575" y="1747838"/>
          <p14:tracePt t="15932" x="2068513" y="1747838"/>
          <p14:tracePt t="15948" x="2076450" y="1747838"/>
          <p14:tracePt t="15956" x="2084388" y="1747838"/>
          <p14:tracePt t="15972" x="2092325" y="1747838"/>
          <p14:tracePt t="15988" x="2100263" y="1747838"/>
          <p14:tracePt t="16140" x="2108200" y="1747838"/>
          <p14:tracePt t="16148" x="2116138" y="1747838"/>
          <p14:tracePt t="16156" x="2124075" y="1747838"/>
          <p14:tracePt t="16172" x="2146300" y="1755775"/>
          <p14:tracePt t="16180" x="2162175" y="1755775"/>
          <p14:tracePt t="16188" x="2185988" y="1771650"/>
          <p14:tracePt t="16196" x="2201863" y="1779588"/>
          <p14:tracePt t="16204" x="2233613" y="1779588"/>
          <p14:tracePt t="16213" x="2255838" y="1779588"/>
          <p14:tracePt t="16220" x="2295525" y="1779588"/>
          <p14:tracePt t="16228" x="2327275" y="1779588"/>
          <p14:tracePt t="16236" x="2366963" y="1779588"/>
          <p14:tracePt t="16244" x="2389188" y="1779588"/>
          <p14:tracePt t="16252" x="2428875" y="1779588"/>
          <p14:tracePt t="16261" x="2460625" y="1779588"/>
          <p14:tracePt t="16268" x="2492375" y="1779588"/>
          <p14:tracePt t="16276" x="2514600" y="1779588"/>
          <p14:tracePt t="16284" x="2546350" y="1779588"/>
          <p14:tracePt t="16292" x="2578100" y="1779588"/>
          <p14:tracePt t="16300" x="2601913" y="1779588"/>
          <p14:tracePt t="16308" x="2609850" y="1779588"/>
          <p14:tracePt t="16316" x="2624138" y="1779588"/>
          <p14:tracePt t="16324" x="2632075" y="1779588"/>
          <p14:tracePt t="16332" x="2647950" y="1779588"/>
          <p14:tracePt t="16340" x="2655888" y="1779588"/>
          <p14:tracePt t="16348" x="2663825" y="1779588"/>
          <p14:tracePt t="16356" x="2663825" y="1787525"/>
          <p14:tracePt t="16364" x="2679700" y="1795463"/>
          <p14:tracePt t="16524" x="2687638" y="1795463"/>
          <p14:tracePt t="16532" x="2695575" y="1795463"/>
          <p14:tracePt t="16540" x="2703513" y="1795463"/>
          <p14:tracePt t="16548" x="2719388" y="1795463"/>
          <p14:tracePt t="16556" x="2735263" y="1795463"/>
          <p14:tracePt t="16565" x="2757488" y="1795463"/>
          <p14:tracePt t="16572" x="2773363" y="1795463"/>
          <p14:tracePt t="16580" x="2813050" y="1795463"/>
          <p14:tracePt t="16596" x="2860675" y="1787525"/>
          <p14:tracePt t="16604" x="2898775" y="1771650"/>
          <p14:tracePt t="16612" x="2930525" y="1771650"/>
          <p14:tracePt t="16620" x="2986088" y="1755775"/>
          <p14:tracePt t="16629" x="3016250" y="1747838"/>
          <p14:tracePt t="16636" x="3055938" y="1731963"/>
          <p14:tracePt t="16643" x="3087688" y="1731963"/>
          <p14:tracePt t="16652" x="3109913" y="1724025"/>
          <p14:tracePt t="16660" x="3125788" y="1724025"/>
          <p14:tracePt t="16668" x="3149600" y="1724025"/>
          <p14:tracePt t="16676" x="3157538" y="1716088"/>
          <p14:tracePt t="16749" x="3165475" y="1716088"/>
          <p14:tracePt t="16876" x="3165475" y="1708150"/>
          <p14:tracePt t="16884" x="3157538" y="1708150"/>
          <p14:tracePt t="16892" x="3157538" y="1724025"/>
          <p14:tracePt t="16900" x="3157538" y="1747838"/>
          <p14:tracePt t="16908" x="3157538" y="1771650"/>
          <p14:tracePt t="16916" x="3157538" y="1803400"/>
          <p14:tracePt t="16924" x="3157538" y="1833563"/>
          <p14:tracePt t="16932" x="3157538" y="1865313"/>
          <p14:tracePt t="16940" x="3165475" y="1897063"/>
          <p14:tracePt t="16948" x="3173413" y="1920875"/>
          <p14:tracePt t="16956" x="3181350" y="1920875"/>
          <p14:tracePt t="16964" x="3189288" y="1928813"/>
          <p14:tracePt t="16972" x="3205163" y="1928813"/>
          <p14:tracePt t="16980" x="3213100" y="1935163"/>
          <p14:tracePt t="16988" x="3221038" y="1943100"/>
          <p14:tracePt t="17084" x="3228975" y="1951038"/>
          <p14:tracePt t="17100" x="3235325" y="1951038"/>
          <p14:tracePt t="20964" x="3243263" y="1951038"/>
          <p14:tracePt t="20996" x="3243263" y="1943100"/>
          <p14:tracePt t="21004" x="3235325" y="1943100"/>
          <p14:tracePt t="21093" x="3228975" y="1943100"/>
          <p14:tracePt t="21100" x="3221038" y="1943100"/>
          <p14:tracePt t="21318" x="3189288" y="1943100"/>
          <p14:tracePt t="21324" x="3103563" y="1943100"/>
          <p14:tracePt t="21332" x="3032125" y="1943100"/>
          <p14:tracePt t="21340" x="2970213" y="1943100"/>
          <p14:tracePt t="21348" x="2898775" y="1943100"/>
          <p14:tracePt t="21356" x="2813050" y="1935163"/>
          <p14:tracePt t="21364" x="2727325" y="1920875"/>
          <p14:tracePt t="21372" x="2624138" y="1912938"/>
          <p14:tracePt t="21380" x="2514600" y="1889125"/>
          <p14:tracePt t="21388" x="2420938" y="1873250"/>
          <p14:tracePt t="21396" x="2359025" y="1865313"/>
          <p14:tracePt t="21404" x="2303463" y="1857375"/>
          <p14:tracePt t="21412" x="2263775" y="1857375"/>
          <p14:tracePt t="21420" x="2233613" y="1857375"/>
          <p14:tracePt t="21428" x="2217738" y="1857375"/>
          <p14:tracePt t="21436" x="2209800" y="1857375"/>
          <p14:tracePt t="21501" x="2201863" y="1857375"/>
          <p14:tracePt t="21508" x="2201863" y="1849438"/>
          <p14:tracePt t="21516" x="2193925" y="1841500"/>
          <p14:tracePt t="21532" x="2170113" y="1809750"/>
          <p14:tracePt t="21540" x="2162175" y="1795463"/>
          <p14:tracePt t="21548" x="2154238" y="1787525"/>
          <p14:tracePt t="21556" x="2146300" y="1771650"/>
          <p14:tracePt t="21564" x="2124075" y="1747838"/>
          <p14:tracePt t="21588" x="2116138" y="1731963"/>
          <p14:tracePt t="21604" x="2116138" y="1724025"/>
          <p14:tracePt t="21612" x="2108200" y="1716088"/>
          <p14:tracePt t="21620" x="2108200" y="1708150"/>
          <p14:tracePt t="21628" x="2108200" y="1692275"/>
          <p14:tracePt t="21636" x="2100263" y="1677988"/>
          <p14:tracePt t="21644" x="2092325" y="1677988"/>
          <p14:tracePt t="21652" x="2092325" y="1662113"/>
          <p14:tracePt t="21660" x="2076450" y="1646238"/>
          <p14:tracePt t="21668" x="2068513" y="1638300"/>
          <p14:tracePt t="21852" x="2060575" y="1638300"/>
          <p14:tracePt t="21868" x="2052638" y="1638300"/>
          <p14:tracePt t="21884" x="2044700" y="1638300"/>
          <p14:tracePt t="21908" x="2044700" y="1646238"/>
          <p14:tracePt t="21916" x="2044700" y="1654175"/>
          <p14:tracePt t="21924" x="2044700" y="1662113"/>
          <p14:tracePt t="21932" x="2044700" y="1670050"/>
          <p14:tracePt t="21956" x="2052638" y="1684338"/>
          <p14:tracePt t="21964" x="2060575" y="1684338"/>
          <p14:tracePt t="21980" x="2060575" y="1692275"/>
          <p14:tracePt t="21996" x="2068513" y="1700213"/>
          <p14:tracePt t="22012" x="2076450" y="1708150"/>
          <p14:tracePt t="22028" x="2084388" y="1716088"/>
          <p14:tracePt t="22037" x="2092325" y="1724025"/>
          <p14:tracePt t="22052" x="2100263" y="1724025"/>
          <p14:tracePt t="22068" x="2116138" y="1731963"/>
          <p14:tracePt t="22092" x="2124075" y="1731963"/>
          <p14:tracePt t="22100" x="2132013" y="1731963"/>
          <p14:tracePt t="22108" x="2138363" y="1739900"/>
          <p14:tracePt t="22124" x="2154238" y="1739900"/>
          <p14:tracePt t="22132" x="2162175" y="1739900"/>
          <p14:tracePt t="22140" x="2170113" y="1739900"/>
          <p14:tracePt t="22148" x="2178050" y="1739900"/>
          <p14:tracePt t="22156" x="2193925" y="1739900"/>
          <p14:tracePt t="22180" x="2201863" y="1739900"/>
          <p14:tracePt t="22188" x="2217738" y="1739900"/>
          <p14:tracePt t="22204" x="2225675" y="1739900"/>
          <p14:tracePt t="22212" x="2241550" y="1739900"/>
          <p14:tracePt t="22220" x="2249488" y="1739900"/>
          <p14:tracePt t="22228" x="2263775" y="1739900"/>
          <p14:tracePt t="22236" x="2279650" y="1747838"/>
          <p14:tracePt t="22244" x="2295525" y="1747838"/>
          <p14:tracePt t="22252" x="2319338" y="1747838"/>
          <p14:tracePt t="22260" x="2327275" y="1747838"/>
          <p14:tracePt t="22268" x="2351088" y="1755775"/>
          <p14:tracePt t="22276" x="2359025" y="1755775"/>
          <p14:tracePt t="22285" x="2374900" y="1755775"/>
          <p14:tracePt t="22292" x="2389188" y="1771650"/>
          <p14:tracePt t="22300" x="2405063" y="1771650"/>
          <p14:tracePt t="22308" x="2428875" y="1771650"/>
          <p14:tracePt t="22316" x="2436813" y="1771650"/>
          <p14:tracePt t="22324" x="2460625" y="1771650"/>
          <p14:tracePt t="22340" x="2468563" y="1771650"/>
          <p14:tracePt t="22348" x="2484438" y="1779588"/>
          <p14:tracePt t="22356" x="2492375" y="1779588"/>
          <p14:tracePt t="22364" x="2498725" y="1779588"/>
          <p14:tracePt t="22372" x="2514600" y="1779588"/>
          <p14:tracePt t="22380" x="2514600" y="1787525"/>
          <p14:tracePt t="22388" x="2522538" y="1787525"/>
          <p14:tracePt t="22396" x="2530475" y="1787525"/>
          <p14:tracePt t="22405" x="2538413" y="1787525"/>
          <p14:tracePt t="22412" x="2546350" y="1795463"/>
          <p14:tracePt t="22420" x="2562225" y="1795463"/>
          <p14:tracePt t="22437" x="2586038" y="1803400"/>
          <p14:tracePt t="22444" x="2609850" y="1803400"/>
          <p14:tracePt t="22452" x="2640013" y="1803400"/>
          <p14:tracePt t="22460" x="2671763" y="1809750"/>
          <p14:tracePt t="22468" x="2687638" y="1809750"/>
          <p14:tracePt t="22476" x="2719388" y="1809750"/>
          <p14:tracePt t="22484" x="2757488" y="1809750"/>
          <p14:tracePt t="22492" x="2789238" y="1809750"/>
          <p14:tracePt t="22500" x="2828925" y="1825625"/>
          <p14:tracePt t="22508" x="2852738" y="1825625"/>
          <p14:tracePt t="22516" x="2890838" y="1833563"/>
          <p14:tracePt t="22524" x="2906713" y="1833563"/>
          <p14:tracePt t="22532" x="2938463" y="1841500"/>
          <p14:tracePt t="22540" x="2970213" y="1841500"/>
          <p14:tracePt t="22548" x="2978150" y="1841500"/>
          <p14:tracePt t="22556" x="3000375" y="1841500"/>
          <p14:tracePt t="22564" x="3008313" y="1841500"/>
          <p14:tracePt t="22572" x="3024188" y="1841500"/>
          <p14:tracePt t="22580" x="3048000" y="1841500"/>
          <p14:tracePt t="22591" x="3071813" y="1841500"/>
          <p14:tracePt t="22596" x="3095625" y="1841500"/>
          <p14:tracePt t="22604" x="3125788" y="1841500"/>
          <p14:tracePt t="22612" x="3157538" y="1841500"/>
          <p14:tracePt t="22620" x="3189288" y="1841500"/>
          <p14:tracePt t="22628" x="3235325" y="1841500"/>
          <p14:tracePt t="22636" x="3282950" y="1841500"/>
          <p14:tracePt t="22644" x="3322638" y="1841500"/>
          <p14:tracePt t="22652" x="3352800" y="1841500"/>
          <p14:tracePt t="22660" x="3400425" y="1841500"/>
          <p14:tracePt t="22668" x="3432175" y="1841500"/>
          <p14:tracePt t="22676" x="3455988" y="1841500"/>
          <p14:tracePt t="22684" x="3486150" y="1841500"/>
          <p14:tracePt t="22692" x="3509963" y="1841500"/>
          <p14:tracePt t="22700" x="3517900" y="1841500"/>
          <p14:tracePt t="22708" x="3533775" y="1841500"/>
          <p14:tracePt t="22716" x="3557588" y="1841500"/>
          <p14:tracePt t="22724" x="3573463" y="1841500"/>
          <p14:tracePt t="22732" x="3589338" y="1841500"/>
          <p14:tracePt t="22740" x="3597275" y="1841500"/>
          <p14:tracePt t="22748" x="3611563" y="1857375"/>
          <p14:tracePt t="22756" x="3627438" y="1857375"/>
          <p14:tracePt t="22764" x="3651250" y="1865313"/>
          <p14:tracePt t="22772" x="3683000" y="1865313"/>
          <p14:tracePt t="22780" x="3690938" y="1873250"/>
          <p14:tracePt t="22788" x="3729038" y="1889125"/>
          <p14:tracePt t="22796" x="3752850" y="1889125"/>
          <p14:tracePt t="22804" x="3784600" y="1889125"/>
          <p14:tracePt t="22812" x="3816350" y="1897063"/>
          <p14:tracePt t="22820" x="3840163" y="1897063"/>
          <p14:tracePt t="22828" x="3862388" y="1897063"/>
          <p14:tracePt t="22854" x="3925888" y="1897063"/>
          <p14:tracePt t="22860" x="3933825" y="1897063"/>
          <p14:tracePt t="22933" x="3957638" y="1897063"/>
          <p14:tracePt t="22940" x="3963988" y="1897063"/>
          <p14:tracePt t="22948" x="3979863" y="1897063"/>
          <p14:tracePt t="22956" x="4003675" y="1897063"/>
          <p14:tracePt t="22964" x="4011613" y="1897063"/>
          <p14:tracePt t="22972" x="4035425" y="1905000"/>
          <p14:tracePt t="22980" x="4051300" y="1905000"/>
          <p14:tracePt t="22988" x="4067175" y="1905000"/>
          <p14:tracePt t="22996" x="4075113" y="1905000"/>
          <p14:tracePt t="23004" x="4083050" y="1905000"/>
          <p14:tracePt t="23012" x="4089400" y="1905000"/>
          <p14:tracePt t="23028" x="4105275" y="1905000"/>
          <p14:tracePt t="23044" x="4113213" y="1905000"/>
          <p14:tracePt t="23060" x="4129088" y="1905000"/>
          <p14:tracePt t="23068" x="4144963" y="1905000"/>
          <p14:tracePt t="23076" x="4160838" y="1905000"/>
          <p14:tracePt t="23084" x="4176713" y="1905000"/>
          <p14:tracePt t="23092" x="4200525" y="1905000"/>
          <p14:tracePt t="23100" x="4222750" y="1905000"/>
          <p14:tracePt t="23108" x="4230688" y="1905000"/>
          <p14:tracePt t="23116" x="4262438" y="1905000"/>
          <p14:tracePt t="23124" x="4278313" y="1905000"/>
          <p14:tracePt t="23132" x="4310063" y="1905000"/>
          <p14:tracePt t="23140" x="4325938" y="1905000"/>
          <p14:tracePt t="23148" x="4332288" y="1905000"/>
          <p14:tracePt t="23156" x="4348163" y="1905000"/>
          <p14:tracePt t="23164" x="4356100" y="1905000"/>
          <p14:tracePt t="23172" x="4364038" y="1905000"/>
          <p14:tracePt t="23196" x="4371975" y="1905000"/>
          <p14:tracePt t="23205" x="4379913" y="1905000"/>
          <p14:tracePt t="23212" x="4387850" y="1905000"/>
          <p14:tracePt t="23220" x="4411663" y="1905000"/>
          <p14:tracePt t="23228" x="4419600" y="1905000"/>
          <p14:tracePt t="23238" x="4435475" y="1905000"/>
          <p14:tracePt t="23244" x="4443413" y="1905000"/>
          <p14:tracePt t="23252" x="4457700" y="1905000"/>
          <p14:tracePt t="23260" x="4465638" y="1905000"/>
          <p14:tracePt t="23269" x="4473575" y="1905000"/>
          <p14:tracePt t="23485" x="4489450" y="1905000"/>
          <p14:tracePt t="23492" x="4497388" y="1905000"/>
          <p14:tracePt t="23500" x="4513263" y="1905000"/>
          <p14:tracePt t="23508" x="4529138" y="1905000"/>
          <p14:tracePt t="23516" x="4537075" y="1905000"/>
          <p14:tracePt t="23524" x="4545013" y="1905000"/>
          <p14:tracePt t="23532" x="4568825" y="1905000"/>
          <p14:tracePt t="23540" x="4583113" y="1905000"/>
          <p14:tracePt t="23548" x="4591050" y="1889125"/>
          <p14:tracePt t="23556" x="4606925" y="1889125"/>
          <p14:tracePt t="23564" x="4630738" y="1881188"/>
          <p14:tracePt t="23586" x="4638675" y="1873250"/>
          <p14:tracePt t="23612" x="4638675" y="1865313"/>
          <p14:tracePt t="23628" x="4638675" y="1849438"/>
          <p14:tracePt t="23636" x="4638675" y="1841500"/>
          <p14:tracePt t="23653" x="4638675" y="1825625"/>
          <p14:tracePt t="23660" x="4638675" y="1809750"/>
          <p14:tracePt t="23668" x="4638675" y="1795463"/>
          <p14:tracePt t="23676" x="4638675" y="1787525"/>
          <p14:tracePt t="23684" x="4638675" y="1771650"/>
          <p14:tracePt t="23692" x="4638675" y="1763713"/>
          <p14:tracePt t="23700" x="4638675" y="1747838"/>
          <p14:tracePt t="23716" x="4638675" y="1739900"/>
          <p14:tracePt t="23732" x="4638675" y="1731963"/>
          <p14:tracePt t="23756" x="4638675" y="1716088"/>
          <p14:tracePt t="23765" x="4630738" y="1716088"/>
          <p14:tracePt t="23780" x="4630738" y="1708150"/>
          <p14:tracePt t="23788" x="4622800" y="1708150"/>
          <p14:tracePt t="23796" x="4622800" y="1692275"/>
          <p14:tracePt t="23805" x="4606925" y="1684338"/>
          <p14:tracePt t="23820" x="4598988" y="1670050"/>
          <p14:tracePt t="23828" x="4591050" y="1670050"/>
          <p14:tracePt t="23836" x="4575175" y="1662113"/>
          <p14:tracePt t="23844" x="4560888" y="1646238"/>
          <p14:tracePt t="23852" x="4545013" y="1638300"/>
          <p14:tracePt t="23860" x="4521200" y="1614488"/>
          <p14:tracePt t="23868" x="4505325" y="1606550"/>
          <p14:tracePt t="23876" x="4489450" y="1606550"/>
          <p14:tracePt t="23884" x="4465638" y="1582738"/>
          <p14:tracePt t="23892" x="4457700" y="1582738"/>
          <p14:tracePt t="23900" x="4443413" y="1582738"/>
          <p14:tracePt t="23916" x="4427538" y="1574800"/>
          <p14:tracePt t="23932" x="4411663" y="1566863"/>
          <p14:tracePt t="23965" x="4403725" y="1566863"/>
          <p14:tracePt t="23972" x="4387850" y="1566863"/>
          <p14:tracePt t="23980" x="4379913" y="1566863"/>
          <p14:tracePt t="23988" x="4371975" y="1566863"/>
          <p14:tracePt t="23996" x="4364038" y="1566863"/>
          <p14:tracePt t="24004" x="4348163" y="1566863"/>
          <p14:tracePt t="24012" x="4325938" y="1558925"/>
          <p14:tracePt t="24020" x="4310063" y="1558925"/>
          <p14:tracePt t="24028" x="4294188" y="1558925"/>
          <p14:tracePt t="24036" x="4286250" y="1558925"/>
          <p14:tracePt t="24060" x="4278313" y="1558925"/>
          <p14:tracePt t="24068" x="4270375" y="1558925"/>
          <p14:tracePt t="24084" x="4262438" y="1558925"/>
          <p14:tracePt t="24684" x="4254500" y="1558925"/>
          <p14:tracePt t="24700" x="4238625" y="1574800"/>
          <p14:tracePt t="24708" x="4214813" y="1574800"/>
          <p14:tracePt t="24716" x="4184650" y="1590675"/>
          <p14:tracePt t="24724" x="4152900" y="1598613"/>
          <p14:tracePt t="24732" x="4105275" y="1606550"/>
          <p14:tracePt t="24740" x="4043363" y="1606550"/>
          <p14:tracePt t="24748" x="3979863" y="1606550"/>
          <p14:tracePt t="24756" x="3925888" y="1614488"/>
          <p14:tracePt t="24764" x="3846513" y="1614488"/>
          <p14:tracePt t="24773" x="3760788" y="1614488"/>
          <p14:tracePt t="24780" x="3659188" y="1614488"/>
          <p14:tracePt t="24788" x="3557588" y="1614488"/>
          <p14:tracePt t="24796" x="3463925" y="1614488"/>
          <p14:tracePt t="24804" x="3346450" y="1614488"/>
          <p14:tracePt t="24812" x="3243263" y="1614488"/>
          <p14:tracePt t="24821" x="3141663" y="1622425"/>
          <p14:tracePt t="24828" x="3032125" y="1622425"/>
          <p14:tracePt t="24836" x="2938463" y="1622425"/>
          <p14:tracePt t="24844" x="2828925" y="1622425"/>
          <p14:tracePt t="24852" x="2743200" y="1622425"/>
          <p14:tracePt t="24860" x="2663825" y="1622425"/>
          <p14:tracePt t="24868" x="2578100" y="1630363"/>
          <p14:tracePt t="24876" x="2538413" y="1630363"/>
          <p14:tracePt t="24884" x="2468563" y="1646238"/>
          <p14:tracePt t="24892" x="2428875" y="1654175"/>
          <p14:tracePt t="24901" x="2389188" y="1662113"/>
          <p14:tracePt t="24908" x="2351088" y="1662113"/>
          <p14:tracePt t="24916" x="2335213" y="1670050"/>
          <p14:tracePt t="24924" x="2311400" y="1670050"/>
          <p14:tracePt t="24932" x="2295525" y="1677988"/>
          <p14:tracePt t="24940" x="2295525" y="1684338"/>
          <p14:tracePt t="24948" x="2287588" y="1684338"/>
          <p14:tracePt t="24964" x="2271713" y="1684338"/>
          <p14:tracePt t="24972" x="2271713" y="1692275"/>
          <p14:tracePt t="24980" x="2249488" y="1692275"/>
          <p14:tracePt t="24988" x="2241550" y="1700213"/>
          <p14:tracePt t="24996" x="2201863" y="1708150"/>
          <p14:tracePt t="25004" x="2178050" y="1716088"/>
          <p14:tracePt t="25012" x="2146300" y="1716088"/>
          <p14:tracePt t="25020" x="2124075" y="1724025"/>
          <p14:tracePt t="25028" x="2100263" y="1724025"/>
          <p14:tracePt t="25036" x="2084388" y="1724025"/>
          <p14:tracePt t="25044" x="2076450" y="1731963"/>
          <p14:tracePt t="25052" x="2068513" y="1739900"/>
          <p14:tracePt t="25060" x="2068513" y="1747838"/>
          <p14:tracePt t="25076" x="2068513" y="1755775"/>
          <p14:tracePt t="25093" x="2068513" y="1771650"/>
          <p14:tracePt t="25100" x="2068513" y="1779588"/>
          <p14:tracePt t="25108" x="2068513" y="1787525"/>
          <p14:tracePt t="25116" x="2076450" y="1787525"/>
          <p14:tracePt t="25124" x="2084388" y="1795463"/>
          <p14:tracePt t="25132" x="2100263" y="1803400"/>
          <p14:tracePt t="25140" x="2116138" y="1809750"/>
          <p14:tracePt t="25148" x="2124075" y="1809750"/>
          <p14:tracePt t="25156" x="2178050" y="1825625"/>
          <p14:tracePt t="25164" x="2209800" y="1825625"/>
          <p14:tracePt t="25172" x="2249488" y="1825625"/>
          <p14:tracePt t="25180" x="2287588" y="1825625"/>
          <p14:tracePt t="25188" x="2366963" y="1841500"/>
          <p14:tracePt t="25196" x="2436813" y="1841500"/>
          <p14:tracePt t="25204" x="2498725" y="1841500"/>
          <p14:tracePt t="25212" x="2578100" y="1841500"/>
          <p14:tracePt t="25221" x="2640013" y="1841500"/>
          <p14:tracePt t="25228" x="2703513" y="1841500"/>
          <p14:tracePt t="25236" x="2735263" y="1841500"/>
          <p14:tracePt t="25244" x="2765425" y="1841500"/>
          <p14:tracePt t="25252" x="2789238" y="1841500"/>
          <p14:tracePt t="25260" x="2813050" y="1841500"/>
          <p14:tracePt t="25268" x="2820988" y="1841500"/>
          <p14:tracePt t="25276" x="2828925" y="1841500"/>
          <p14:tracePt t="25292" x="2828925" y="1833563"/>
          <p14:tracePt t="25300" x="2836863" y="1825625"/>
          <p14:tracePt t="25308" x="2844800" y="1825625"/>
          <p14:tracePt t="25325" x="2844800" y="1817688"/>
          <p14:tracePt t="25332" x="2860675" y="1809750"/>
          <p14:tracePt t="25340" x="2860675" y="1803400"/>
          <p14:tracePt t="25348" x="2867025" y="1803400"/>
          <p14:tracePt t="25356" x="2874963" y="1795463"/>
          <p14:tracePt t="25364" x="2890838" y="1795463"/>
          <p14:tracePt t="25372" x="2906713" y="1787525"/>
          <p14:tracePt t="25380" x="2922588" y="1787525"/>
          <p14:tracePt t="25389" x="2946400" y="1787525"/>
          <p14:tracePt t="25396" x="2970213" y="1787525"/>
          <p14:tracePt t="25405" x="2986088" y="1787525"/>
          <p14:tracePt t="25412" x="3000375" y="1787525"/>
          <p14:tracePt t="25420" x="3016250" y="1787525"/>
          <p14:tracePt t="25428" x="3032125" y="1787525"/>
          <p14:tracePt t="25436" x="3040063" y="1787525"/>
          <p14:tracePt t="25444" x="3055938" y="1779588"/>
          <p14:tracePt t="25492" x="3063875" y="1771650"/>
          <p14:tracePt t="25508" x="3079750" y="1771650"/>
          <p14:tracePt t="25516" x="3087688" y="1771650"/>
          <p14:tracePt t="25524" x="3103563" y="1771650"/>
          <p14:tracePt t="25532" x="3125788" y="1771650"/>
          <p14:tracePt t="25540" x="3141663" y="1771650"/>
          <p14:tracePt t="25548" x="3157538" y="1763713"/>
          <p14:tracePt t="25556" x="3181350" y="1763713"/>
          <p14:tracePt t="25564" x="3205163" y="1755775"/>
          <p14:tracePt t="25572" x="3228975" y="1755775"/>
          <p14:tracePt t="25588" x="3275013" y="1747838"/>
          <p14:tracePt t="25596" x="3290888" y="1747838"/>
          <p14:tracePt t="25604" x="3314700" y="1747838"/>
          <p14:tracePt t="25612" x="3346450" y="1747838"/>
          <p14:tracePt t="25621" x="3400425" y="1747838"/>
          <p14:tracePt t="25628" x="3463925" y="1747838"/>
          <p14:tracePt t="25636" x="3502025" y="1747838"/>
          <p14:tracePt t="25644" x="3565525" y="1747838"/>
          <p14:tracePt t="25652" x="3651250" y="1747838"/>
          <p14:tracePt t="25660" x="3721100" y="1747838"/>
          <p14:tracePt t="25668" x="3784600" y="1747838"/>
          <p14:tracePt t="25676" x="3862388" y="1747838"/>
          <p14:tracePt t="25684" x="3925888" y="1755775"/>
          <p14:tracePt t="25692" x="3957638" y="1755775"/>
          <p14:tracePt t="25700" x="3971925" y="1755775"/>
          <p14:tracePt t="25708" x="3995738" y="1755775"/>
          <p14:tracePt t="25716" x="4003675" y="1763713"/>
          <p14:tracePt t="25724" x="4019550" y="1763713"/>
          <p14:tracePt t="25764" x="4027488" y="1763713"/>
          <p14:tracePt t="25773" x="4035425" y="1763713"/>
          <p14:tracePt t="25780" x="4043363" y="1763713"/>
          <p14:tracePt t="25788" x="4051300" y="1763713"/>
          <p14:tracePt t="25796" x="4075113" y="1763713"/>
          <p14:tracePt t="25805" x="4097338" y="1763713"/>
          <p14:tracePt t="25812" x="4129088" y="1763713"/>
          <p14:tracePt t="25820" x="4152900" y="1763713"/>
          <p14:tracePt t="25828" x="4168775" y="1747838"/>
          <p14:tracePt t="25836" x="4192588" y="1747838"/>
          <p14:tracePt t="25844" x="4214813" y="1747838"/>
          <p14:tracePt t="25852" x="4238625" y="1747838"/>
          <p14:tracePt t="25860" x="4262438" y="1747838"/>
          <p14:tracePt t="25868" x="4286250" y="1747838"/>
          <p14:tracePt t="25876" x="4302125" y="1747838"/>
          <p14:tracePt t="25884" x="4310063" y="1747838"/>
          <p14:tracePt t="25892" x="4325938" y="1747838"/>
          <p14:tracePt t="25900" x="4332288" y="1747838"/>
          <p14:tracePt t="25908" x="4340225" y="1747838"/>
          <p14:tracePt t="25916" x="4364038" y="1747838"/>
          <p14:tracePt t="25924" x="4379913" y="1747838"/>
          <p14:tracePt t="25932" x="4387850" y="1747838"/>
          <p14:tracePt t="25941" x="4419600" y="1747838"/>
          <p14:tracePt t="25948" x="4443413" y="1747838"/>
          <p14:tracePt t="25956" x="4465638" y="1747838"/>
          <p14:tracePt t="25964" x="4497388" y="1747838"/>
          <p14:tracePt t="25972" x="4513263" y="1747838"/>
          <p14:tracePt t="25980" x="4545013" y="1747838"/>
          <p14:tracePt t="25988" x="4568825" y="1747838"/>
          <p14:tracePt t="25996" x="4591050" y="1747838"/>
          <p14:tracePt t="26004" x="4598988" y="1747838"/>
          <p14:tracePt t="26012" x="4622800" y="1747838"/>
          <p14:tracePt t="26020" x="4630738" y="1747838"/>
          <p14:tracePt t="26028" x="4638675" y="1747838"/>
          <p14:tracePt t="26036" x="4646613" y="1747838"/>
          <p14:tracePt t="26085" x="4654550" y="1755775"/>
          <p14:tracePt t="26405" x="4646613" y="1755775"/>
          <p14:tracePt t="26412" x="4638675" y="1755775"/>
          <p14:tracePt t="26420" x="4630738" y="1763713"/>
          <p14:tracePt t="26428" x="4622800" y="1763713"/>
          <p14:tracePt t="26436" x="4614863" y="1771650"/>
          <p14:tracePt t="26452" x="4606925" y="1771650"/>
          <p14:tracePt t="26460" x="4598988" y="1779588"/>
          <p14:tracePt t="26468" x="4591050" y="1779588"/>
          <p14:tracePt t="26476" x="4583113" y="1779588"/>
          <p14:tracePt t="26492" x="4560888" y="1779588"/>
          <p14:tracePt t="26500" x="4552950" y="1779588"/>
          <p14:tracePt t="26508" x="4529138" y="1779588"/>
          <p14:tracePt t="26516" x="4497388" y="1779588"/>
          <p14:tracePt t="26524" x="4473575" y="1779588"/>
          <p14:tracePt t="26532" x="4435475" y="1779588"/>
          <p14:tracePt t="26540" x="4403725" y="1779588"/>
          <p14:tracePt t="26548" x="4356100" y="1779588"/>
          <p14:tracePt t="26556" x="4318000" y="1779588"/>
          <p14:tracePt t="26564" x="4246563" y="1803400"/>
          <p14:tracePt t="26572" x="4222750" y="1803400"/>
          <p14:tracePt t="26580" x="4176713" y="1817688"/>
          <p14:tracePt t="26588" x="4137025" y="1817688"/>
          <p14:tracePt t="26596" x="4067175" y="1833563"/>
          <p14:tracePt t="26604" x="4003675" y="1849438"/>
          <p14:tracePt t="26612" x="3957638" y="1857375"/>
          <p14:tracePt t="26620" x="3910013" y="1857375"/>
          <p14:tracePt t="26628" x="3870325" y="1873250"/>
          <p14:tracePt t="26636" x="3832225" y="1881188"/>
          <p14:tracePt t="26644" x="3784600" y="1881188"/>
          <p14:tracePt t="26652" x="3744913" y="1889125"/>
          <p14:tracePt t="26660" x="3698875" y="1889125"/>
          <p14:tracePt t="26668" x="3667125" y="1897063"/>
          <p14:tracePt t="26676" x="3611563" y="1912938"/>
          <p14:tracePt t="26684" x="3573463" y="1912938"/>
          <p14:tracePt t="26692" x="3541713" y="1912938"/>
          <p14:tracePt t="26700" x="3509963" y="1920875"/>
          <p14:tracePt t="26708" x="3478213" y="1920875"/>
          <p14:tracePt t="26716" x="3424238" y="1920875"/>
          <p14:tracePt t="26725" x="3392488" y="1920875"/>
          <p14:tracePt t="26732" x="3352800" y="1920875"/>
          <p14:tracePt t="26740" x="3306763" y="1920875"/>
          <p14:tracePt t="26748" x="3267075" y="1920875"/>
          <p14:tracePt t="26756" x="3205163" y="1920875"/>
          <p14:tracePt t="26764" x="3157538" y="1920875"/>
          <p14:tracePt t="26772" x="3109913" y="1920875"/>
          <p14:tracePt t="26780" x="3048000" y="1920875"/>
          <p14:tracePt t="26788" x="2986088" y="1920875"/>
          <p14:tracePt t="26796" x="2906713" y="1928813"/>
          <p14:tracePt t="26804" x="2844800" y="1935163"/>
          <p14:tracePt t="26812" x="2805113" y="1951038"/>
          <p14:tracePt t="26820" x="2749550" y="1958975"/>
          <p14:tracePt t="26828" x="2711450" y="1966913"/>
          <p14:tracePt t="26836" x="2655888" y="1966913"/>
          <p14:tracePt t="26844" x="2609850" y="1982788"/>
          <p14:tracePt t="26852" x="2578100" y="1990725"/>
          <p14:tracePt t="26860" x="2554288" y="1990725"/>
          <p14:tracePt t="26868" x="2522538" y="1990725"/>
          <p14:tracePt t="26876" x="2498725" y="1990725"/>
          <p14:tracePt t="26884" x="2476500" y="1990725"/>
          <p14:tracePt t="26892" x="2468563" y="1990725"/>
          <p14:tracePt t="26900" x="2444750" y="1990725"/>
          <p14:tracePt t="26908" x="2436813" y="1990725"/>
          <p14:tracePt t="26916" x="2420938" y="1990725"/>
          <p14:tracePt t="26932" x="2413000" y="1990725"/>
          <p14:tracePt t="26966" x="2397125" y="1990725"/>
          <p14:tracePt t="26990" x="2389188" y="1990725"/>
          <p14:tracePt t="27004" x="2374900" y="1982788"/>
          <p14:tracePt t="27012" x="2359025" y="1974850"/>
          <p14:tracePt t="27020" x="2351088" y="1974850"/>
          <p14:tracePt t="27028" x="2327275" y="1966913"/>
          <p14:tracePt t="27036" x="2311400" y="1958975"/>
          <p14:tracePt t="27044" x="2279650" y="1951038"/>
          <p14:tracePt t="27052" x="2271713" y="1951038"/>
          <p14:tracePt t="27060" x="2249488" y="1951038"/>
          <p14:tracePt t="27068" x="2225675" y="1951038"/>
          <p14:tracePt t="27076" x="2217738" y="1951038"/>
          <p14:tracePt t="27084" x="2193925" y="1951038"/>
          <p14:tracePt t="27093" x="2178050" y="1951038"/>
          <p14:tracePt t="27100" x="2154238" y="1935163"/>
          <p14:tracePt t="27109" x="2132013" y="1935163"/>
          <p14:tracePt t="27116" x="2108200" y="1935163"/>
          <p14:tracePt t="27125" x="2092325" y="1935163"/>
          <p14:tracePt t="27132" x="2068513" y="1935163"/>
          <p14:tracePt t="27140" x="2044700" y="1935163"/>
          <p14:tracePt t="27148" x="2020888" y="1935163"/>
          <p14:tracePt t="27157" x="1998663" y="1935163"/>
          <p14:tracePt t="27164" x="1966913" y="1935163"/>
          <p14:tracePt t="27173" x="1958975" y="1935163"/>
          <p14:tracePt t="27180" x="1927225" y="1935163"/>
          <p14:tracePt t="27188" x="1895475" y="1935163"/>
          <p14:tracePt t="27196" x="1873250" y="1935163"/>
          <p14:tracePt t="27204" x="1849438" y="1935163"/>
          <p14:tracePt t="27212" x="1833563" y="1935163"/>
          <p14:tracePt t="27220" x="1817688" y="1935163"/>
          <p14:tracePt t="27228" x="1801813" y="1928813"/>
          <p14:tracePt t="27236" x="1793875" y="1928813"/>
          <p14:tracePt t="27244" x="1785938" y="1928813"/>
          <p14:tracePt t="27252" x="1763713" y="1928813"/>
          <p14:tracePt t="27268" x="1747838" y="1928813"/>
          <p14:tracePt t="27277" x="1731963" y="1928813"/>
          <p14:tracePt t="27284" x="1708150" y="1928813"/>
          <p14:tracePt t="27292" x="1700213" y="1928813"/>
          <p14:tracePt t="27300" x="1684338" y="1928813"/>
          <p14:tracePt t="27309" x="1676400" y="1928813"/>
          <p14:tracePt t="27316" x="1646238" y="1928813"/>
          <p14:tracePt t="27324" x="1622425" y="1928813"/>
          <p14:tracePt t="27332" x="1590675" y="1928813"/>
          <p14:tracePt t="27340" x="1566863" y="1928813"/>
          <p14:tracePt t="27348" x="1535113" y="1928813"/>
          <p14:tracePt t="27356" x="1512888" y="1928813"/>
          <p14:tracePt t="27364" x="1473200" y="1928813"/>
          <p14:tracePt t="27372" x="1425575" y="1928813"/>
          <p14:tracePt t="27380" x="1401763" y="1928813"/>
          <p14:tracePt t="27388" x="1371600" y="1928813"/>
          <p14:tracePt t="27396" x="1355725" y="1928813"/>
          <p14:tracePt t="27404" x="1331913" y="1928813"/>
          <p14:tracePt t="27412" x="1316038" y="1928813"/>
          <p14:tracePt t="27420" x="1300163" y="1928813"/>
          <p14:tracePt t="27428" x="1277938" y="1928813"/>
          <p14:tracePt t="27436" x="1262063" y="1928813"/>
          <p14:tracePt t="27444" x="1254125" y="1928813"/>
          <p14:tracePt t="27452" x="1230313" y="1928813"/>
          <p14:tracePt t="27460" x="1214438" y="1928813"/>
          <p14:tracePt t="27468" x="1190625" y="1928813"/>
          <p14:tracePt t="27477" x="1174750" y="1928813"/>
          <p14:tracePt t="27484" x="1166813" y="1928813"/>
          <p14:tracePt t="27492" x="1152525" y="1928813"/>
          <p14:tracePt t="27500" x="1136650" y="1928813"/>
          <p14:tracePt t="27508" x="1112838" y="1935163"/>
          <p14:tracePt t="27525" x="1089025" y="1943100"/>
          <p14:tracePt t="27540" x="1081088" y="1943100"/>
          <p14:tracePt t="27548" x="1073150" y="1943100"/>
          <p14:tracePt t="27556" x="1065213" y="1943100"/>
          <p14:tracePt t="27565" x="1057275" y="1943100"/>
          <p14:tracePt t="27580" x="1049338" y="1951038"/>
          <p14:tracePt t="27593" x="1035050" y="1958975"/>
          <p14:tracePt t="27596" x="1035050" y="1966913"/>
          <p14:tracePt t="27604" x="1027113" y="1966913"/>
          <p14:tracePt t="27612" x="1003300" y="1982788"/>
          <p14:tracePt t="27628" x="987425" y="1990725"/>
          <p14:tracePt t="27636" x="979488" y="2006600"/>
          <p14:tracePt t="27644" x="971550" y="2014538"/>
          <p14:tracePt t="27652" x="955675" y="2030413"/>
          <p14:tracePt t="27660" x="955675" y="2038350"/>
          <p14:tracePt t="27668" x="947738" y="2046288"/>
          <p14:tracePt t="27676" x="947738" y="2060575"/>
          <p14:tracePt t="27684" x="931863" y="2076450"/>
          <p14:tracePt t="27692" x="931863" y="2084388"/>
          <p14:tracePt t="27700" x="931863" y="2108200"/>
          <p14:tracePt t="27708" x="931863" y="2116138"/>
          <p14:tracePt t="27716" x="931863" y="2139950"/>
          <p14:tracePt t="27724" x="931863" y="2147888"/>
          <p14:tracePt t="27732" x="931863" y="2163763"/>
          <p14:tracePt t="27740" x="931863" y="2171700"/>
          <p14:tracePt t="27748" x="931863" y="2179638"/>
          <p14:tracePt t="27757" x="931863" y="2201863"/>
          <p14:tracePt t="27772" x="931863" y="2217738"/>
          <p14:tracePt t="27780" x="931863" y="2225675"/>
          <p14:tracePt t="27788" x="931863" y="2241550"/>
          <p14:tracePt t="27796" x="939800" y="2249488"/>
          <p14:tracePt t="27804" x="939800" y="2265363"/>
          <p14:tracePt t="27812" x="939800" y="2273300"/>
          <p14:tracePt t="27820" x="939800" y="2281238"/>
          <p14:tracePt t="27828" x="955675" y="2305050"/>
          <p14:tracePt t="27844" x="955675" y="2327275"/>
          <p14:tracePt t="27860" x="963613" y="2343150"/>
          <p14:tracePt t="27868" x="971550" y="2343150"/>
          <p14:tracePt t="27876" x="971550" y="2351088"/>
          <p14:tracePt t="27884" x="971550" y="2359025"/>
          <p14:tracePt t="27892" x="979488" y="2374900"/>
          <p14:tracePt t="27914" x="987425" y="2382838"/>
          <p14:tracePt t="27925" x="987425" y="2398713"/>
          <p14:tracePt t="27941" x="995363" y="2406650"/>
          <p14:tracePt t="27948" x="1003300" y="2414588"/>
          <p14:tracePt t="27956" x="1011238" y="2430463"/>
          <p14:tracePt t="27980" x="1019175" y="2436813"/>
          <p14:tracePt t="28021" x="1027113" y="2436813"/>
          <p14:tracePt t="28036" x="1027113" y="2444750"/>
          <p14:tracePt t="28044" x="1035050" y="2452688"/>
          <p14:tracePt t="28052" x="1035050" y="2460625"/>
          <p14:tracePt t="28068" x="1041400" y="2468563"/>
          <p14:tracePt t="28076" x="1049338" y="2476500"/>
          <p14:tracePt t="28084" x="1057275" y="2484438"/>
          <p14:tracePt t="28094" x="1065213" y="2492375"/>
          <p14:tracePt t="28100" x="1065213" y="2500313"/>
          <p14:tracePt t="28108" x="1073150" y="2508250"/>
          <p14:tracePt t="28116" x="1081088" y="2516188"/>
          <p14:tracePt t="28125" x="1089025" y="2524125"/>
          <p14:tracePt t="28132" x="1104900" y="2524125"/>
          <p14:tracePt t="28140" x="1120775" y="2540000"/>
          <p14:tracePt t="28148" x="1136650" y="2547938"/>
          <p14:tracePt t="28157" x="1144588" y="2555875"/>
          <p14:tracePt t="28164" x="1152525" y="2562225"/>
          <p14:tracePt t="28172" x="1158875" y="2562225"/>
          <p14:tracePt t="28180" x="1182688" y="2578100"/>
          <p14:tracePt t="28188" x="1190625" y="2586038"/>
          <p14:tracePt t="28196" x="1206500" y="2586038"/>
          <p14:tracePt t="28204" x="1214438" y="2586038"/>
          <p14:tracePt t="28212" x="1222375" y="2593975"/>
          <p14:tracePt t="28220" x="1230313" y="2593975"/>
          <p14:tracePt t="28228" x="1246188" y="2593975"/>
          <p14:tracePt t="28244" x="1254125" y="2601913"/>
          <p14:tracePt t="28268" x="1262063" y="2601913"/>
          <p14:tracePt t="28316" x="1270000" y="2601913"/>
          <p14:tracePt t="28325" x="1277938" y="2601913"/>
          <p14:tracePt t="28332" x="1292225" y="2601913"/>
          <p14:tracePt t="28341" x="1308100" y="2601913"/>
          <p14:tracePt t="28348" x="1316038" y="2601913"/>
          <p14:tracePt t="28356" x="1331913" y="2601913"/>
          <p14:tracePt t="28364" x="1347788" y="2601913"/>
          <p14:tracePt t="28372" x="1371600" y="2601913"/>
          <p14:tracePt t="28380" x="1379538" y="2601913"/>
          <p14:tracePt t="28388" x="1395413" y="2601913"/>
          <p14:tracePt t="28396" x="1417638" y="2601913"/>
          <p14:tracePt t="28404" x="1433513" y="2601913"/>
          <p14:tracePt t="28412" x="1449388" y="2609850"/>
          <p14:tracePt t="28420" x="1473200" y="2609850"/>
          <p14:tracePt t="28428" x="1489075" y="2617788"/>
          <p14:tracePt t="28436" x="1512888" y="2617788"/>
          <p14:tracePt t="28444" x="1535113" y="2617788"/>
          <p14:tracePt t="28452" x="1558925" y="2617788"/>
          <p14:tracePt t="28460" x="1590675" y="2625725"/>
          <p14:tracePt t="28468" x="1606550" y="2641600"/>
          <p14:tracePt t="28477" x="1638300" y="2641600"/>
          <p14:tracePt t="28484" x="1652588" y="2649538"/>
          <p14:tracePt t="28492" x="1684338" y="2665413"/>
          <p14:tracePt t="28500" x="1700213" y="2673350"/>
          <p14:tracePt t="28508" x="1724025" y="2673350"/>
          <p14:tracePt t="28516" x="1747838" y="2673350"/>
          <p14:tracePt t="28524" x="1763713" y="2673350"/>
          <p14:tracePt t="28532" x="1785938" y="2673350"/>
          <p14:tracePt t="28541" x="1809750" y="2673350"/>
          <p14:tracePt t="28548" x="1841500" y="2673350"/>
          <p14:tracePt t="28556" x="1873250" y="2673350"/>
          <p14:tracePt t="28564" x="1911350" y="2673350"/>
          <p14:tracePt t="28572" x="1958975" y="2673350"/>
          <p14:tracePt t="28580" x="1990725" y="2673350"/>
          <p14:tracePt t="28594" x="2044700" y="2665413"/>
          <p14:tracePt t="28597" x="2092325" y="2657475"/>
          <p14:tracePt t="28604" x="2132013" y="2649538"/>
          <p14:tracePt t="28612" x="2178050" y="2649538"/>
          <p14:tracePt t="28620" x="2241550" y="2649538"/>
          <p14:tracePt t="28628" x="2271713" y="2649538"/>
          <p14:tracePt t="28636" x="2311400" y="2649538"/>
          <p14:tracePt t="28644" x="2359025" y="2649538"/>
          <p14:tracePt t="28652" x="2389188" y="2649538"/>
          <p14:tracePt t="28660" x="2428875" y="2649538"/>
          <p14:tracePt t="28668" x="2476500" y="2649538"/>
          <p14:tracePt t="28677" x="2506663" y="2649538"/>
          <p14:tracePt t="28684" x="2538413" y="2649538"/>
          <p14:tracePt t="28692" x="2570163" y="2649538"/>
          <p14:tracePt t="28700" x="2617788" y="2649538"/>
          <p14:tracePt t="28708" x="2663825" y="2649538"/>
          <p14:tracePt t="28716" x="2719388" y="2649538"/>
          <p14:tracePt t="28724" x="2757488" y="2649538"/>
          <p14:tracePt t="28732" x="2813050" y="2649538"/>
          <p14:tracePt t="28740" x="2890838" y="2649538"/>
          <p14:tracePt t="28748" x="2930525" y="2625725"/>
          <p14:tracePt t="28756" x="2978150" y="2625725"/>
          <p14:tracePt t="28764" x="3016250" y="2617788"/>
          <p14:tracePt t="28772" x="3063875" y="2609850"/>
          <p14:tracePt t="28780" x="3103563" y="2609850"/>
          <p14:tracePt t="28788" x="3141663" y="2593975"/>
          <p14:tracePt t="28796" x="3165475" y="2586038"/>
          <p14:tracePt t="28804" x="3197225" y="2578100"/>
          <p14:tracePt t="28812" x="3259138" y="2555875"/>
          <p14:tracePt t="28820" x="3275013" y="2555875"/>
          <p14:tracePt t="28828" x="3306763" y="2547938"/>
          <p14:tracePt t="28836" x="3352800" y="2540000"/>
          <p14:tracePt t="28844" x="3384550" y="2524125"/>
          <p14:tracePt t="28852" x="3432175" y="2516188"/>
          <p14:tracePt t="28860" x="3455988" y="2516188"/>
          <p14:tracePt t="28868" x="3509963" y="2516188"/>
          <p14:tracePt t="28876" x="3525838" y="2508250"/>
          <p14:tracePt t="28884" x="3565525" y="2500313"/>
          <p14:tracePt t="28892" x="3627438" y="2500313"/>
          <p14:tracePt t="28900" x="3706813" y="2500313"/>
          <p14:tracePt t="28908" x="3752850" y="2492375"/>
          <p14:tracePt t="28916" x="3792538" y="2476500"/>
          <p14:tracePt t="28924" x="3886200" y="2468563"/>
          <p14:tracePt t="28932" x="3941763" y="2460625"/>
          <p14:tracePt t="28940" x="3995738" y="2444750"/>
          <p14:tracePt t="28948" x="4067175" y="2436813"/>
          <p14:tracePt t="28956" x="4152900" y="2430463"/>
          <p14:tracePt t="28964" x="4214813" y="2422525"/>
          <p14:tracePt t="28972" x="4286250" y="2406650"/>
          <p14:tracePt t="28980" x="4340225" y="2390775"/>
          <p14:tracePt t="28988" x="4387850" y="2382838"/>
          <p14:tracePt t="28996" x="4435475" y="2359025"/>
          <p14:tracePt t="29004" x="4473575" y="2351088"/>
          <p14:tracePt t="29012" x="4521200" y="2327275"/>
          <p14:tracePt t="29020" x="4545013" y="2327275"/>
          <p14:tracePt t="29028" x="4575175" y="2311400"/>
          <p14:tracePt t="29036" x="4591050" y="2297113"/>
          <p14:tracePt t="29045" x="4614863" y="2289175"/>
          <p14:tracePt t="29052" x="4622800" y="2281238"/>
          <p14:tracePt t="29060" x="4638675" y="2273300"/>
          <p14:tracePt t="29068" x="4638675" y="2265363"/>
          <p14:tracePt t="29077" x="4646613" y="2241550"/>
          <p14:tracePt t="29084" x="4654550" y="2241550"/>
          <p14:tracePt t="29095" x="4654550" y="2225675"/>
          <p14:tracePt t="29100" x="4654550" y="2217738"/>
          <p14:tracePt t="29108" x="4662488" y="2201863"/>
          <p14:tracePt t="29116" x="4662488" y="2185988"/>
          <p14:tracePt t="29132" x="4662488" y="2163763"/>
          <p14:tracePt t="29140" x="4662488" y="2147888"/>
          <p14:tracePt t="29148" x="4654550" y="2132013"/>
          <p14:tracePt t="29157" x="4638675" y="2108200"/>
          <p14:tracePt t="29164" x="4622800" y="2092325"/>
          <p14:tracePt t="29172" x="4575175" y="2060575"/>
          <p14:tracePt t="29180" x="4545013" y="2046288"/>
          <p14:tracePt t="29188" x="4505325" y="2006600"/>
          <p14:tracePt t="29196" x="4473575" y="1982788"/>
          <p14:tracePt t="29204" x="4419600" y="1943100"/>
          <p14:tracePt t="29212" x="4364038" y="1897063"/>
          <p14:tracePt t="29220" x="4310063" y="1865313"/>
          <p14:tracePt t="29228" x="4230688" y="1825625"/>
          <p14:tracePt t="29236" x="4144963" y="1779588"/>
          <p14:tracePt t="29244" x="4067175" y="1747838"/>
          <p14:tracePt t="29252" x="4003675" y="1708150"/>
          <p14:tracePt t="29260" x="3910013" y="1670050"/>
          <p14:tracePt t="29268" x="3840163" y="1646238"/>
          <p14:tracePt t="29276" x="3752850" y="1614488"/>
          <p14:tracePt t="29284" x="3667125" y="1582738"/>
          <p14:tracePt t="29292" x="3589338" y="1566863"/>
          <p14:tracePt t="29300" x="3549650" y="1558925"/>
          <p14:tracePt t="29309" x="3478213" y="1536700"/>
          <p14:tracePt t="29316" x="3416300" y="1536700"/>
          <p14:tracePt t="29325" x="3360738" y="1528763"/>
          <p14:tracePt t="29332" x="3314700" y="1528763"/>
          <p14:tracePt t="29340" x="3282950" y="1528763"/>
          <p14:tracePt t="29348" x="3235325" y="1528763"/>
          <p14:tracePt t="29357" x="3181350" y="1528763"/>
          <p14:tracePt t="29364" x="3117850" y="1528763"/>
          <p14:tracePt t="29372" x="3063875" y="1544638"/>
          <p14:tracePt t="29380" x="3000375" y="1552575"/>
          <p14:tracePt t="29388" x="2938463" y="1558925"/>
          <p14:tracePt t="29396" x="2860675" y="1574800"/>
          <p14:tracePt t="29404" x="2805113" y="1590675"/>
          <p14:tracePt t="29412" x="2743200" y="1598613"/>
          <p14:tracePt t="29420" x="2687638" y="1622425"/>
          <p14:tracePt t="29428" x="2632075" y="1638300"/>
          <p14:tracePt t="29436" x="2578100" y="1654175"/>
          <p14:tracePt t="29444" x="2546350" y="1662113"/>
          <p14:tracePt t="29452" x="2506663" y="1677988"/>
          <p14:tracePt t="29460" x="2484438" y="1692275"/>
          <p14:tracePt t="29468" x="2468563" y="1692275"/>
          <p14:tracePt t="29476" x="2428875" y="1700213"/>
          <p14:tracePt t="29484" x="2397125" y="1716088"/>
          <p14:tracePt t="29492" x="2359025" y="1739900"/>
          <p14:tracePt t="29500" x="2327275" y="1747838"/>
          <p14:tracePt t="29508" x="2287588" y="1779588"/>
          <p14:tracePt t="29516" x="2241550" y="1803400"/>
          <p14:tracePt t="29524" x="2209800" y="1825625"/>
          <p14:tracePt t="29532" x="2178050" y="1857375"/>
          <p14:tracePt t="29540" x="2178050" y="1865313"/>
          <p14:tracePt t="29548" x="2170113" y="1881188"/>
          <p14:tracePt t="29556" x="2170113" y="1897063"/>
          <p14:tracePt t="29564" x="2170113" y="1920875"/>
          <p14:tracePt t="29572" x="2178050" y="1935163"/>
          <p14:tracePt t="29594" x="2241550" y="1966913"/>
          <p14:tracePt t="29598" x="2279650" y="1998663"/>
          <p14:tracePt t="29604" x="2335213" y="2006600"/>
          <p14:tracePt t="29612" x="2389188" y="2022475"/>
          <p14:tracePt t="29620" x="2452688" y="2038350"/>
          <p14:tracePt t="29628" x="2514600" y="2046288"/>
          <p14:tracePt t="29636" x="2593975" y="2054225"/>
          <p14:tracePt t="29645" x="2663825" y="2054225"/>
          <p14:tracePt t="29652" x="2735263" y="2054225"/>
          <p14:tracePt t="29660" x="2828925" y="2054225"/>
          <p14:tracePt t="29668" x="2946400" y="2054225"/>
          <p14:tracePt t="29676" x="3055938" y="2054225"/>
          <p14:tracePt t="29684" x="3173413" y="2054225"/>
          <p14:tracePt t="29692" x="3275013" y="2054225"/>
          <p14:tracePt t="29700" x="3384550" y="2022475"/>
          <p14:tracePt t="29708" x="3494088" y="1982788"/>
          <p14:tracePt t="29716" x="3581400" y="1958975"/>
          <p14:tracePt t="29724" x="3635375" y="1928813"/>
          <p14:tracePt t="29732" x="3667125" y="1897063"/>
          <p14:tracePt t="29740" x="3667125" y="1889125"/>
          <p14:tracePt t="29748" x="3667125" y="1873250"/>
          <p14:tracePt t="29756" x="3667125" y="1849438"/>
          <p14:tracePt t="29764" x="3643313" y="1833563"/>
          <p14:tracePt t="29772" x="3565525" y="1803400"/>
          <p14:tracePt t="29780" x="3494088" y="1787525"/>
          <p14:tracePt t="29788" x="3400425" y="1771650"/>
          <p14:tracePt t="29796" x="3314700" y="1763713"/>
          <p14:tracePt t="29804" x="3221038" y="1763713"/>
          <p14:tracePt t="29812" x="3117850" y="1763713"/>
          <p14:tracePt t="29820" x="3016250" y="1763713"/>
          <p14:tracePt t="29828" x="2954338" y="1763713"/>
          <p14:tracePt t="29836" x="2867025" y="1771650"/>
          <p14:tracePt t="29844" x="2797175" y="1817688"/>
          <p14:tracePt t="29852" x="2749550" y="1857375"/>
          <p14:tracePt t="29860" x="2711450" y="1912938"/>
          <p14:tracePt t="29868" x="2695575" y="1974850"/>
          <p14:tracePt t="29877" x="2695575" y="2060575"/>
          <p14:tracePt t="29884" x="2695575" y="2124075"/>
          <p14:tracePt t="29892" x="2703513" y="2185988"/>
          <p14:tracePt t="29900" x="2711450" y="2225675"/>
          <p14:tracePt t="29908" x="2743200" y="2273300"/>
          <p14:tracePt t="29916" x="2773363" y="2311400"/>
          <p14:tracePt t="29924" x="2797175" y="2335213"/>
          <p14:tracePt t="29932" x="2813050" y="2351088"/>
          <p14:tracePt t="29940" x="2820988" y="2366963"/>
          <p14:tracePt t="29948" x="2852738" y="2382838"/>
          <p14:tracePt t="29956" x="2867025" y="2390775"/>
          <p14:tracePt t="29964" x="2882900" y="2398713"/>
          <p14:tracePt t="29972" x="2906713" y="2406650"/>
          <p14:tracePt t="29980" x="2930525" y="2406650"/>
          <p14:tracePt t="29988" x="2962275" y="2406650"/>
          <p14:tracePt t="29996" x="2978150" y="2406650"/>
          <p14:tracePt t="30004" x="2986088" y="2406650"/>
          <p14:tracePt t="30020" x="2986088" y="2398713"/>
          <p14:tracePt t="30028" x="2986088" y="2390775"/>
          <p14:tracePt t="30036" x="2986088" y="2374900"/>
          <p14:tracePt t="30045" x="2986088" y="2351088"/>
          <p14:tracePt t="30052" x="2954338" y="2327275"/>
          <p14:tracePt t="30061" x="2906713" y="2297113"/>
          <p14:tracePt t="30068" x="2852738" y="2281238"/>
          <p14:tracePt t="30076" x="2765425" y="2257425"/>
          <p14:tracePt t="30084" x="2711450" y="2257425"/>
          <p14:tracePt t="30096" x="2647950" y="2257425"/>
          <p14:tracePt t="30100" x="2586038" y="2257425"/>
          <p14:tracePt t="30108" x="2546350" y="2257425"/>
          <p14:tracePt t="30116" x="2506663" y="2257425"/>
          <p14:tracePt t="30124" x="2460625" y="2257425"/>
          <p14:tracePt t="30132" x="2436813" y="2265363"/>
          <p14:tracePt t="30140" x="2413000" y="2273300"/>
          <p14:tracePt t="30148" x="2397125" y="2281238"/>
          <p14:tracePt t="30156" x="2389188" y="2289175"/>
          <p14:tracePt t="30164" x="2381250" y="2289175"/>
          <p14:tracePt t="30172" x="2381250" y="2297113"/>
          <p14:tracePt t="30180" x="2381250" y="2305050"/>
          <p14:tracePt t="30188" x="2381250" y="2311400"/>
          <p14:tracePt t="30196" x="2381250" y="2319338"/>
          <p14:tracePt t="30204" x="2381250" y="2327275"/>
          <p14:tracePt t="30212" x="2381250" y="2335213"/>
          <p14:tracePt t="30220" x="2381250" y="2343150"/>
          <p14:tracePt t="30228" x="2381250" y="2351088"/>
          <p14:tracePt t="30236" x="2381250" y="2359025"/>
          <p14:tracePt t="30245" x="2381250" y="2382838"/>
          <p14:tracePt t="30261" x="2381250" y="2398713"/>
          <p14:tracePt t="30268" x="2381250" y="2406650"/>
          <p14:tracePt t="30284" x="2381250" y="2422525"/>
          <p14:tracePt t="30294" x="2381250" y="2430463"/>
          <p14:tracePt t="30309" x="2381250" y="2436813"/>
          <p14:tracePt t="30316" x="2381250" y="2444750"/>
          <p14:tracePt t="30381" x="2389188" y="2452688"/>
          <p14:tracePt t="30420" x="2389188" y="2436813"/>
          <p14:tracePt t="30436" x="2389188" y="2430463"/>
          <p14:tracePt t="30444" x="2389188" y="2414588"/>
          <p14:tracePt t="30461" x="2389188" y="2406650"/>
          <p14:tracePt t="30468" x="2389188" y="2398713"/>
          <p14:tracePt t="30476" x="2389188" y="2390775"/>
          <p14:tracePt t="30484" x="2389188" y="2382838"/>
          <p14:tracePt t="30493" x="2381250" y="2374900"/>
          <p14:tracePt t="30500" x="2381250" y="2359025"/>
          <p14:tracePt t="30508" x="2366963" y="2343150"/>
          <p14:tracePt t="30517" x="2359025" y="2327275"/>
          <p14:tracePt t="30524" x="2327275" y="2305050"/>
          <p14:tracePt t="30532" x="2311400" y="2289175"/>
          <p14:tracePt t="30540" x="2295525" y="2265363"/>
          <p14:tracePt t="30548" x="2263775" y="2241550"/>
          <p14:tracePt t="30556" x="2255838" y="2225675"/>
          <p14:tracePt t="30564" x="2217738" y="2201863"/>
          <p14:tracePt t="30572" x="2193925" y="2193925"/>
          <p14:tracePt t="30580" x="2170113" y="2193925"/>
          <p14:tracePt t="30597" x="2138363" y="2193925"/>
          <p14:tracePt t="30598" x="2132013" y="2193925"/>
          <p14:tracePt t="30604" x="2100263" y="2193925"/>
          <p14:tracePt t="30612" x="2084388" y="2193925"/>
          <p14:tracePt t="30620" x="2068513" y="2193925"/>
          <p14:tracePt t="30628" x="2052638" y="2201863"/>
          <p14:tracePt t="30636" x="2036763" y="2209800"/>
          <p14:tracePt t="30644" x="2012950" y="2233613"/>
          <p14:tracePt t="30652" x="1990725" y="2241550"/>
          <p14:tracePt t="30660" x="1982788" y="2257425"/>
          <p14:tracePt t="30668" x="1958975" y="2297113"/>
          <p14:tracePt t="30676" x="1951038" y="2305050"/>
          <p14:tracePt t="30684" x="1927225" y="2335213"/>
          <p14:tracePt t="30693" x="1927225" y="2359025"/>
          <p14:tracePt t="30700" x="1911350" y="2398713"/>
          <p14:tracePt t="30708" x="1889125" y="2444750"/>
          <p14:tracePt t="30716" x="1873250" y="2492375"/>
          <p14:tracePt t="30724" x="1841500" y="2540000"/>
          <p14:tracePt t="30732" x="1833563" y="2570163"/>
          <p14:tracePt t="30740" x="1801813" y="2617788"/>
          <p14:tracePt t="30748" x="1778000" y="2657475"/>
          <p14:tracePt t="30756" x="1778000" y="2673350"/>
          <p14:tracePt t="30764" x="1778000" y="2687638"/>
          <p14:tracePt t="30772" x="1778000" y="2695575"/>
          <p14:tracePt t="30796" x="1778000" y="2703513"/>
          <p14:tracePt t="30821" x="1793875" y="2703513"/>
          <p14:tracePt t="30845" x="1801813" y="2703513"/>
          <p14:tracePt t="30868" x="1809750" y="2703513"/>
          <p14:tracePt t="30916" x="1817688" y="2703513"/>
          <p14:tracePt t="30932" x="1825625" y="2703513"/>
          <p14:tracePt t="30956" x="1833563" y="2711450"/>
          <p14:tracePt t="31101" x="1849438" y="2711450"/>
          <p14:tracePt t="31285" x="1849438" y="2703513"/>
          <p14:tracePt t="31308" x="1857375" y="2695575"/>
          <p14:tracePt t="31332" x="1865313" y="2687638"/>
          <p14:tracePt t="31476" x="1873250" y="2687638"/>
          <p14:tracePt t="31517" x="1873250" y="2681288"/>
          <p14:tracePt t="31540" x="1873250" y="2665413"/>
          <p14:tracePt t="31548" x="1873250" y="2657475"/>
          <p14:tracePt t="31556" x="1873250" y="2649538"/>
          <p14:tracePt t="31564" x="1873250" y="2641600"/>
          <p14:tracePt t="31572" x="1873250" y="2633663"/>
          <p14:tracePt t="31580" x="1873250" y="2617788"/>
          <p14:tracePt t="31588" x="1873250" y="2609850"/>
          <p14:tracePt t="31596" x="1873250" y="2586038"/>
          <p14:tracePt t="31604" x="1873250" y="2578100"/>
          <p14:tracePt t="31620" x="1873250" y="2562225"/>
          <p14:tracePt t="31636" x="1873250" y="2555875"/>
          <p14:tracePt t="31661" x="1873250" y="2547938"/>
          <p14:tracePt t="31676" x="1865313" y="2540000"/>
          <p14:tracePt t="31692" x="1865313" y="2532063"/>
          <p14:tracePt t="31726" x="1865313" y="2524125"/>
          <p14:tracePt t="31732" x="1873250" y="2516188"/>
          <p14:tracePt t="31740" x="1873250" y="2508250"/>
          <p14:tracePt t="31773" x="1881188" y="2508250"/>
          <p14:tracePt t="31780" x="1889125" y="2508250"/>
          <p14:tracePt t="31820" x="1895475" y="2508250"/>
          <p14:tracePt t="31828" x="1903413" y="2508250"/>
          <p14:tracePt t="31917" x="1911350" y="2508250"/>
          <p14:tracePt t="31932" x="1911350" y="2492375"/>
          <p14:tracePt t="31940" x="1911350" y="2484438"/>
          <p14:tracePt t="31948" x="1895475" y="2484438"/>
          <p14:tracePt t="31957" x="1857375" y="2476500"/>
          <p14:tracePt t="31964" x="1841500" y="2460625"/>
          <p14:tracePt t="31972" x="1833563" y="2460625"/>
          <p14:tracePt t="31980" x="1809750" y="2452688"/>
          <p14:tracePt t="31988" x="1793875" y="2444750"/>
          <p14:tracePt t="31996" x="1770063" y="2444750"/>
          <p14:tracePt t="32004" x="1739900" y="2430463"/>
          <p14:tracePt t="32013" x="1731963" y="2430463"/>
          <p14:tracePt t="32020" x="1700213" y="2422525"/>
          <p14:tracePt t="32028" x="1692275" y="2422525"/>
          <p14:tracePt t="32036" x="1684338" y="2414588"/>
          <p14:tracePt t="32044" x="1676400" y="2398713"/>
          <p14:tracePt t="32052" x="1660525" y="2390775"/>
          <p14:tracePt t="32061" x="1652588" y="2390775"/>
          <p14:tracePt t="32068" x="1638300" y="2390775"/>
          <p14:tracePt t="32076" x="1622425" y="2390775"/>
          <p14:tracePt t="32084" x="1590675" y="2390775"/>
          <p14:tracePt t="32100" x="1574800" y="2390775"/>
          <p14:tracePt t="32108" x="1566863" y="2390775"/>
          <p14:tracePt t="32116" x="1550988" y="2390775"/>
          <p14:tracePt t="32124" x="1543050" y="2390775"/>
          <p14:tracePt t="32132" x="1527175" y="2390775"/>
          <p14:tracePt t="32140" x="1520825" y="2390775"/>
          <p14:tracePt t="32148" x="1512888" y="2390775"/>
          <p14:tracePt t="32156" x="1497013" y="2390775"/>
          <p14:tracePt t="32164" x="1489075" y="2390775"/>
          <p14:tracePt t="32172" x="1473200" y="2390775"/>
          <p14:tracePt t="32180" x="1465263" y="2390775"/>
          <p14:tracePt t="32188" x="1449388" y="2390775"/>
          <p14:tracePt t="32196" x="1441450" y="2390775"/>
          <p14:tracePt t="32204" x="1417638" y="2382838"/>
          <p14:tracePt t="32213" x="1401763" y="2374900"/>
          <p14:tracePt t="32220" x="1387475" y="2374900"/>
          <p14:tracePt t="32228" x="1363663" y="2374900"/>
          <p14:tracePt t="32236" x="1355725" y="2366963"/>
          <p14:tracePt t="32252" x="1339850" y="2366963"/>
          <p14:tracePt t="32260" x="1323975" y="2366963"/>
          <p14:tracePt t="32268" x="1323975" y="2359025"/>
          <p14:tracePt t="32284" x="1316038" y="2351088"/>
          <p14:tracePt t="32292" x="1308100" y="2343150"/>
          <p14:tracePt t="32308" x="1300163" y="2335213"/>
          <p14:tracePt t="32316" x="1300163" y="2327275"/>
          <p14:tracePt t="32324" x="1284288" y="2319338"/>
          <p14:tracePt t="32340" x="1277938" y="2319338"/>
          <p14:tracePt t="32348" x="1262063" y="2311400"/>
          <p14:tracePt t="32382" x="1246188" y="2305050"/>
          <p14:tracePt t="32388" x="1238250" y="2305050"/>
          <p14:tracePt t="32396" x="1222375" y="2297113"/>
          <p14:tracePt t="32405" x="1206500" y="2289175"/>
          <p14:tracePt t="32412" x="1198563" y="2289175"/>
          <p14:tracePt t="32420" x="1182688" y="2289175"/>
          <p14:tracePt t="32428" x="1174750" y="2281238"/>
          <p14:tracePt t="32436" x="1166813" y="2273300"/>
          <p14:tracePt t="32452" x="1152525" y="2257425"/>
          <p14:tracePt t="32460" x="1144588" y="2249488"/>
          <p14:tracePt t="32468" x="1144588" y="2241550"/>
          <p14:tracePt t="32484" x="1128713" y="2225675"/>
          <p14:tracePt t="32500" x="1120775" y="2209800"/>
          <p14:tracePt t="32508" x="1120775" y="2201863"/>
          <p14:tracePt t="32516" x="1120775" y="2193925"/>
          <p14:tracePt t="32524" x="1120775" y="2185988"/>
          <p14:tracePt t="32532" x="1112838" y="2179638"/>
          <p14:tracePt t="32540" x="1112838" y="2171700"/>
          <p14:tracePt t="32548" x="1112838" y="2163763"/>
          <p14:tracePt t="32556" x="1104900" y="2147888"/>
          <p14:tracePt t="32564" x="1104900" y="2139950"/>
          <p14:tracePt t="32604" x="1104900" y="2132013"/>
          <p14:tracePt t="32636" x="1104900" y="2124075"/>
          <p14:tracePt t="32652" x="1128713" y="2116138"/>
          <p14:tracePt t="32660" x="1144588" y="2116138"/>
          <p14:tracePt t="32668" x="1158875" y="2108200"/>
          <p14:tracePt t="32676" x="1182688" y="2108200"/>
          <p14:tracePt t="32684" x="1214438" y="2092325"/>
          <p14:tracePt t="32692" x="1246188" y="2092325"/>
          <p14:tracePt t="32700" x="1284288" y="2092325"/>
          <p14:tracePt t="32708" x="1323975" y="2084388"/>
          <p14:tracePt t="32716" x="1339850" y="2076450"/>
          <p14:tracePt t="32724" x="1379538" y="2060575"/>
          <p14:tracePt t="32732" x="1409700" y="2054225"/>
          <p14:tracePt t="32740" x="1433513" y="2054225"/>
          <p14:tracePt t="32748" x="1457325" y="2046288"/>
          <p14:tracePt t="32756" x="1473200" y="2046288"/>
          <p14:tracePt t="32764" x="1481138" y="2046288"/>
          <p14:tracePt t="32772" x="1489075" y="2046288"/>
          <p14:tracePt t="32780" x="1497013" y="2046288"/>
          <p14:tracePt t="32820" x="1512888" y="2046288"/>
          <p14:tracePt t="32828" x="1520825" y="2046288"/>
          <p14:tracePt t="32836" x="1527175" y="2046288"/>
          <p14:tracePt t="32845" x="1543050" y="2046288"/>
          <p14:tracePt t="32852" x="1566863" y="2046288"/>
          <p14:tracePt t="32860" x="1582738" y="2030413"/>
          <p14:tracePt t="32868" x="1606550" y="2030413"/>
          <p14:tracePt t="32876" x="1614488" y="2030413"/>
          <p14:tracePt t="32884" x="1622425" y="2022475"/>
          <p14:tracePt t="32892" x="1630363" y="2022475"/>
          <p14:tracePt t="32900" x="1638300" y="2014538"/>
          <p14:tracePt t="32973" x="1638300" y="2006600"/>
          <p14:tracePt t="32988" x="1630363" y="1998663"/>
          <p14:tracePt t="32996" x="1606550" y="1990725"/>
          <p14:tracePt t="33004" x="1582738" y="1974850"/>
          <p14:tracePt t="33012" x="1574800" y="1958975"/>
          <p14:tracePt t="33020" x="1543050" y="1943100"/>
          <p14:tracePt t="33030" x="1535113" y="1928813"/>
          <p14:tracePt t="33036" x="1520825" y="1920875"/>
          <p14:tracePt t="33044" x="1504950" y="1905000"/>
          <p14:tracePt t="33052" x="1489075" y="1905000"/>
          <p14:tracePt t="33060" x="1481138" y="1889125"/>
          <p14:tracePt t="33068" x="1473200" y="1889125"/>
          <p14:tracePt t="33076" x="1465263" y="1881188"/>
          <p14:tracePt t="33084" x="1457325" y="1873250"/>
          <p14:tracePt t="33092" x="1449388" y="1873250"/>
          <p14:tracePt t="33100" x="1441450" y="1857375"/>
          <p14:tracePt t="33108" x="1433513" y="1857375"/>
          <p14:tracePt t="33116" x="1433513" y="1849438"/>
          <p14:tracePt t="33124" x="1417638" y="1825625"/>
          <p14:tracePt t="33132" x="1409700" y="1825625"/>
          <p14:tracePt t="33140" x="1387475" y="1809750"/>
          <p14:tracePt t="33148" x="1379538" y="1803400"/>
          <p14:tracePt t="33156" x="1355725" y="1803400"/>
          <p14:tracePt t="33164" x="1339850" y="1803400"/>
          <p14:tracePt t="33172" x="1316038" y="1795463"/>
          <p14:tracePt t="33180" x="1300163" y="1795463"/>
          <p14:tracePt t="33188" x="1292225" y="1795463"/>
          <p14:tracePt t="33196" x="1284288" y="1795463"/>
          <p14:tracePt t="33204" x="1277938" y="1795463"/>
          <p14:tracePt t="33212" x="1270000" y="1795463"/>
          <p14:tracePt t="33220" x="1262063" y="1795463"/>
          <p14:tracePt t="33229" x="1246188" y="1795463"/>
          <p14:tracePt t="33236" x="1230313" y="1795463"/>
          <p14:tracePt t="33244" x="1214438" y="1809750"/>
          <p14:tracePt t="33252" x="1174750" y="1833563"/>
          <p14:tracePt t="33260" x="1158875" y="1849438"/>
          <p14:tracePt t="33268" x="1128713" y="1865313"/>
          <p14:tracePt t="33276" x="1104900" y="1905000"/>
          <p14:tracePt t="33284" x="1089025" y="1943100"/>
          <p14:tracePt t="33292" x="1073150" y="1966913"/>
          <p14:tracePt t="33300" x="1065213" y="1998663"/>
          <p14:tracePt t="33308" x="1065213" y="2022475"/>
          <p14:tracePt t="33316" x="1065213" y="2046288"/>
          <p14:tracePt t="33324" x="1073150" y="2076450"/>
          <p14:tracePt t="33332" x="1096963" y="2100263"/>
          <p14:tracePt t="33340" x="1104900" y="2116138"/>
          <p14:tracePt t="33348" x="1136650" y="2147888"/>
          <p14:tracePt t="33356" x="1166813" y="2171700"/>
          <p14:tracePt t="33364" x="1182688" y="2179638"/>
          <p14:tracePt t="33372" x="1198563" y="2185988"/>
          <p14:tracePt t="33381" x="1230313" y="2193925"/>
          <p14:tracePt t="33388" x="1246188" y="2201863"/>
          <p14:tracePt t="33396" x="1262063" y="2201863"/>
          <p14:tracePt t="33405" x="1270000" y="2201863"/>
          <p14:tracePt t="33412" x="1292225" y="2201863"/>
          <p14:tracePt t="33420" x="1316038" y="2201863"/>
          <p14:tracePt t="33429" x="1323975" y="2201863"/>
          <p14:tracePt t="33436" x="1339850" y="2201863"/>
          <p14:tracePt t="33444" x="1355725" y="2201863"/>
          <p14:tracePt t="33460" x="1363663" y="2201863"/>
          <p14:tracePt t="33468" x="1371600" y="2201863"/>
          <p14:tracePt t="33476" x="1379538" y="2201863"/>
          <p14:tracePt t="33484" x="1387475" y="2201863"/>
          <p14:tracePt t="33492" x="1401763" y="2201863"/>
          <p14:tracePt t="33500" x="1425575" y="2201863"/>
          <p14:tracePt t="33508" x="1449388" y="2201863"/>
          <p14:tracePt t="33516" x="1481138" y="2201863"/>
          <p14:tracePt t="33524" x="1512888" y="2201863"/>
          <p14:tracePt t="33532" x="1535113" y="2201863"/>
          <p14:tracePt t="33540" x="1566863" y="2201863"/>
          <p14:tracePt t="33548" x="1574800" y="2201863"/>
          <p14:tracePt t="33556" x="1590675" y="2201863"/>
          <p14:tracePt t="33564" x="1598613" y="2201863"/>
          <p14:tracePt t="33582" x="1606550" y="2193925"/>
          <p14:tracePt t="33670" x="1614488" y="2185988"/>
          <p14:tracePt t="33678" x="1622425" y="2179638"/>
          <p14:tracePt t="33692" x="1630363" y="2179638"/>
          <p14:tracePt t="33700" x="1638300" y="2171700"/>
          <p14:tracePt t="33716" x="1646238" y="2171700"/>
          <p14:tracePt t="33724" x="1652588" y="2171700"/>
          <p14:tracePt t="33869" x="1660525" y="2171700"/>
          <p14:tracePt t="33892" x="1668463" y="2171700"/>
          <p14:tracePt t="33965" x="1676400" y="2171700"/>
          <p14:tracePt t="33981" x="1676400" y="2163763"/>
          <p14:tracePt t="33998" x="1676400" y="2155825"/>
          <p14:tracePt t="34021" x="1684338" y="2147888"/>
          <p14:tracePt t="34085" x="1684338" y="2139950"/>
          <p14:tracePt t="34101" x="1684338" y="2132013"/>
          <p14:tracePt t="34108" x="1676400" y="2132013"/>
          <p14:tracePt t="34116" x="1668463" y="2124075"/>
          <p14:tracePt t="34132" x="1652588" y="2124075"/>
          <p14:tracePt t="34140" x="1638300" y="2116138"/>
          <p14:tracePt t="34148" x="1630363" y="2108200"/>
          <p14:tracePt t="34164" x="1622425" y="2108200"/>
          <p14:tracePt t="34172" x="1622425" y="2100263"/>
          <p14:tracePt t="34220" x="1614488" y="2100263"/>
          <p14:tracePt t="34228" x="1598613" y="2092325"/>
          <p14:tracePt t="34252" x="1590675" y="2084388"/>
          <p14:tracePt t="34268" x="1574800" y="2076450"/>
          <p14:tracePt t="34285" x="1558925" y="2076450"/>
          <p14:tracePt t="34292" x="1543050" y="2068513"/>
          <p14:tracePt t="34308" x="1535113" y="2068513"/>
          <p14:tracePt t="34316" x="1527175" y="2068513"/>
          <p14:tracePt t="34324" x="1520825" y="2068513"/>
          <p14:tracePt t="34492" x="1527175" y="2068513"/>
          <p14:tracePt t="34500" x="1535113" y="2068513"/>
          <p14:tracePt t="34508" x="1543050" y="2068513"/>
          <p14:tracePt t="34516" x="1550988" y="2068513"/>
          <p14:tracePt t="34524" x="1566863" y="2068513"/>
          <p14:tracePt t="34540" x="1590675" y="2068513"/>
          <p14:tracePt t="34556" x="1598613" y="2076450"/>
          <p14:tracePt t="34588" x="1606550" y="2076450"/>
          <p14:tracePt t="34596" x="1606550" y="2084388"/>
          <p14:tracePt t="34612" x="1614488" y="2092325"/>
          <p14:tracePt t="34620" x="1638300" y="2116138"/>
          <p14:tracePt t="34628" x="1646238" y="2116138"/>
          <p14:tracePt t="34636" x="1660525" y="2132013"/>
          <p14:tracePt t="34644" x="1684338" y="2139950"/>
          <p14:tracePt t="34652" x="1708150" y="2147888"/>
          <p14:tracePt t="34660" x="1716088" y="2147888"/>
          <p14:tracePt t="34668" x="1747838" y="2155825"/>
          <p14:tracePt t="34676" x="1755775" y="2163763"/>
          <p14:tracePt t="34684" x="1770063" y="2163763"/>
          <p14:tracePt t="34700" x="1785938" y="2171700"/>
          <p14:tracePt t="34716" x="1793875" y="2171700"/>
          <p14:tracePt t="34724" x="1801813" y="2185988"/>
          <p14:tracePt t="34756" x="1801813" y="2193925"/>
          <p14:tracePt t="34764" x="1801813" y="2209800"/>
          <p14:tracePt t="34788" x="1801813" y="2217738"/>
          <p14:tracePt t="34796" x="1801813" y="2225675"/>
          <p14:tracePt t="34812" x="1801813" y="2241550"/>
          <p14:tracePt t="34844" x="1793875" y="2249488"/>
          <p14:tracePt t="34868" x="1785938" y="2257425"/>
          <p14:tracePt t="34884" x="1785938" y="2265363"/>
          <p14:tracePt t="34892" x="1785938" y="2273300"/>
          <p14:tracePt t="34900" x="1785938" y="2289175"/>
          <p14:tracePt t="34916" x="1785938" y="2311400"/>
          <p14:tracePt t="34934" x="1785938" y="2327275"/>
          <p14:tracePt t="35037" x="1785938" y="2319338"/>
          <p14:tracePt t="35172" x="1785938" y="2327275"/>
          <p14:tracePt t="35180" x="1785938" y="2335213"/>
          <p14:tracePt t="35188" x="1793875" y="2359025"/>
          <p14:tracePt t="35196" x="1801813" y="2382838"/>
          <p14:tracePt t="35204" x="1809750" y="2398713"/>
          <p14:tracePt t="35212" x="1817688" y="2414588"/>
          <p14:tracePt t="35220" x="1817688" y="2422525"/>
          <p14:tracePt t="35228" x="1825625" y="2444750"/>
          <p14:tracePt t="35236" x="1825625" y="2452688"/>
          <p14:tracePt t="35244" x="1833563" y="2460625"/>
          <p14:tracePt t="35252" x="1833563" y="2468563"/>
          <p14:tracePt t="35326" x="1833563" y="2452688"/>
          <p14:tracePt t="35341" x="1833563" y="2444750"/>
          <p14:tracePt t="35348" x="1833563" y="2430463"/>
          <p14:tracePt t="35356" x="1833563" y="2422525"/>
          <p14:tracePt t="35364" x="1833563" y="2414588"/>
          <p14:tracePt t="35372" x="1833563" y="2406650"/>
          <p14:tracePt t="35404" x="1841500" y="2398713"/>
          <p14:tracePt t="35420" x="1857375" y="2398713"/>
          <p14:tracePt t="35428" x="1889125" y="2398713"/>
          <p14:tracePt t="35436" x="1935163" y="2398713"/>
          <p14:tracePt t="35444" x="1990725" y="2398713"/>
          <p14:tracePt t="35452" x="2052638" y="2398713"/>
          <p14:tracePt t="35460" x="2146300" y="2398713"/>
          <p14:tracePt t="35468" x="2255838" y="2406650"/>
          <p14:tracePt t="35476" x="2397125" y="2430463"/>
          <p14:tracePt t="35484" x="2522538" y="2452688"/>
          <p14:tracePt t="35492" x="2711450" y="2476500"/>
          <p14:tracePt t="35501" x="2890838" y="2500313"/>
          <p14:tracePt t="35508" x="3157538" y="2540000"/>
          <p14:tracePt t="35517" x="3392488" y="2540000"/>
          <p14:tracePt t="35524" x="3635375" y="2578100"/>
          <p14:tracePt t="35533" x="3832225" y="2578100"/>
          <p14:tracePt t="35540" x="3979863" y="2578100"/>
          <p14:tracePt t="35548" x="4129088" y="2578100"/>
          <p14:tracePt t="35556" x="4246563" y="2570163"/>
          <p14:tracePt t="35564" x="4332288" y="2562225"/>
          <p14:tracePt t="35572" x="4387850" y="2555875"/>
          <p14:tracePt t="35580" x="4449763" y="2540000"/>
          <p14:tracePt t="35588" x="4505325" y="2532063"/>
          <p14:tracePt t="35596" x="4521200" y="2532063"/>
          <p14:tracePt t="35604" x="4552950" y="2524125"/>
          <p14:tracePt t="35628" x="4560888" y="2524125"/>
          <p14:tracePt t="35636" x="4568825" y="2516188"/>
          <p14:tracePt t="35660" x="4568825" y="2508250"/>
          <p14:tracePt t="35668" x="4575175" y="2500313"/>
          <p14:tracePt t="35676" x="4591050" y="2492375"/>
          <p14:tracePt t="35684" x="4598988" y="2476500"/>
          <p14:tracePt t="35692" x="4614863" y="2468563"/>
          <p14:tracePt t="35701" x="4622800" y="2452688"/>
          <p14:tracePt t="35708" x="4638675" y="2444750"/>
          <p14:tracePt t="35716" x="4662488" y="2430463"/>
          <p14:tracePt t="35724" x="4678363" y="2414588"/>
          <p14:tracePt t="35733" x="4700588" y="2398713"/>
          <p14:tracePt t="35740" x="4732338" y="2382838"/>
          <p14:tracePt t="35748" x="4772025" y="2366963"/>
          <p14:tracePt t="35756" x="4803775" y="2343150"/>
          <p14:tracePt t="35765" x="4849813" y="2327275"/>
          <p14:tracePt t="35772" x="4921250" y="2305050"/>
          <p14:tracePt t="35780" x="5006975" y="2281238"/>
          <p14:tracePt t="35788" x="5116513" y="2257425"/>
          <p14:tracePt t="35796" x="5233988" y="2217738"/>
          <p14:tracePt t="35804" x="5351463" y="2171700"/>
          <p14:tracePt t="35812" x="5524500" y="2124075"/>
          <p14:tracePt t="35820" x="5695950" y="2060575"/>
          <p14:tracePt t="35828" x="5829300" y="2022475"/>
          <p14:tracePt t="35836" x="5994400" y="1990725"/>
          <p14:tracePt t="35844" x="6111875" y="1943100"/>
          <p14:tracePt t="35852" x="6237288" y="1912938"/>
          <p14:tracePt t="35860" x="6330950" y="1881188"/>
          <p14:tracePt t="35868" x="6424613" y="1865313"/>
          <p14:tracePt t="35876" x="6503988" y="1825625"/>
          <p14:tracePt t="35884" x="6589713" y="1803400"/>
          <p14:tracePt t="35892" x="6645275" y="1779588"/>
          <p14:tracePt t="35900" x="6715125" y="1763713"/>
          <p14:tracePt t="35915" x="6784975" y="1747838"/>
          <p14:tracePt t="35916" x="6840538" y="1716088"/>
          <p14:tracePt t="35924" x="6894513" y="1700213"/>
          <p14:tracePt t="35932" x="6942138" y="1670050"/>
          <p14:tracePt t="35940" x="6989763" y="1638300"/>
          <p14:tracePt t="35948" x="7027863" y="1614488"/>
          <p14:tracePt t="35956" x="7059613" y="1582738"/>
          <p14:tracePt t="35966" x="7099300" y="1566863"/>
          <p14:tracePt t="35972" x="7115175" y="1558925"/>
          <p14:tracePt t="35980" x="7131050" y="1544638"/>
          <p14:tracePt t="35988" x="7153275" y="1536700"/>
          <p14:tracePt t="36004" x="7161213" y="1528763"/>
          <p14:tracePt t="36012" x="7177088" y="1528763"/>
          <p14:tracePt t="36020" x="7185025" y="1528763"/>
          <p14:tracePt t="36028" x="7200900" y="1520825"/>
          <p14:tracePt t="36111" x="7208838" y="1520825"/>
          <p14:tracePt t="36124" x="7216775" y="1512888"/>
          <p14:tracePt t="36149" x="7240588" y="1497013"/>
          <p14:tracePt t="36164" x="7254875" y="1489075"/>
          <p14:tracePt t="36172" x="7278688" y="1481138"/>
          <p14:tracePt t="36180" x="7318375" y="1465263"/>
          <p14:tracePt t="36188" x="7373938" y="1449388"/>
          <p14:tracePt t="36196" x="7443788" y="1433513"/>
          <p14:tracePt t="36204" x="7521575" y="1403350"/>
          <p14:tracePt t="36212" x="7577138" y="1387475"/>
          <p14:tracePt t="36220" x="7694613" y="1371600"/>
          <p14:tracePt t="36228" x="7780338" y="1347788"/>
          <p14:tracePt t="36236" x="7859713" y="1323975"/>
          <p14:tracePt t="36244" x="7897813" y="1316038"/>
          <p14:tracePt t="36252" x="7945438" y="1309688"/>
          <p14:tracePt t="36260" x="7969250" y="1309688"/>
          <p14:tracePt t="36268" x="7977188" y="1309688"/>
          <p14:tracePt t="36484" x="7985125" y="1309688"/>
          <p14:tracePt t="36492" x="7991475" y="1309688"/>
          <p14:tracePt t="36573" x="7999413" y="1309688"/>
          <p14:tracePt t="36580" x="8007350" y="1309688"/>
          <p14:tracePt t="36588" x="8015288" y="1309688"/>
          <p14:tracePt t="36598" x="8031163" y="1316038"/>
          <p14:tracePt t="36604" x="8062913" y="1323975"/>
          <p14:tracePt t="36612" x="8086725" y="1339850"/>
          <p14:tracePt t="36620" x="8116888" y="1339850"/>
          <p14:tracePt t="36628" x="8140700" y="1339850"/>
          <p14:tracePt t="36636" x="8172450" y="1347788"/>
          <p14:tracePt t="36644" x="8220075" y="1355725"/>
          <p14:tracePt t="36652" x="8234363" y="1355725"/>
          <p14:tracePt t="36660" x="8258175" y="1355725"/>
          <p14:tracePt t="36668" x="8274050" y="1355725"/>
          <p14:tracePt t="36676" x="8289925" y="1355725"/>
          <p14:tracePt t="36684" x="8305800" y="1355725"/>
          <p14:tracePt t="36701" x="8313738" y="1355725"/>
          <p14:tracePt t="36821" x="8321675" y="1355725"/>
          <p14:tracePt t="36828" x="8329613" y="1355725"/>
          <p14:tracePt t="36852" x="8337550" y="1355725"/>
          <p14:tracePt t="36868" x="8345488" y="1347788"/>
          <p14:tracePt t="36885" x="8359775" y="1347788"/>
          <p14:tracePt t="36892" x="8367713" y="1347788"/>
          <p14:tracePt t="36908" x="8383588" y="1347788"/>
          <p14:tracePt t="36916" x="8399463" y="1339850"/>
          <p14:tracePt t="36932" x="8415338" y="1331913"/>
          <p14:tracePt t="36948" x="8423275" y="1331913"/>
          <p14:tracePt t="37044" x="8423275" y="1323975"/>
          <p14:tracePt t="37052" x="8359775" y="1323975"/>
          <p14:tracePt t="37060" x="8321675" y="1331913"/>
          <p14:tracePt t="37068" x="8212138" y="1339850"/>
          <p14:tracePt t="37076" x="8062913" y="1371600"/>
          <p14:tracePt t="37084" x="7820025" y="1411288"/>
          <p14:tracePt t="37092" x="7505700" y="1449388"/>
          <p14:tracePt t="37100" x="7153275" y="1512888"/>
          <p14:tracePt t="37108" x="6754813" y="1606550"/>
          <p14:tracePt t="37116" x="6299200" y="1670050"/>
          <p14:tracePt t="37124" x="5821363" y="1731963"/>
          <p14:tracePt t="37133" x="5367338" y="1809750"/>
          <p14:tracePt t="37140" x="4889500" y="1857375"/>
          <p14:tracePt t="37148" x="4395788" y="1935163"/>
          <p14:tracePt t="37156" x="3949700" y="2046288"/>
          <p14:tracePt t="37164" x="3509963" y="2139950"/>
          <p14:tracePt t="37172" x="3087688" y="2233613"/>
          <p14:tracePt t="37180" x="2757488" y="2297113"/>
          <p14:tracePt t="37188" x="2492375" y="2351088"/>
          <p14:tracePt t="37196" x="2381250" y="2374900"/>
          <p14:tracePt t="37204" x="2295525" y="2398713"/>
          <p14:tracePt t="37212" x="2271713" y="2414588"/>
          <p14:tracePt t="37220" x="2255838" y="2422525"/>
          <p14:tracePt t="37301" x="2249488" y="2422525"/>
          <p14:tracePt t="37309" x="2233613" y="2422525"/>
          <p14:tracePt t="37316" x="2209800" y="2422525"/>
          <p14:tracePt t="37324" x="2193925" y="2422525"/>
          <p14:tracePt t="37340" x="2178050" y="2414588"/>
          <p14:tracePt t="37348" x="2154238" y="2390775"/>
          <p14:tracePt t="37356" x="2146300" y="2382838"/>
          <p14:tracePt t="37364" x="2132013" y="2366963"/>
          <p14:tracePt t="37372" x="2116138" y="2343150"/>
          <p14:tracePt t="37380" x="2084388" y="2319338"/>
          <p14:tracePt t="37388" x="2076450" y="2289175"/>
          <p14:tracePt t="37396" x="2044700" y="2265363"/>
          <p14:tracePt t="37404" x="2020888" y="2233613"/>
          <p14:tracePt t="37412" x="1974850" y="2201863"/>
          <p14:tracePt t="37420" x="1935163" y="2163763"/>
          <p14:tracePt t="37428" x="1911350" y="2147888"/>
          <p14:tracePt t="37436" x="1873250" y="2108200"/>
          <p14:tracePt t="37444" x="1849438" y="2084388"/>
          <p14:tracePt t="37452" x="1817688" y="2060575"/>
          <p14:tracePt t="37460" x="1793875" y="2038350"/>
          <p14:tracePt t="37468" x="1763713" y="2014538"/>
          <p14:tracePt t="37476" x="1731963" y="1990725"/>
          <p14:tracePt t="37484" x="1724025" y="1982788"/>
          <p14:tracePt t="37492" x="1692275" y="1974850"/>
          <p14:tracePt t="37500" x="1668463" y="1958975"/>
          <p14:tracePt t="37508" x="1652588" y="1958975"/>
          <p14:tracePt t="37516" x="1638300" y="1943100"/>
          <p14:tracePt t="37524" x="1614488" y="1943100"/>
          <p14:tracePt t="37532" x="1590675" y="1943100"/>
          <p14:tracePt t="37540" x="1582738" y="1943100"/>
          <p14:tracePt t="37548" x="1558925" y="1943100"/>
          <p14:tracePt t="37556" x="1520825" y="1943100"/>
          <p14:tracePt t="37564" x="1497013" y="1943100"/>
          <p14:tracePt t="37572" x="1489075" y="1943100"/>
          <p14:tracePt t="37580" x="1465263" y="1943100"/>
          <p14:tracePt t="37588" x="1449388" y="1943100"/>
          <p14:tracePt t="37596" x="1433513" y="1943100"/>
          <p14:tracePt t="37604" x="1417638" y="1943100"/>
          <p14:tracePt t="37612" x="1395413" y="1943100"/>
          <p14:tracePt t="37620" x="1379538" y="1943100"/>
          <p14:tracePt t="37628" x="1363663" y="1951038"/>
          <p14:tracePt t="37636" x="1355725" y="1951038"/>
          <p14:tracePt t="37644" x="1339850" y="1958975"/>
          <p14:tracePt t="37652" x="1323975" y="1958975"/>
          <p14:tracePt t="37659" x="1316038" y="1958975"/>
          <p14:tracePt t="37668" x="1292225" y="1966913"/>
          <p14:tracePt t="37676" x="1277938" y="1974850"/>
          <p14:tracePt t="37684" x="1262063" y="1974850"/>
          <p14:tracePt t="37692" x="1230313" y="1990725"/>
          <p14:tracePt t="37700" x="1190625" y="2022475"/>
          <p14:tracePt t="37708" x="1166813" y="2046288"/>
          <p14:tracePt t="37717" x="1152525" y="2060575"/>
          <p14:tracePt t="37724" x="1144588" y="2084388"/>
          <p14:tracePt t="37732" x="1136650" y="2108200"/>
          <p14:tracePt t="37740" x="1120775" y="2155825"/>
          <p14:tracePt t="37748" x="1120775" y="2179638"/>
          <p14:tracePt t="37756" x="1096963" y="2217738"/>
          <p14:tracePt t="37764" x="1096963" y="2249488"/>
          <p14:tracePt t="37772" x="1096963" y="2281238"/>
          <p14:tracePt t="37780" x="1096963" y="2311400"/>
          <p14:tracePt t="37788" x="1089025" y="2335213"/>
          <p14:tracePt t="37796" x="1089025" y="2343150"/>
          <p14:tracePt t="37804" x="1089025" y="2366963"/>
          <p14:tracePt t="37812" x="1081088" y="2382838"/>
          <p14:tracePt t="37820" x="1073150" y="2390775"/>
          <p14:tracePt t="37828" x="1073150" y="2422525"/>
          <p14:tracePt t="37836" x="1065213" y="2436813"/>
          <p14:tracePt t="37850" x="1065213" y="2452688"/>
          <p14:tracePt t="37852" x="1057275" y="2460625"/>
          <p14:tracePt t="37860" x="1057275" y="2484438"/>
          <p14:tracePt t="37868" x="1049338" y="2492375"/>
          <p14:tracePt t="37876" x="1041400" y="2516188"/>
          <p14:tracePt t="37892" x="1027113" y="2524125"/>
          <p14:tracePt t="37924" x="1019175" y="2524125"/>
          <p14:tracePt t="37932" x="995363" y="2524125"/>
          <p14:tracePt t="37948" x="987425" y="2524125"/>
          <p14:tracePt t="56653" x="1035050" y="2524125"/>
          <p14:tracePt t="56660" x="1182688" y="2500313"/>
          <p14:tracePt t="56668" x="1292225" y="2492375"/>
          <p14:tracePt t="56676" x="1401763" y="2484438"/>
          <p14:tracePt t="56684" x="1504950" y="2484438"/>
          <p14:tracePt t="56692" x="1598613" y="2484438"/>
          <p14:tracePt t="56700" x="1660525" y="2476500"/>
          <p14:tracePt t="56708" x="1716088" y="2460625"/>
          <p14:tracePt t="56716" x="1770063" y="2444750"/>
          <p14:tracePt t="56724" x="1817688" y="2436813"/>
          <p14:tracePt t="56732" x="1881188" y="2414588"/>
          <p14:tracePt t="56740" x="1966913" y="2406650"/>
          <p14:tracePt t="56748" x="2044700" y="2398713"/>
          <p14:tracePt t="56756" x="2124075" y="2374900"/>
          <p14:tracePt t="56764" x="2146300" y="2366963"/>
          <p14:tracePt t="56772" x="2170113" y="2359025"/>
          <p14:tracePt t="56780" x="2185988" y="2359025"/>
          <p14:tracePt t="56788" x="2193925" y="2351088"/>
          <p14:tracePt t="56796" x="2201863" y="2351088"/>
          <p14:tracePt t="56823" x="2201863" y="2343150"/>
          <p14:tracePt t="56861" x="2209800" y="2335213"/>
          <p14:tracePt t="56877" x="2209800" y="2319338"/>
          <p14:tracePt t="56884" x="2209800" y="2305050"/>
          <p14:tracePt t="56892" x="2209800" y="2289175"/>
          <p14:tracePt t="56900" x="2209800" y="2273300"/>
          <p14:tracePt t="56908" x="2209800" y="2249488"/>
          <p14:tracePt t="56916" x="2209800" y="2241550"/>
          <p14:tracePt t="56924" x="2209800" y="2217738"/>
          <p14:tracePt t="56932" x="2209800" y="2201863"/>
          <p14:tracePt t="56940" x="2209800" y="2193925"/>
          <p14:tracePt t="56956" x="2209800" y="2179638"/>
          <p14:tracePt t="56964" x="2209800" y="2171700"/>
          <p14:tracePt t="56972" x="2201863" y="2163763"/>
          <p14:tracePt t="56980" x="2193925" y="2147888"/>
          <p14:tracePt t="56988" x="2185988" y="2139950"/>
          <p14:tracePt t="56996" x="2178050" y="2132013"/>
          <p14:tracePt t="57005" x="2170113" y="2108200"/>
          <p14:tracePt t="57012" x="2154238" y="2092325"/>
          <p14:tracePt t="57021" x="2146300" y="2076450"/>
          <p14:tracePt t="57028" x="2138363" y="2068513"/>
          <p14:tracePt t="57036" x="2124075" y="2054225"/>
          <p14:tracePt t="57044" x="2124075" y="2046288"/>
          <p14:tracePt t="57052" x="2116138" y="2038350"/>
          <p14:tracePt t="57060" x="2100263" y="2022475"/>
          <p14:tracePt t="57076" x="2084388" y="2014538"/>
          <p14:tracePt t="57092" x="2076450" y="2006600"/>
          <p14:tracePt t="57100" x="2068513" y="1998663"/>
          <p14:tracePt t="57132" x="2060575" y="1990725"/>
          <p14:tracePt t="57164" x="2044700" y="1982788"/>
          <p14:tracePt t="57261" x="2036763" y="1982788"/>
          <p14:tracePt t="57276" x="2028825" y="1974850"/>
          <p14:tracePt t="57284" x="2020888" y="1974850"/>
          <p14:tracePt t="57292" x="2012950" y="1974850"/>
          <p14:tracePt t="57476" x="2006600" y="1974850"/>
          <p14:tracePt t="57508" x="1998663" y="1974850"/>
          <p14:tracePt t="57516" x="1990725" y="1966913"/>
          <p14:tracePt t="57564" x="1982788" y="1958975"/>
          <p14:tracePt t="57580" x="1966913" y="1951038"/>
          <p14:tracePt t="57997" x="1958975" y="1935163"/>
          <p14:tracePt t="58004" x="1943100" y="1928813"/>
          <p14:tracePt t="58012" x="1927225" y="1928813"/>
          <p14:tracePt t="58020" x="1919288" y="1920875"/>
          <p14:tracePt t="58028" x="1889125" y="1912938"/>
          <p14:tracePt t="58036" x="1849438" y="1897063"/>
          <p14:tracePt t="58044" x="1817688" y="1897063"/>
          <p14:tracePt t="58052" x="1785938" y="1897063"/>
          <p14:tracePt t="58060" x="1770063" y="1897063"/>
          <p14:tracePt t="58068" x="1755775" y="1897063"/>
          <p14:tracePt t="58076" x="1739900" y="1889125"/>
          <p14:tracePt t="58092" x="1724025" y="1889125"/>
          <p14:tracePt t="58117" x="1708150" y="1889125"/>
          <p14:tracePt t="58124" x="1692275" y="1889125"/>
          <p14:tracePt t="58132" x="1676400" y="1889125"/>
          <p14:tracePt t="58141" x="1668463" y="1889125"/>
          <p14:tracePt t="58148" x="1652588" y="1889125"/>
          <p14:tracePt t="58156" x="1638300" y="1889125"/>
          <p14:tracePt t="58164" x="1622425" y="1889125"/>
          <p14:tracePt t="58172" x="1614488" y="1889125"/>
          <p14:tracePt t="58180" x="1598613" y="1889125"/>
          <p14:tracePt t="58188" x="1590675" y="1889125"/>
          <p14:tracePt t="58196" x="1582738" y="1889125"/>
          <p14:tracePt t="58205" x="1566863" y="1889125"/>
          <p14:tracePt t="58220" x="1558925" y="1889125"/>
          <p14:tracePt t="58228" x="1550988" y="1889125"/>
          <p14:tracePt t="58236" x="1543050" y="1889125"/>
          <p14:tracePt t="58252" x="1527175" y="1889125"/>
          <p14:tracePt t="58260" x="1512888" y="1889125"/>
          <p14:tracePt t="58268" x="1489075" y="1889125"/>
          <p14:tracePt t="58276" x="1465263" y="1889125"/>
          <p14:tracePt t="58284" x="1433513" y="1897063"/>
          <p14:tracePt t="58292" x="1417638" y="1897063"/>
          <p14:tracePt t="58300" x="1387475" y="1905000"/>
          <p14:tracePt t="58308" x="1347788" y="1912938"/>
          <p14:tracePt t="58316" x="1323975" y="1928813"/>
          <p14:tracePt t="58324" x="1300163" y="1935163"/>
          <p14:tracePt t="58332" x="1277938" y="1935163"/>
          <p14:tracePt t="58340" x="1270000" y="1935163"/>
          <p14:tracePt t="58348" x="1246188" y="1951038"/>
          <p14:tracePt t="58356" x="1238250" y="1951038"/>
          <p14:tracePt t="58364" x="1230313" y="1951038"/>
          <p14:tracePt t="58372" x="1222375" y="1951038"/>
          <p14:tracePt t="58380" x="1214438" y="1958975"/>
          <p14:tracePt t="58396" x="1198563" y="1966913"/>
          <p14:tracePt t="58404" x="1174750" y="1974850"/>
          <p14:tracePt t="58412" x="1166813" y="1974850"/>
          <p14:tracePt t="58421" x="1152525" y="1982788"/>
          <p14:tracePt t="58428" x="1128713" y="1990725"/>
          <p14:tracePt t="58436" x="1104900" y="1998663"/>
          <p14:tracePt t="58444" x="1081088" y="2006600"/>
          <p14:tracePt t="58452" x="1065213" y="2014538"/>
          <p14:tracePt t="58460" x="1057275" y="2022475"/>
          <p14:tracePt t="58468" x="1049338" y="2022475"/>
          <p14:tracePt t="58516" x="1041400" y="2022475"/>
          <p14:tracePt t="58524" x="1041400" y="2030413"/>
          <p14:tracePt t="58541" x="1035050" y="2046288"/>
          <p14:tracePt t="58548" x="1035050" y="2060575"/>
          <p14:tracePt t="58556" x="1019175" y="2076450"/>
          <p14:tracePt t="58564" x="1019175" y="2084388"/>
          <p14:tracePt t="58572" x="1019175" y="2100263"/>
          <p14:tracePt t="58580" x="1019175" y="2124075"/>
          <p14:tracePt t="58588" x="1011238" y="2147888"/>
          <p14:tracePt t="58596" x="1011238" y="2171700"/>
          <p14:tracePt t="58604" x="1011238" y="2185988"/>
          <p14:tracePt t="58621" x="1011238" y="2209800"/>
          <p14:tracePt t="58628" x="1019175" y="2233613"/>
          <p14:tracePt t="58636" x="1027113" y="2249488"/>
          <p14:tracePt t="58644" x="1041400" y="2265363"/>
          <p14:tracePt t="58652" x="1049338" y="2273300"/>
          <p14:tracePt t="58660" x="1057275" y="2273300"/>
          <p14:tracePt t="58668" x="1057275" y="2281238"/>
          <p14:tracePt t="58676" x="1065213" y="2289175"/>
          <p14:tracePt t="58684" x="1073150" y="2297113"/>
          <p14:tracePt t="58692" x="1089025" y="2311400"/>
          <p14:tracePt t="58700" x="1104900" y="2319338"/>
          <p14:tracePt t="58708" x="1120775" y="2327275"/>
          <p14:tracePt t="58716" x="1152525" y="2335213"/>
          <p14:tracePt t="58724" x="1190625" y="2351088"/>
          <p14:tracePt t="58732" x="1238250" y="2359025"/>
          <p14:tracePt t="58740" x="1270000" y="2359025"/>
          <p14:tracePt t="58748" x="1316038" y="2374900"/>
          <p14:tracePt t="58756" x="1347788" y="2374900"/>
          <p14:tracePt t="58764" x="1387475" y="2374900"/>
          <p14:tracePt t="58772" x="1409700" y="2374900"/>
          <p14:tracePt t="58780" x="1433513" y="2374900"/>
          <p14:tracePt t="58788" x="1457325" y="2374900"/>
          <p14:tracePt t="58796" x="1473200" y="2374900"/>
          <p14:tracePt t="58804" x="1497013" y="2366963"/>
          <p14:tracePt t="58812" x="1520825" y="2343150"/>
          <p14:tracePt t="58820" x="1535113" y="2343150"/>
          <p14:tracePt t="58828" x="1558925" y="2311400"/>
          <p14:tracePt t="58836" x="1574800" y="2305050"/>
          <p14:tracePt t="58844" x="1590675" y="2289175"/>
          <p14:tracePt t="58852" x="1598613" y="2265363"/>
          <p14:tracePt t="58860" x="1622425" y="2249488"/>
          <p14:tracePt t="58868" x="1646238" y="2209800"/>
          <p14:tracePt t="58876" x="1668463" y="2185988"/>
          <p14:tracePt t="58884" x="1676400" y="2163763"/>
          <p14:tracePt t="58892" x="1684338" y="2147888"/>
          <p14:tracePt t="58900" x="1692275" y="2132013"/>
          <p14:tracePt t="58916" x="1700213" y="2116138"/>
          <p14:tracePt t="58924" x="1708150" y="2100263"/>
          <p14:tracePt t="58957" x="1708150" y="2092325"/>
          <p14:tracePt t="58964" x="1708150" y="2076450"/>
          <p14:tracePt t="58972" x="1700213" y="2068513"/>
          <p14:tracePt t="58980" x="1684338" y="2054225"/>
          <p14:tracePt t="58988" x="1668463" y="2038350"/>
          <p14:tracePt t="58996" x="1660525" y="2030413"/>
          <p14:tracePt t="59004" x="1652588" y="2022475"/>
          <p14:tracePt t="59012" x="1646238" y="2006600"/>
          <p14:tracePt t="59020" x="1638300" y="1990725"/>
          <p14:tracePt t="59028" x="1614488" y="1974850"/>
          <p14:tracePt t="59036" x="1614488" y="1966913"/>
          <p14:tracePt t="59044" x="1590675" y="1958975"/>
          <p14:tracePt t="59052" x="1582738" y="1951038"/>
          <p14:tracePt t="59060" x="1566863" y="1943100"/>
          <p14:tracePt t="59068" x="1550988" y="1935163"/>
          <p14:tracePt t="59077" x="1543050" y="1928813"/>
          <p14:tracePt t="59084" x="1527175" y="1928813"/>
          <p14:tracePt t="59092" x="1504950" y="1912938"/>
          <p14:tracePt t="59100" x="1489075" y="1912938"/>
          <p14:tracePt t="59108" x="1465263" y="1905000"/>
          <p14:tracePt t="59116" x="1457325" y="1905000"/>
          <p14:tracePt t="59124" x="1433513" y="1897063"/>
          <p14:tracePt t="59132" x="1425575" y="1897063"/>
          <p14:tracePt t="59142" x="1409700" y="1897063"/>
          <p14:tracePt t="59156" x="1395413" y="1897063"/>
          <p14:tracePt t="59164" x="1379538" y="1897063"/>
          <p14:tracePt t="59180" x="1363663" y="1897063"/>
          <p14:tracePt t="59189" x="1355725" y="1897063"/>
          <p14:tracePt t="59196" x="1331913" y="1897063"/>
          <p14:tracePt t="59205" x="1308100" y="1897063"/>
          <p14:tracePt t="59212" x="1292225" y="1897063"/>
          <p14:tracePt t="59220" x="1292225" y="1912938"/>
          <p14:tracePt t="59228" x="1270000" y="1920875"/>
          <p14:tracePt t="59236" x="1270000" y="1928813"/>
          <p14:tracePt t="59244" x="1254125" y="1935163"/>
          <p14:tracePt t="59268" x="1254125" y="1943100"/>
          <p14:tracePt t="59284" x="1246188" y="1951038"/>
          <p14:tracePt t="59356" x="1246188" y="1958975"/>
          <p14:tracePt t="59372" x="1246188" y="1966913"/>
          <p14:tracePt t="59380" x="1246188" y="1974850"/>
          <p14:tracePt t="59389" x="1246188" y="1982788"/>
          <p14:tracePt t="59525" x="1246188" y="1990725"/>
          <p14:tracePt t="59613" x="1254125" y="2006600"/>
          <p14:tracePt t="59620" x="1254125" y="2022475"/>
          <p14:tracePt t="59628" x="1254125" y="2030413"/>
          <p14:tracePt t="59639" x="1254125" y="2046288"/>
          <p14:tracePt t="59644" x="1254125" y="2054225"/>
          <p14:tracePt t="59652" x="1254125" y="2076450"/>
          <p14:tracePt t="59660" x="1254125" y="2092325"/>
          <p14:tracePt t="59668" x="1254125" y="2108200"/>
          <p14:tracePt t="59676" x="1254125" y="2116138"/>
          <p14:tracePt t="59684" x="1254125" y="2132013"/>
          <p14:tracePt t="59692" x="1254125" y="2139950"/>
          <p14:tracePt t="59797" x="1254125" y="2155825"/>
          <p14:tracePt t="60005" x="1262063" y="2163763"/>
          <p14:tracePt t="60012" x="1270000" y="2163763"/>
          <p14:tracePt t="60020" x="1284288" y="2171700"/>
          <p14:tracePt t="60028" x="1300163" y="2185988"/>
          <p14:tracePt t="60036" x="1316038" y="2185988"/>
          <p14:tracePt t="60052" x="1323975" y="2193925"/>
          <p14:tracePt t="60060" x="1355725" y="2201863"/>
          <p14:tracePt t="60068" x="1371600" y="2209800"/>
          <p14:tracePt t="60076" x="1371600" y="2217738"/>
          <p14:tracePt t="60084" x="1379538" y="2217738"/>
          <p14:tracePt t="60092" x="1395413" y="2217738"/>
          <p14:tracePt t="60108" x="1409700" y="2217738"/>
          <p14:tracePt t="60116" x="1425575" y="2217738"/>
          <p14:tracePt t="60124" x="1449388" y="2217738"/>
          <p14:tracePt t="60132" x="1465263" y="2217738"/>
          <p14:tracePt t="60143" x="1489075" y="2217738"/>
          <p14:tracePt t="60148" x="1512888" y="2217738"/>
          <p14:tracePt t="60156" x="1535113" y="2217738"/>
          <p14:tracePt t="60164" x="1543050" y="2217738"/>
          <p14:tracePt t="60172" x="1566863" y="2217738"/>
          <p14:tracePt t="60180" x="1582738" y="2217738"/>
          <p14:tracePt t="60188" x="1598613" y="2217738"/>
          <p14:tracePt t="60196" x="1606550" y="2209800"/>
          <p14:tracePt t="60212" x="1614488" y="2209800"/>
          <p14:tracePt t="60220" x="1622425" y="2201863"/>
          <p14:tracePt t="60236" x="1630363" y="2193925"/>
          <p14:tracePt t="60244" x="1646238" y="2179638"/>
          <p14:tracePt t="60252" x="1652588" y="2179638"/>
          <p14:tracePt t="60260" x="1660525" y="2171700"/>
          <p14:tracePt t="60268" x="1676400" y="2163763"/>
          <p14:tracePt t="60276" x="1692275" y="2147888"/>
          <p14:tracePt t="60284" x="1700213" y="2147888"/>
          <p14:tracePt t="60292" x="1716088" y="2132013"/>
          <p14:tracePt t="60308" x="1724025" y="2124075"/>
          <p14:tracePt t="60316" x="1731963" y="2116138"/>
          <p14:tracePt t="60325" x="1739900" y="2116138"/>
          <p14:tracePt t="60428" x="1739900" y="2108200"/>
          <p14:tracePt t="60436" x="1747838" y="2108200"/>
          <p14:tracePt t="60468" x="1755775" y="2108200"/>
          <p14:tracePt t="60501" x="1770063" y="2100263"/>
          <p14:tracePt t="60516" x="1778000" y="2092325"/>
          <p14:tracePt t="60524" x="1785938" y="2092325"/>
          <p14:tracePt t="60541" x="1793875" y="2092325"/>
          <p14:tracePt t="60556" x="1801813" y="2084388"/>
          <p14:tracePt t="60564" x="1809750" y="2084388"/>
          <p14:tracePt t="60573" x="1825625" y="2084388"/>
          <p14:tracePt t="60588" x="1833563" y="2084388"/>
          <p14:tracePt t="60596" x="1849438" y="2084388"/>
          <p14:tracePt t="60604" x="1857375" y="2084388"/>
          <p14:tracePt t="60623" x="1881188" y="2076450"/>
          <p14:tracePt t="60637" x="1895475" y="2068513"/>
          <p14:tracePt t="60644" x="1911350" y="2060575"/>
          <p14:tracePt t="60660" x="1919288" y="2060575"/>
          <p14:tracePt t="60668" x="1927225" y="2054225"/>
          <p14:tracePt t="60684" x="1935163" y="2054225"/>
          <p14:tracePt t="60692" x="1951038" y="2038350"/>
          <p14:tracePt t="60708" x="1966913" y="2022475"/>
          <p14:tracePt t="60716" x="1982788" y="2014538"/>
          <p14:tracePt t="60724" x="1990725" y="2006600"/>
          <p14:tracePt t="60732" x="2006600" y="2006600"/>
          <p14:tracePt t="60749" x="2012950" y="1998663"/>
          <p14:tracePt t="60764" x="2020888" y="1998663"/>
          <p14:tracePt t="60781" x="2028825" y="1998663"/>
          <p14:tracePt t="60876" x="2028825" y="1990725"/>
          <p14:tracePt t="60885" x="2028825" y="1982788"/>
          <p14:tracePt t="60910" x="2028825" y="1974850"/>
          <p14:tracePt t="60916" x="2028825" y="1958975"/>
          <p14:tracePt t="60924" x="2020888" y="1958975"/>
          <p14:tracePt t="60941" x="2012950" y="1951038"/>
          <p14:tracePt t="60956" x="2006600" y="1943100"/>
          <p14:tracePt t="60973" x="1998663" y="1935163"/>
          <p14:tracePt t="60980" x="1990725" y="1935163"/>
          <p14:tracePt t="60988" x="1982788" y="1928813"/>
          <p14:tracePt t="60996" x="1966913" y="1920875"/>
          <p14:tracePt t="61012" x="1951038" y="1912938"/>
          <p14:tracePt t="61020" x="1935163" y="1905000"/>
          <p14:tracePt t="61028" x="1919288" y="1905000"/>
          <p14:tracePt t="61036" x="1895475" y="1897063"/>
          <p14:tracePt t="61044" x="1881188" y="1897063"/>
          <p14:tracePt t="61052" x="1865313" y="1897063"/>
          <p14:tracePt t="61060" x="1833563" y="1897063"/>
          <p14:tracePt t="61068" x="1809750" y="1897063"/>
          <p14:tracePt t="61076" x="1785938" y="1897063"/>
          <p14:tracePt t="61084" x="1755775" y="1897063"/>
          <p14:tracePt t="61092" x="1724025" y="1897063"/>
          <p14:tracePt t="61100" x="1716088" y="1897063"/>
          <p14:tracePt t="61108" x="1692275" y="1897063"/>
          <p14:tracePt t="61116" x="1676400" y="1897063"/>
          <p14:tracePt t="61124" x="1660525" y="1897063"/>
          <p14:tracePt t="61132" x="1646238" y="1897063"/>
          <p14:tracePt t="61143" x="1630363" y="1912938"/>
          <p14:tracePt t="61148" x="1622425" y="1912938"/>
          <p14:tracePt t="61156" x="1622425" y="1920875"/>
          <p14:tracePt t="61164" x="1606550" y="1935163"/>
          <p14:tracePt t="61172" x="1598613" y="1935163"/>
          <p14:tracePt t="61180" x="1582738" y="1951038"/>
          <p14:tracePt t="61196" x="1574800" y="1966913"/>
          <p14:tracePt t="61204" x="1566863" y="1982788"/>
          <p14:tracePt t="61212" x="1558925" y="1998663"/>
          <p14:tracePt t="61220" x="1558925" y="2006600"/>
          <p14:tracePt t="61228" x="1550988" y="2014538"/>
          <p14:tracePt t="61237" x="1550988" y="2038350"/>
          <p14:tracePt t="61244" x="1550988" y="2060575"/>
          <p14:tracePt t="61252" x="1550988" y="2084388"/>
          <p14:tracePt t="61260" x="1550988" y="2116138"/>
          <p14:tracePt t="61268" x="1550988" y="2147888"/>
          <p14:tracePt t="61276" x="1558925" y="2171700"/>
          <p14:tracePt t="61284" x="1566863" y="2185988"/>
          <p14:tracePt t="61292" x="1582738" y="2209800"/>
          <p14:tracePt t="61300" x="1598613" y="2233613"/>
          <p14:tracePt t="61308" x="1614488" y="2241550"/>
          <p14:tracePt t="61316" x="1646238" y="2265363"/>
          <p14:tracePt t="61324" x="1660525" y="2265363"/>
          <p14:tracePt t="61332" x="1692275" y="2273300"/>
          <p14:tracePt t="61340" x="1747838" y="2273300"/>
          <p14:tracePt t="61348" x="1778000" y="2273300"/>
          <p14:tracePt t="61356" x="1825625" y="2289175"/>
          <p14:tracePt t="61364" x="1865313" y="2289175"/>
          <p14:tracePt t="61372" x="1895475" y="2289175"/>
          <p14:tracePt t="61380" x="1935163" y="2281238"/>
          <p14:tracePt t="61388" x="1966913" y="2273300"/>
          <p14:tracePt t="61396" x="1998663" y="2249488"/>
          <p14:tracePt t="61404" x="2020888" y="2225675"/>
          <p14:tracePt t="61412" x="2036763" y="2217738"/>
          <p14:tracePt t="61420" x="2044700" y="2193925"/>
          <p14:tracePt t="61428" x="2060575" y="2171700"/>
          <p14:tracePt t="61436" x="2060575" y="2155825"/>
          <p14:tracePt t="61444" x="2060575" y="2147888"/>
          <p14:tracePt t="61453" x="2060575" y="2139950"/>
          <p14:tracePt t="61468" x="2060575" y="2132013"/>
          <p14:tracePt t="61509" x="2044700" y="2132013"/>
          <p14:tracePt t="61516" x="2028825" y="2132013"/>
          <p14:tracePt t="61524" x="2012950" y="2132013"/>
          <p14:tracePt t="61532" x="1990725" y="2132013"/>
          <p14:tracePt t="61540" x="1958975" y="2147888"/>
          <p14:tracePt t="61548" x="1935163" y="2163763"/>
          <p14:tracePt t="61556" x="1895475" y="2193925"/>
          <p14:tracePt t="61564" x="1873250" y="2217738"/>
          <p14:tracePt t="61572" x="1857375" y="2241550"/>
          <p14:tracePt t="61580" x="1833563" y="2281238"/>
          <p14:tracePt t="61588" x="1817688" y="2319338"/>
          <p14:tracePt t="61607" x="1809750" y="2359025"/>
          <p14:tracePt t="61612" x="1809750" y="2382838"/>
          <p14:tracePt t="61620" x="1809750" y="2406650"/>
          <p14:tracePt t="61628" x="1809750" y="2414588"/>
          <p14:tracePt t="61636" x="1809750" y="2430463"/>
          <p14:tracePt t="61644" x="1817688" y="2444750"/>
          <p14:tracePt t="61652" x="1825625" y="2452688"/>
          <p14:tracePt t="61660" x="1841500" y="2468563"/>
          <p14:tracePt t="61668" x="1849438" y="2468563"/>
          <p14:tracePt t="61676" x="1865313" y="2476500"/>
          <p14:tracePt t="61692" x="1889125" y="2476500"/>
          <p14:tracePt t="61700" x="1903413" y="2476500"/>
          <p14:tracePt t="61708" x="1911350" y="2476500"/>
          <p14:tracePt t="61716" x="1943100" y="2476500"/>
          <p14:tracePt t="61724" x="1974850" y="2476500"/>
          <p14:tracePt t="61732" x="1998663" y="2476500"/>
          <p14:tracePt t="61741" x="2020888" y="2476500"/>
          <p14:tracePt t="61748" x="2052638" y="2476500"/>
          <p14:tracePt t="61756" x="2076450" y="2476500"/>
          <p14:tracePt t="61764" x="2100263" y="2468563"/>
          <p14:tracePt t="61772" x="2100263" y="2460625"/>
          <p14:tracePt t="61780" x="2116138" y="2452688"/>
          <p14:tracePt t="61796" x="2124075" y="2444750"/>
          <p14:tracePt t="61812" x="2124075" y="2430463"/>
          <p14:tracePt t="61820" x="2132013" y="2414588"/>
          <p14:tracePt t="61828" x="2132013" y="2406650"/>
          <p14:tracePt t="61836" x="2132013" y="2382838"/>
          <p14:tracePt t="61844" x="2132013" y="2359025"/>
          <p14:tracePt t="61852" x="2132013" y="2327275"/>
          <p14:tracePt t="61860" x="2132013" y="2305050"/>
          <p14:tracePt t="61868" x="2132013" y="2273300"/>
          <p14:tracePt t="61876" x="2132013" y="2241550"/>
          <p14:tracePt t="61884" x="2132013" y="2209800"/>
          <p14:tracePt t="61892" x="2132013" y="2193925"/>
          <p14:tracePt t="61900" x="2124075" y="2171700"/>
          <p14:tracePt t="61909" x="2116138" y="2163763"/>
          <p14:tracePt t="61916" x="2116138" y="2147888"/>
          <p14:tracePt t="61926" x="2116138" y="2139950"/>
          <p14:tracePt t="61932" x="2108200" y="2132013"/>
          <p14:tracePt t="61940" x="2100263" y="2132013"/>
          <p14:tracePt t="61948" x="2100263" y="2124075"/>
          <p14:tracePt t="61964" x="2092325" y="2124075"/>
          <p14:tracePt t="61972" x="2092325" y="2116138"/>
          <p14:tracePt t="61980" x="2084388" y="2108200"/>
          <p14:tracePt t="61988" x="2076450" y="2100263"/>
          <p14:tracePt t="62004" x="2068513" y="2092325"/>
          <p14:tracePt t="62020" x="2060575" y="2084388"/>
          <p14:tracePt t="62028" x="2052638" y="2076450"/>
          <p14:tracePt t="62036" x="2044700" y="2068513"/>
          <p14:tracePt t="62044" x="2036763" y="2060575"/>
          <p14:tracePt t="62052" x="2028825" y="2060575"/>
          <p14:tracePt t="62060" x="2020888" y="2054225"/>
          <p14:tracePt t="62068" x="2020888" y="2046288"/>
          <p14:tracePt t="62076" x="2012950" y="2046288"/>
          <p14:tracePt t="62101" x="2006600" y="2038350"/>
          <p14:tracePt t="62108" x="1998663" y="2038350"/>
          <p14:tracePt t="62116" x="1990725" y="2038350"/>
          <p14:tracePt t="62124" x="1966913" y="2038350"/>
          <p14:tracePt t="62132" x="1958975" y="2038350"/>
          <p14:tracePt t="62140" x="1935163" y="2022475"/>
          <p14:tracePt t="62148" x="1903413" y="2022475"/>
          <p14:tracePt t="62156" x="1857375" y="2022475"/>
          <p14:tracePt t="62164" x="1801813" y="2022475"/>
          <p14:tracePt t="62172" x="1763713" y="2022475"/>
          <p14:tracePt t="62180" x="1724025" y="2022475"/>
          <p14:tracePt t="62188" x="1700213" y="2022475"/>
          <p14:tracePt t="62196" x="1676400" y="2022475"/>
          <p14:tracePt t="62204" x="1668463" y="2022475"/>
          <p14:tracePt t="62212" x="1660525" y="2022475"/>
          <p14:tracePt t="62284" x="1652588" y="2022475"/>
          <p14:tracePt t="62301" x="1652588" y="2030413"/>
          <p14:tracePt t="62308" x="1652588" y="2038350"/>
          <p14:tracePt t="62324" x="1660525" y="2054225"/>
          <p14:tracePt t="62332" x="1676400" y="2054225"/>
          <p14:tracePt t="62340" x="1700213" y="2054225"/>
          <p14:tracePt t="62348" x="1724025" y="2068513"/>
          <p14:tracePt t="62356" x="1755775" y="2076450"/>
          <p14:tracePt t="62364" x="1778000" y="2084388"/>
          <p14:tracePt t="62372" x="1801813" y="2084388"/>
          <p14:tracePt t="62380" x="1809750" y="2084388"/>
          <p14:tracePt t="62388" x="1817688" y="2084388"/>
          <p14:tracePt t="62396" x="1825625" y="2084388"/>
          <p14:tracePt t="62404" x="1833563" y="2084388"/>
          <p14:tracePt t="62412" x="1841500" y="2084388"/>
          <p14:tracePt t="62420" x="1849438" y="2084388"/>
          <p14:tracePt t="62436" x="1865313" y="2084388"/>
          <p14:tracePt t="62444" x="1873250" y="2084388"/>
          <p14:tracePt t="62452" x="1881188" y="2084388"/>
          <p14:tracePt t="62460" x="1903413" y="2084388"/>
          <p14:tracePt t="62468" x="1935163" y="2084388"/>
          <p14:tracePt t="62476" x="1958975" y="2084388"/>
          <p14:tracePt t="62484" x="1990725" y="2084388"/>
          <p14:tracePt t="62492" x="1998663" y="2084388"/>
          <p14:tracePt t="62500" x="2020888" y="2084388"/>
          <p14:tracePt t="62508" x="2028825" y="2084388"/>
          <p14:tracePt t="62516" x="2036763" y="2084388"/>
          <p14:tracePt t="62532" x="2044700" y="2076450"/>
          <p14:tracePt t="62573" x="2044700" y="2068513"/>
          <p14:tracePt t="62597" x="2044700" y="2060575"/>
          <p14:tracePt t="62613" x="2044700" y="2054225"/>
          <p14:tracePt t="62628" x="2044700" y="2046288"/>
          <p14:tracePt t="62637" x="2044700" y="2030413"/>
          <p14:tracePt t="62652" x="2044700" y="2022475"/>
          <p14:tracePt t="62661" x="2044700" y="2006600"/>
          <p14:tracePt t="62668" x="2044700" y="1998663"/>
          <p14:tracePt t="62677" x="2036763" y="1982788"/>
          <p14:tracePt t="62684" x="2036763" y="1974850"/>
          <p14:tracePt t="62692" x="2020888" y="1966913"/>
          <p14:tracePt t="62700" x="2020888" y="1958975"/>
          <p14:tracePt t="62708" x="2020888" y="1951038"/>
          <p14:tracePt t="62716" x="2012950" y="1943100"/>
          <p14:tracePt t="62732" x="2006600" y="1943100"/>
          <p14:tracePt t="62740" x="1998663" y="1943100"/>
          <p14:tracePt t="62757" x="1990725" y="1943100"/>
          <p14:tracePt t="62764" x="1974850" y="1943100"/>
          <p14:tracePt t="62772" x="1966913" y="1943100"/>
          <p14:tracePt t="62780" x="1943100" y="1943100"/>
          <p14:tracePt t="62788" x="1919288" y="1943100"/>
          <p14:tracePt t="62796" x="1889125" y="1943100"/>
          <p14:tracePt t="62804" x="1857375" y="1943100"/>
          <p14:tracePt t="62812" x="1841500" y="1943100"/>
          <p14:tracePt t="62820" x="1817688" y="1943100"/>
          <p14:tracePt t="62828" x="1778000" y="1928813"/>
          <p14:tracePt t="62836" x="1763713" y="1928813"/>
          <p14:tracePt t="62845" x="1739900" y="1920875"/>
          <p14:tracePt t="62852" x="1708150" y="1912938"/>
          <p14:tracePt t="62861" x="1684338" y="1905000"/>
          <p14:tracePt t="62868" x="1660525" y="1897063"/>
          <p14:tracePt t="62884" x="1646238" y="1889125"/>
          <p14:tracePt t="62892" x="1638300" y="1889125"/>
          <p14:tracePt t="62900" x="1630363" y="1889125"/>
          <p14:tracePt t="62908" x="1614488" y="1881188"/>
          <p14:tracePt t="62916" x="1590675" y="1881188"/>
          <p14:tracePt t="62924" x="1574800" y="1865313"/>
          <p14:tracePt t="62932" x="1543050" y="1865313"/>
          <p14:tracePt t="62940" x="1504950" y="1865313"/>
          <p14:tracePt t="62948" x="1457325" y="1857375"/>
          <p14:tracePt t="62956" x="1417638" y="1857375"/>
          <p14:tracePt t="62964" x="1371600" y="1857375"/>
          <p14:tracePt t="62972" x="1339850" y="1857375"/>
          <p14:tracePt t="62980" x="1300163" y="1849438"/>
          <p14:tracePt t="62988" x="1262063" y="1849438"/>
          <p14:tracePt t="62996" x="1246188" y="1849438"/>
          <p14:tracePt t="63012" x="1230313" y="1833563"/>
          <p14:tracePt t="63028" x="1222375" y="1833563"/>
          <p14:tracePt t="63092" x="1198563" y="1833563"/>
          <p14:tracePt t="63108" x="1182688" y="1833563"/>
          <p14:tracePt t="63116" x="1174750" y="1833563"/>
          <p14:tracePt t="63124" x="1166813" y="1833563"/>
          <p14:tracePt t="63132" x="1144588" y="1841500"/>
          <p14:tracePt t="63148" x="1136650" y="1857375"/>
          <p14:tracePt t="63156" x="1128713" y="1857375"/>
          <p14:tracePt t="63172" x="1128713" y="1865313"/>
          <p14:tracePt t="63180" x="1128713" y="1873250"/>
          <p14:tracePt t="63196" x="1128713" y="1881188"/>
          <p14:tracePt t="63204" x="1128713" y="1889125"/>
          <p14:tracePt t="63212" x="1128713" y="1905000"/>
          <p14:tracePt t="63229" x="1128713" y="1912938"/>
          <p14:tracePt t="63236" x="1144588" y="1928813"/>
          <p14:tracePt t="63245" x="1152525" y="1935163"/>
          <p14:tracePt t="63252" x="1174750" y="1958975"/>
          <p14:tracePt t="63261" x="1214438" y="1974850"/>
          <p14:tracePt t="63268" x="1246188" y="1974850"/>
          <p14:tracePt t="63276" x="1316038" y="2006600"/>
          <p14:tracePt t="63284" x="1355725" y="2006600"/>
          <p14:tracePt t="63292" x="1433513" y="2014538"/>
          <p14:tracePt t="63300" x="1512888" y="2022475"/>
          <p14:tracePt t="63308" x="1598613" y="2022475"/>
          <p14:tracePt t="63316" x="1668463" y="2038350"/>
          <p14:tracePt t="63324" x="1716088" y="2038350"/>
          <p14:tracePt t="63332" x="1770063" y="2046288"/>
          <p14:tracePt t="63340" x="1801813" y="2046288"/>
          <p14:tracePt t="63348" x="1833563" y="2046288"/>
          <p14:tracePt t="63356" x="1857375" y="2054225"/>
          <p14:tracePt t="63372" x="1873250" y="2054225"/>
          <p14:tracePt t="63380" x="1881188" y="2054225"/>
          <p14:tracePt t="63420" x="1889125" y="2054225"/>
          <p14:tracePt t="63428" x="1895475" y="2054225"/>
          <p14:tracePt t="63565" x="1889125" y="2054225"/>
          <p14:tracePt t="63572" x="1865313" y="2054225"/>
          <p14:tracePt t="63580" x="1841500" y="2046288"/>
          <p14:tracePt t="63588" x="1801813" y="2038350"/>
          <p14:tracePt t="63596" x="1770063" y="2030413"/>
          <p14:tracePt t="63611" x="1724025" y="2014538"/>
          <p14:tracePt t="63612" x="1700213" y="2006600"/>
          <p14:tracePt t="63621" x="1676400" y="2006600"/>
          <p14:tracePt t="63628" x="1652588" y="2006600"/>
          <p14:tracePt t="63636" x="1630363" y="2006600"/>
          <p14:tracePt t="63644" x="1622425" y="2006600"/>
          <p14:tracePt t="63652" x="1614488" y="2006600"/>
          <p14:tracePt t="63660" x="1606550" y="2006600"/>
          <p14:tracePt t="63676" x="1598613" y="2006600"/>
          <p14:tracePt t="63765" x="1598613" y="2014538"/>
          <p14:tracePt t="63772" x="1606550" y="2014538"/>
          <p14:tracePt t="63783" x="1646238" y="2014538"/>
          <p14:tracePt t="63788" x="1668463" y="2014538"/>
          <p14:tracePt t="63797" x="1700213" y="2014538"/>
          <p14:tracePt t="63804" x="1755775" y="2014538"/>
          <p14:tracePt t="63813" x="1785938" y="2014538"/>
          <p14:tracePt t="63820" x="1825625" y="2014538"/>
          <p14:tracePt t="63829" x="1849438" y="2014538"/>
          <p14:tracePt t="63836" x="1881188" y="2014538"/>
          <p14:tracePt t="63844" x="1895475" y="2014538"/>
          <p14:tracePt t="63852" x="1927225" y="2006600"/>
          <p14:tracePt t="63868" x="1943100" y="1998663"/>
          <p14:tracePt t="63876" x="1958975" y="1998663"/>
          <p14:tracePt t="63884" x="1974850" y="1990725"/>
          <p14:tracePt t="63892" x="1990725" y="1974850"/>
          <p14:tracePt t="63901" x="1998663" y="1974850"/>
          <p14:tracePt t="63908" x="2012950" y="1966913"/>
          <p14:tracePt t="63916" x="2028825" y="1958975"/>
          <p14:tracePt t="63924" x="2044700" y="1951038"/>
          <p14:tracePt t="63932" x="2060575" y="1943100"/>
          <p14:tracePt t="63940" x="2068513" y="1943100"/>
          <p14:tracePt t="63957" x="2068513" y="1928813"/>
          <p14:tracePt t="64005" x="2068513" y="1920875"/>
          <p14:tracePt t="64036" x="2068513" y="1905000"/>
          <p14:tracePt t="64061" x="2068513" y="1897063"/>
          <p14:tracePt t="64076" x="2060575" y="1889125"/>
          <p14:tracePt t="64084" x="2036763" y="1889125"/>
          <p14:tracePt t="64092" x="2012950" y="1873250"/>
          <p14:tracePt t="64100" x="1982788" y="1873250"/>
          <p14:tracePt t="64108" x="1958975" y="1873250"/>
          <p14:tracePt t="64116" x="1927225" y="1873250"/>
          <p14:tracePt t="64124" x="1903413" y="1873250"/>
          <p14:tracePt t="64132" x="1889125" y="1873250"/>
          <p14:tracePt t="64140" x="1881188" y="1873250"/>
          <p14:tracePt t="64149" x="1865313" y="1873250"/>
          <p14:tracePt t="64156" x="1857375" y="1873250"/>
          <p14:tracePt t="64197" x="1849438" y="1873250"/>
          <p14:tracePt t="64204" x="1833563" y="1873250"/>
          <p14:tracePt t="64213" x="1809750" y="1873250"/>
          <p14:tracePt t="64220" x="1793875" y="1881188"/>
          <p14:tracePt t="64228" x="1778000" y="1881188"/>
          <p14:tracePt t="64236" x="1755775" y="1897063"/>
          <p14:tracePt t="64244" x="1731963" y="1905000"/>
          <p14:tracePt t="64252" x="1700213" y="1912938"/>
          <p14:tracePt t="64261" x="1684338" y="1912938"/>
          <p14:tracePt t="64268" x="1676400" y="1912938"/>
          <p14:tracePt t="64277" x="1660525" y="1920875"/>
          <p14:tracePt t="64293" x="1652588" y="1928813"/>
          <p14:tracePt t="64348" x="1638300" y="1928813"/>
          <p14:tracePt t="64356" x="1630363" y="1928813"/>
          <p14:tracePt t="64364" x="1622425" y="1928813"/>
          <p14:tracePt t="64372" x="1598613" y="1928813"/>
          <p14:tracePt t="64381" x="1582738" y="1928813"/>
          <p14:tracePt t="64388" x="1574800" y="1928813"/>
          <p14:tracePt t="64397" x="1566863" y="1935163"/>
          <p14:tracePt t="64404" x="1550988" y="1935163"/>
          <p14:tracePt t="64412" x="1550988" y="1943100"/>
          <p14:tracePt t="64436" x="1543050" y="1943100"/>
          <p14:tracePt t="64444" x="1543050" y="1951038"/>
          <p14:tracePt t="64452" x="1543050" y="1958975"/>
          <p14:tracePt t="64460" x="1543050" y="1982788"/>
          <p14:tracePt t="64477" x="1543050" y="2006600"/>
          <p14:tracePt t="64485" x="1550988" y="2022475"/>
          <p14:tracePt t="64492" x="1558925" y="2030413"/>
          <p14:tracePt t="64501" x="1574800" y="2046288"/>
          <p14:tracePt t="64508" x="1598613" y="2054225"/>
          <p14:tracePt t="64517" x="1622425" y="2068513"/>
          <p14:tracePt t="64524" x="1676400" y="2076450"/>
          <p14:tracePt t="64532" x="1724025" y="2100263"/>
          <p14:tracePt t="64540" x="1763713" y="2100263"/>
          <p14:tracePt t="64548" x="1841500" y="2108200"/>
          <p14:tracePt t="64556" x="1895475" y="2116138"/>
          <p14:tracePt t="64564" x="1958975" y="2116138"/>
          <p14:tracePt t="64572" x="1998663" y="2116138"/>
          <p14:tracePt t="64580" x="2044700" y="2116138"/>
          <p14:tracePt t="64588" x="2092325" y="2116138"/>
          <p14:tracePt t="64596" x="2116138" y="2116138"/>
          <p14:tracePt t="64604" x="2138363" y="2116138"/>
          <p14:tracePt t="64612" x="2154238" y="2116138"/>
          <p14:tracePt t="64620" x="2178050" y="2116138"/>
          <p14:tracePt t="64629" x="2201863" y="2116138"/>
          <p14:tracePt t="64636" x="2217738" y="2116138"/>
          <p14:tracePt t="64644" x="2225675" y="2116138"/>
          <p14:tracePt t="64652" x="2241550" y="2116138"/>
          <p14:tracePt t="64660" x="2249488" y="2116138"/>
          <p14:tracePt t="64668" x="2263775" y="2116138"/>
          <p14:tracePt t="64676" x="2271713" y="2116138"/>
          <p14:tracePt t="64708" x="2279650" y="2116138"/>
          <p14:tracePt t="64716" x="2279650" y="2108200"/>
          <p14:tracePt t="64724" x="2279650" y="2100263"/>
          <p14:tracePt t="64732" x="2279650" y="2092325"/>
          <p14:tracePt t="64740" x="2279650" y="2084388"/>
          <p14:tracePt t="64748" x="2279650" y="2060575"/>
          <p14:tracePt t="64756" x="2263775" y="2046288"/>
          <p14:tracePt t="64764" x="2241550" y="2030413"/>
          <p14:tracePt t="64778" x="2209800" y="2022475"/>
          <p14:tracePt t="64780" x="2193925" y="2006600"/>
          <p14:tracePt t="64788" x="2146300" y="1990725"/>
          <p14:tracePt t="64796" x="2100263" y="1982788"/>
          <p14:tracePt t="64804" x="2060575" y="1982788"/>
          <p14:tracePt t="64812" x="1998663" y="1974850"/>
          <p14:tracePt t="64820" x="1943100" y="1974850"/>
          <p14:tracePt t="64829" x="1895475" y="1974850"/>
          <p14:tracePt t="64836" x="1833563" y="1974850"/>
          <p14:tracePt t="64844" x="1801813" y="1974850"/>
          <p14:tracePt t="64852" x="1770063" y="1974850"/>
          <p14:tracePt t="64860" x="1755775" y="1974850"/>
          <p14:tracePt t="64868" x="1739900" y="1974850"/>
          <p14:tracePt t="64876" x="1731963" y="1974850"/>
          <p14:tracePt t="64884" x="1724025" y="1974850"/>
          <p14:tracePt t="64940" x="1716088" y="1974850"/>
          <p14:tracePt t="64948" x="1708150" y="1974850"/>
          <p14:tracePt t="64956" x="1700213" y="1990725"/>
          <p14:tracePt t="64964" x="1692275" y="2014538"/>
          <p14:tracePt t="64972" x="1684338" y="2038350"/>
          <p14:tracePt t="64980" x="1684338" y="2060575"/>
          <p14:tracePt t="64988" x="1684338" y="2076450"/>
          <p14:tracePt t="64996" x="1684338" y="2092325"/>
          <p14:tracePt t="65004" x="1684338" y="2100263"/>
          <p14:tracePt t="65013" x="1692275" y="2116138"/>
          <p14:tracePt t="65020" x="1700213" y="2116138"/>
          <p14:tracePt t="65028" x="1716088" y="2116138"/>
          <p14:tracePt t="65036" x="1739900" y="2116138"/>
          <p14:tracePt t="65044" x="1747838" y="2116138"/>
          <p14:tracePt t="65052" x="1778000" y="2116138"/>
          <p14:tracePt t="65060" x="1833563" y="2116138"/>
          <p14:tracePt t="65068" x="1873250" y="2108200"/>
          <p14:tracePt t="65076" x="1919288" y="2084388"/>
          <p14:tracePt t="65084" x="1966913" y="2060575"/>
          <p14:tracePt t="65092" x="1998663" y="2046288"/>
          <p14:tracePt t="65100" x="2028825" y="2022475"/>
          <p14:tracePt t="65109" x="2052638" y="2014538"/>
          <p14:tracePt t="65116" x="2052638" y="1998663"/>
          <p14:tracePt t="65124" x="2052638" y="1982788"/>
          <p14:tracePt t="65132" x="2052638" y="1966913"/>
          <p14:tracePt t="65148" x="2052638" y="1951038"/>
          <p14:tracePt t="65156" x="2052638" y="1935163"/>
          <p14:tracePt t="65164" x="2052638" y="1928813"/>
          <p14:tracePt t="65172" x="2028825" y="1912938"/>
          <p14:tracePt t="65180" x="1998663" y="1897063"/>
          <p14:tracePt t="65188" x="1974850" y="1881188"/>
          <p14:tracePt t="65196" x="1951038" y="1881188"/>
          <p14:tracePt t="65204" x="1919288" y="1873250"/>
          <p14:tracePt t="65212" x="1889125" y="1873250"/>
          <p14:tracePt t="65220" x="1833563" y="1873250"/>
          <p14:tracePt t="65228" x="1801813" y="1873250"/>
          <p14:tracePt t="65236" x="1778000" y="1873250"/>
          <p14:tracePt t="65244" x="1763713" y="1873250"/>
          <p14:tracePt t="65252" x="1739900" y="1873250"/>
          <p14:tracePt t="65268" x="1724025" y="1889125"/>
          <p14:tracePt t="65276" x="1724025" y="1912938"/>
          <p14:tracePt t="65284" x="1724025" y="1935163"/>
          <p14:tracePt t="65292" x="1724025" y="1958975"/>
          <p14:tracePt t="65300" x="1724025" y="1990725"/>
          <p14:tracePt t="65308" x="1724025" y="2030413"/>
          <p14:tracePt t="65316" x="1731963" y="2038350"/>
          <p14:tracePt t="65324" x="1755775" y="2068513"/>
          <p14:tracePt t="65332" x="1763713" y="2068513"/>
          <p14:tracePt t="65340" x="1770063" y="2076450"/>
          <p14:tracePt t="65348" x="1785938" y="2084388"/>
          <p14:tracePt t="65356" x="1801813" y="2084388"/>
          <p14:tracePt t="65364" x="1825625" y="2092325"/>
          <p14:tracePt t="65372" x="1849438" y="2092325"/>
          <p14:tracePt t="65380" x="1873250" y="2092325"/>
          <p14:tracePt t="65388" x="1903413" y="2092325"/>
          <p14:tracePt t="65396" x="1919288" y="2092325"/>
          <p14:tracePt t="65404" x="1943100" y="2092325"/>
          <p14:tracePt t="65412" x="1958975" y="2092325"/>
          <p14:tracePt t="65420" x="1966913" y="2092325"/>
          <p14:tracePt t="65429" x="1982788" y="2076450"/>
          <p14:tracePt t="65436" x="1982788" y="2068513"/>
          <p14:tracePt t="65444" x="1998663" y="2046288"/>
          <p14:tracePt t="65452" x="1998663" y="2030413"/>
          <p14:tracePt t="65460" x="1998663" y="2006600"/>
          <p14:tracePt t="65468" x="1998663" y="1982788"/>
          <p14:tracePt t="65476" x="1990725" y="1974850"/>
          <p14:tracePt t="65484" x="1966913" y="1951038"/>
          <p14:tracePt t="65492" x="1951038" y="1928813"/>
          <p14:tracePt t="65500" x="1935163" y="1912938"/>
          <p14:tracePt t="65508" x="1911350" y="1905000"/>
          <p14:tracePt t="65516" x="1903413" y="1905000"/>
          <p14:tracePt t="65524" x="1881188" y="1905000"/>
          <p14:tracePt t="65532" x="1857375" y="1905000"/>
          <p14:tracePt t="65540" x="1849438" y="1905000"/>
          <p14:tracePt t="65548" x="1825625" y="1905000"/>
          <p14:tracePt t="65556" x="1801813" y="1905000"/>
          <p14:tracePt t="65564" x="1785938" y="1905000"/>
          <p14:tracePt t="65573" x="1763713" y="1920875"/>
          <p14:tracePt t="65580" x="1763713" y="1928813"/>
          <p14:tracePt t="65589" x="1755775" y="1943100"/>
          <p14:tracePt t="65596" x="1755775" y="1966913"/>
          <p14:tracePt t="65605" x="1755775" y="1974850"/>
          <p14:tracePt t="65612" x="1755775" y="1998663"/>
          <p14:tracePt t="65620" x="1755775" y="2006600"/>
          <p14:tracePt t="65628" x="1755775" y="2022475"/>
          <p14:tracePt t="65636" x="1763713" y="2038350"/>
          <p14:tracePt t="65644" x="1778000" y="2054225"/>
          <p14:tracePt t="65652" x="1793875" y="2054225"/>
          <p14:tracePt t="65660" x="1801813" y="2060575"/>
          <p14:tracePt t="65668" x="1833563" y="2068513"/>
          <p14:tracePt t="65676" x="1865313" y="2068513"/>
          <p14:tracePt t="65684" x="1895475" y="2068513"/>
          <p14:tracePt t="65692" x="1935163" y="2068513"/>
          <p14:tracePt t="65700" x="1966913" y="2068513"/>
          <p14:tracePt t="65708" x="1998663" y="2068513"/>
          <p14:tracePt t="65716" x="2012950" y="2068513"/>
          <p14:tracePt t="65724" x="2028825" y="2054225"/>
          <p14:tracePt t="65740" x="2044700" y="2038350"/>
          <p14:tracePt t="65748" x="2044700" y="2030413"/>
          <p14:tracePt t="65756" x="2044700" y="2022475"/>
          <p14:tracePt t="65765" x="2044700" y="2006600"/>
          <p14:tracePt t="65772" x="2036763" y="1982788"/>
          <p14:tracePt t="65780" x="2020888" y="1966913"/>
          <p14:tracePt t="65788" x="2012950" y="1966913"/>
          <p14:tracePt t="65797" x="1982788" y="1951038"/>
          <p14:tracePt t="65804" x="1958975" y="1935163"/>
          <p14:tracePt t="65812" x="1919288" y="1935163"/>
          <p14:tracePt t="65820" x="1881188" y="1928813"/>
          <p14:tracePt t="65828" x="1857375" y="1928813"/>
          <p14:tracePt t="65836" x="1825625" y="1928813"/>
          <p14:tracePt t="65845" x="1809750" y="1928813"/>
          <p14:tracePt t="65852" x="1785938" y="1928813"/>
          <p14:tracePt t="65860" x="1770063" y="1928813"/>
          <p14:tracePt t="65876" x="1763713" y="1928813"/>
          <p14:tracePt t="65884" x="1755775" y="1951038"/>
          <p14:tracePt t="65892" x="1755775" y="1974850"/>
          <p14:tracePt t="65900" x="1755775" y="1998663"/>
          <p14:tracePt t="65908" x="1755775" y="2022475"/>
          <p14:tracePt t="65916" x="1755775" y="2054225"/>
          <p14:tracePt t="65924" x="1763713" y="2068513"/>
          <p14:tracePt t="65932" x="1770063" y="2084388"/>
          <p14:tracePt t="65940" x="1801813" y="2108200"/>
          <p14:tracePt t="65948" x="1809750" y="2124075"/>
          <p14:tracePt t="65956" x="1825625" y="2132013"/>
          <p14:tracePt t="65965" x="1849438" y="2139950"/>
          <p14:tracePt t="65972" x="1873250" y="2139950"/>
          <p14:tracePt t="65981" x="1895475" y="2139950"/>
          <p14:tracePt t="65988" x="1919288" y="2139950"/>
          <p14:tracePt t="65996" x="1951038" y="2139950"/>
          <p14:tracePt t="66004" x="1958975" y="2139950"/>
          <p14:tracePt t="66012" x="1982788" y="2139950"/>
          <p14:tracePt t="66020" x="1998663" y="2139950"/>
          <p14:tracePt t="66028" x="2012950" y="2132013"/>
          <p14:tracePt t="66036" x="2020888" y="2124075"/>
          <p14:tracePt t="66044" x="2036763" y="2116138"/>
          <p14:tracePt t="66068" x="2036763" y="2100263"/>
          <p14:tracePt t="66076" x="2036763" y="2092325"/>
          <p14:tracePt t="66084" x="2036763" y="2068513"/>
          <p14:tracePt t="66092" x="2036763" y="2060575"/>
          <p14:tracePt t="66100" x="2036763" y="2038350"/>
          <p14:tracePt t="66108" x="2036763" y="2022475"/>
          <p14:tracePt t="66116" x="2028825" y="1998663"/>
          <p14:tracePt t="66124" x="2012950" y="1966913"/>
          <p14:tracePt t="66132" x="1998663" y="1951038"/>
          <p14:tracePt t="66140" x="1990725" y="1943100"/>
          <p14:tracePt t="66148" x="1958975" y="1912938"/>
          <p14:tracePt t="66156" x="1935163" y="1912938"/>
          <p14:tracePt t="66164" x="1881188" y="1881188"/>
          <p14:tracePt t="66172" x="1841500" y="1881188"/>
          <p14:tracePt t="66181" x="1793875" y="1881188"/>
          <p14:tracePt t="66188" x="1739900" y="1881188"/>
          <p14:tracePt t="66196" x="1684338" y="1881188"/>
          <p14:tracePt t="66204" x="1638300" y="1881188"/>
          <p14:tracePt t="66212" x="1614488" y="1881188"/>
          <p14:tracePt t="66220" x="1590675" y="1881188"/>
          <p14:tracePt t="66228" x="1566863" y="1881188"/>
          <p14:tracePt t="66236" x="1543050" y="1897063"/>
          <p14:tracePt t="66253" x="1543050" y="1905000"/>
          <p14:tracePt t="66260" x="1535113" y="1905000"/>
          <p14:tracePt t="66268" x="1527175" y="1928813"/>
          <p14:tracePt t="66276" x="1527175" y="1935163"/>
          <p14:tracePt t="66300" x="1527175" y="1943100"/>
          <p14:tracePt t="66308" x="1527175" y="1951038"/>
          <p14:tracePt t="66324" x="1527175" y="1958975"/>
          <p14:tracePt t="66332" x="1527175" y="1966913"/>
          <p14:tracePt t="66340" x="1527175" y="1982788"/>
          <p14:tracePt t="66348" x="1527175" y="1990725"/>
          <p14:tracePt t="66356" x="1550988" y="1998663"/>
          <p14:tracePt t="66364" x="1582738" y="2006600"/>
          <p14:tracePt t="66372" x="1614488" y="2006600"/>
          <p14:tracePt t="66380" x="1652588" y="2006600"/>
          <p14:tracePt t="66388" x="1692275" y="2006600"/>
          <p14:tracePt t="66396" x="1731963" y="2006600"/>
          <p14:tracePt t="66404" x="1778000" y="2006600"/>
          <p14:tracePt t="66412" x="1817688" y="2006600"/>
          <p14:tracePt t="66420" x="1841500" y="2006600"/>
          <p14:tracePt t="66428" x="1857375" y="2006600"/>
          <p14:tracePt t="66444" x="1865313" y="2006600"/>
          <p14:tracePt t="66468" x="1873250" y="2006600"/>
          <p14:tracePt t="66501" x="1873250" y="1998663"/>
          <p14:tracePt t="66508" x="1865313" y="1982788"/>
          <p14:tracePt t="66516" x="1857375" y="1982788"/>
          <p14:tracePt t="66524" x="1841500" y="1982788"/>
          <p14:tracePt t="66532" x="1817688" y="1982788"/>
          <p14:tracePt t="66540" x="1793875" y="1982788"/>
          <p14:tracePt t="66548" x="1763713" y="1982788"/>
          <p14:tracePt t="66556" x="1755775" y="1982788"/>
          <p14:tracePt t="66565" x="1739900" y="1982788"/>
          <p14:tracePt t="66588" x="1724025" y="1982788"/>
          <p14:tracePt t="66628" x="1724025" y="1990725"/>
          <p14:tracePt t="66652" x="1724025" y="1998663"/>
          <p14:tracePt t="66669" x="1724025" y="2006600"/>
          <p14:tracePt t="66684" x="1731963" y="2006600"/>
          <p14:tracePt t="66797" x="1731963" y="2014538"/>
          <p14:tracePt t="66828" x="1716088" y="2014538"/>
          <p14:tracePt t="66836" x="1684338" y="2014538"/>
          <p14:tracePt t="66844" x="1668463" y="2014538"/>
          <p14:tracePt t="66852" x="1646238" y="2014538"/>
          <p14:tracePt t="66860" x="1614488" y="2014538"/>
          <p14:tracePt t="66868" x="1582738" y="2014538"/>
          <p14:tracePt t="66876" x="1535113" y="2014538"/>
          <p14:tracePt t="66897" x="1481138" y="2014538"/>
          <p14:tracePt t="66900" x="1465263" y="2014538"/>
          <p14:tracePt t="66908" x="1457325" y="2014538"/>
          <p14:tracePt t="66916" x="1449388" y="2014538"/>
          <p14:tracePt t="66924" x="1441450" y="2014538"/>
          <p14:tracePt t="66932" x="1433513" y="2014538"/>
          <p14:tracePt t="66956" x="1425575" y="2014538"/>
          <p14:tracePt t="66973" x="1417638" y="2014538"/>
          <p14:tracePt t="66980" x="1409700" y="2014538"/>
          <p14:tracePt t="67004" x="1401763" y="2014538"/>
          <p14:tracePt t="67013" x="1395413" y="2014538"/>
          <p14:tracePt t="67020" x="1387475" y="2014538"/>
          <p14:tracePt t="67044" x="1371600" y="2014538"/>
          <p14:tracePt t="67052" x="1363663" y="2022475"/>
          <p14:tracePt t="67068" x="1355725" y="2030413"/>
          <p14:tracePt t="67076" x="1347788" y="2030413"/>
          <p14:tracePt t="67084" x="1339850" y="2030413"/>
          <p14:tracePt t="67092" x="1331913" y="2030413"/>
          <p14:tracePt t="67100" x="1316038" y="2038350"/>
          <p14:tracePt t="67108" x="1300163" y="2054225"/>
          <p14:tracePt t="67116" x="1284288" y="2054225"/>
          <p14:tracePt t="67124" x="1262063" y="2060575"/>
          <p14:tracePt t="67132" x="1246188" y="2060575"/>
          <p14:tracePt t="67140" x="1230313" y="2068513"/>
          <p14:tracePt t="67148" x="1222375" y="2076450"/>
          <p14:tracePt t="67156" x="1214438" y="2084388"/>
          <p14:tracePt t="67164" x="1206500" y="2084388"/>
          <p14:tracePt t="67180" x="1198563" y="2084388"/>
          <p14:tracePt t="67212" x="1198563" y="2092325"/>
          <p14:tracePt t="67220" x="1198563" y="2100263"/>
          <p14:tracePt t="67236" x="1190625" y="2100263"/>
          <p14:tracePt t="67252" x="1182688" y="2108200"/>
          <p14:tracePt t="67276" x="1182688" y="2124075"/>
          <p14:tracePt t="67300" x="1182688" y="2132013"/>
          <p14:tracePt t="67589" x="1174750" y="2132013"/>
          <p14:tracePt t="67660" x="1174750" y="2124075"/>
          <p14:tracePt t="67676" x="1182688" y="2116138"/>
          <p14:tracePt t="67684" x="1182688" y="2108200"/>
          <p14:tracePt t="67700" x="1198563" y="2100263"/>
          <p14:tracePt t="67708" x="1198563" y="2092325"/>
          <p14:tracePt t="67716" x="1214438" y="2092325"/>
          <p14:tracePt t="67724" x="1238250" y="2092325"/>
          <p14:tracePt t="67732" x="1277938" y="2092325"/>
          <p14:tracePt t="67740" x="1339850" y="2092325"/>
          <p14:tracePt t="67748" x="1387475" y="2092325"/>
          <p14:tracePt t="67756" x="1465263" y="2092325"/>
          <p14:tracePt t="67764" x="1535113" y="2092325"/>
          <p14:tracePt t="67772" x="1622425" y="2092325"/>
          <p14:tracePt t="67780" x="1692275" y="2092325"/>
          <p14:tracePt t="67788" x="1785938" y="2092325"/>
          <p14:tracePt t="67797" x="1881188" y="2092325"/>
          <p14:tracePt t="67804" x="1974850" y="2092325"/>
          <p14:tracePt t="67812" x="2068513" y="2092325"/>
          <p14:tracePt t="67820" x="2162175" y="2092325"/>
          <p14:tracePt t="67828" x="2241550" y="2092325"/>
          <p14:tracePt t="67836" x="2303463" y="2092325"/>
          <p14:tracePt t="67844" x="2381250" y="2092325"/>
          <p14:tracePt t="67852" x="2444750" y="2092325"/>
          <p14:tracePt t="67860" x="2484438" y="2092325"/>
          <p14:tracePt t="67868" x="2514600" y="2092325"/>
          <p14:tracePt t="67876" x="2538413" y="2092325"/>
          <p14:tracePt t="67884" x="2554288" y="2092325"/>
          <p14:tracePt t="67892" x="2578100" y="2084388"/>
          <p14:tracePt t="67908" x="2593975" y="2084388"/>
          <p14:tracePt t="67916" x="2601913" y="2076450"/>
          <p14:tracePt t="67924" x="2624138" y="2076450"/>
          <p14:tracePt t="67932" x="2632075" y="2068513"/>
          <p14:tracePt t="67940" x="2647950" y="2060575"/>
          <p14:tracePt t="67948" x="2663825" y="2060575"/>
          <p14:tracePt t="67956" x="2679700" y="2060575"/>
          <p14:tracePt t="67965" x="2695575" y="2054225"/>
          <p14:tracePt t="67972" x="2711450" y="2046288"/>
          <p14:tracePt t="67980" x="2719388" y="2046288"/>
          <p14:tracePt t="67997" x="2727325" y="2046288"/>
          <p14:tracePt t="68004" x="2735263" y="2046288"/>
          <p14:tracePt t="68012" x="2743200" y="2046288"/>
          <p14:tracePt t="68044" x="2749550" y="2046288"/>
          <p14:tracePt t="68052" x="2757488" y="2046288"/>
          <p14:tracePt t="68068" x="2765425" y="2046288"/>
          <p14:tracePt t="68076" x="2773363" y="2046288"/>
          <p14:tracePt t="68084" x="2781300" y="2046288"/>
          <p14:tracePt t="68100" x="2789238" y="2038350"/>
          <p14:tracePt t="68124" x="2797175" y="2038350"/>
          <p14:tracePt t="68140" x="2797175" y="2030413"/>
          <p14:tracePt t="68164" x="2797175" y="2022475"/>
          <p14:tracePt t="68188" x="2797175" y="2014538"/>
          <p14:tracePt t="68196" x="2781300" y="1998663"/>
          <p14:tracePt t="68204" x="2757488" y="1990725"/>
          <p14:tracePt t="68212" x="2727325" y="1982788"/>
          <p14:tracePt t="68220" x="2687638" y="1974850"/>
          <p14:tracePt t="68228" x="2655888" y="1958975"/>
          <p14:tracePt t="68236" x="2601913" y="1943100"/>
          <p14:tracePt t="68244" x="2554288" y="1928813"/>
          <p14:tracePt t="68252" x="2522538" y="1928813"/>
          <p14:tracePt t="68260" x="2468563" y="1920875"/>
          <p14:tracePt t="68268" x="2436813" y="1912938"/>
          <p14:tracePt t="68276" x="2420938" y="1912938"/>
          <p14:tracePt t="68285" x="2405063" y="1912938"/>
          <p14:tracePt t="68292" x="2389188" y="1905000"/>
          <p14:tracePt t="68333" x="2381250" y="1905000"/>
          <p14:tracePt t="68340" x="2374900" y="1905000"/>
          <p14:tracePt t="68348" x="2366963" y="1905000"/>
          <p14:tracePt t="68356" x="2351088" y="1905000"/>
          <p14:tracePt t="68364" x="2343150" y="1905000"/>
          <p14:tracePt t="68372" x="2327275" y="1905000"/>
          <p14:tracePt t="68380" x="2311400" y="1905000"/>
          <p14:tracePt t="68388" x="2295525" y="1905000"/>
          <p14:tracePt t="68396" x="2287588" y="1905000"/>
          <p14:tracePt t="68413" x="2271713" y="1905000"/>
          <p14:tracePt t="68420" x="2263775" y="1905000"/>
          <p14:tracePt t="68444" x="2255838" y="1905000"/>
          <p14:tracePt t="68452" x="2255838" y="1912938"/>
          <p14:tracePt t="68468" x="2255838" y="1935163"/>
          <p14:tracePt t="68476" x="2255838" y="1943100"/>
          <p14:tracePt t="68484" x="2271713" y="1982788"/>
          <p14:tracePt t="68492" x="2279650" y="1990725"/>
          <p14:tracePt t="68500" x="2311400" y="2022475"/>
          <p14:tracePt t="68508" x="2335213" y="2022475"/>
          <p14:tracePt t="68517" x="2351088" y="2038350"/>
          <p14:tracePt t="68524" x="2366963" y="2046288"/>
          <p14:tracePt t="68532" x="2389188" y="2054225"/>
          <p14:tracePt t="68540" x="2428875" y="2076450"/>
          <p14:tracePt t="68549" x="2460625" y="2084388"/>
          <p14:tracePt t="68556" x="2492375" y="2084388"/>
          <p14:tracePt t="68564" x="2530475" y="2084388"/>
          <p14:tracePt t="68572" x="2554288" y="2084388"/>
          <p14:tracePt t="68580" x="2578100" y="2084388"/>
          <p14:tracePt t="68588" x="2617788" y="2084388"/>
          <p14:tracePt t="68597" x="2640013" y="2076450"/>
          <p14:tracePt t="68604" x="2663825" y="2068513"/>
          <p14:tracePt t="68612" x="2679700" y="2054225"/>
          <p14:tracePt t="68620" x="2703513" y="2038350"/>
          <p14:tracePt t="68628" x="2727325" y="2014538"/>
          <p14:tracePt t="68636" x="2749550" y="1998663"/>
          <p14:tracePt t="68644" x="2757488" y="1982788"/>
          <p14:tracePt t="68652" x="2765425" y="1958975"/>
          <p14:tracePt t="68668" x="2773363" y="1943100"/>
          <p14:tracePt t="68708" x="2773363" y="1935163"/>
          <p14:tracePt t="68781" x="2765425" y="1935163"/>
          <p14:tracePt t="68788" x="2757488" y="1935163"/>
          <p14:tracePt t="68804" x="2749550" y="1935163"/>
          <p14:tracePt t="68941" x="2743200" y="1935163"/>
          <p14:tracePt t="69292" x="2743200" y="1943100"/>
          <p14:tracePt t="69373" x="2743200" y="1951038"/>
          <p14:tracePt t="69388" x="2743200" y="1958975"/>
          <p14:tracePt t="69396" x="2743200" y="1966913"/>
          <p14:tracePt t="69412" x="2743200" y="1974850"/>
          <p14:tracePt t="69420" x="2743200" y="1990725"/>
          <p14:tracePt t="69428" x="2743200" y="1998663"/>
          <p14:tracePt t="69709" x="2743200" y="2014538"/>
          <p14:tracePt t="69717" x="2743200" y="2038350"/>
          <p14:tracePt t="69724" x="2743200" y="2060575"/>
          <p14:tracePt t="69732" x="2743200" y="2108200"/>
          <p14:tracePt t="69740" x="2757488" y="2155825"/>
          <p14:tracePt t="69749" x="2765425" y="2201863"/>
          <p14:tracePt t="69756" x="2773363" y="2273300"/>
          <p14:tracePt t="69764" x="2781300" y="2327275"/>
          <p14:tracePt t="69772" x="2797175" y="2390775"/>
          <p14:tracePt t="69780" x="2813050" y="2436813"/>
          <p14:tracePt t="69788" x="2813050" y="2468563"/>
          <p14:tracePt t="69796" x="2820988" y="2508250"/>
          <p14:tracePt t="69804" x="2828925" y="2508250"/>
          <p14:tracePt t="69853" x="2836863" y="2508250"/>
          <p14:tracePt t="69860" x="2836863" y="2500313"/>
          <p14:tracePt t="69869" x="2836863" y="2476500"/>
          <p14:tracePt t="69876" x="2836863" y="2468563"/>
          <p14:tracePt t="69885" x="2836863" y="2452688"/>
          <p14:tracePt t="69892" x="2836863" y="2444750"/>
          <p14:tracePt t="69908" x="2836863" y="2430463"/>
          <p14:tracePt t="69950" x="2852738" y="2452688"/>
          <p14:tracePt t="69964" x="2860675" y="2476500"/>
          <p14:tracePt t="69980" x="2860675" y="2484438"/>
          <p14:tracePt t="69988" x="2860675" y="2492375"/>
          <p14:tracePt t="70109" x="2867025" y="2500313"/>
          <p14:tracePt t="70124" x="2874963" y="2508250"/>
          <p14:tracePt t="70132" x="2882900" y="2532063"/>
          <p14:tracePt t="70140" x="2890838" y="2547938"/>
          <p14:tracePt t="70148" x="2890838" y="2562225"/>
          <p14:tracePt t="70156" x="2898775" y="2586038"/>
          <p14:tracePt t="70172" x="2906713" y="2609850"/>
          <p14:tracePt t="70180" x="2914650" y="2633663"/>
          <p14:tracePt t="70188" x="2914650" y="2641600"/>
          <p14:tracePt t="70196" x="2922588" y="2665413"/>
          <p14:tracePt t="70204" x="2938463" y="2681288"/>
          <p14:tracePt t="70212" x="2938463" y="2687638"/>
          <p14:tracePt t="70220" x="2938463" y="2695575"/>
          <p14:tracePt t="70228" x="2938463" y="2703513"/>
          <p14:tracePt t="70236" x="2938463" y="2711450"/>
          <p14:tracePt t="70244" x="2938463" y="2719388"/>
          <p14:tracePt t="70268" x="2938463" y="2727325"/>
          <p14:tracePt t="70284" x="2938463" y="2735263"/>
          <p14:tracePt t="70517" x="2938463" y="2727325"/>
          <p14:tracePt t="70541" x="2938463" y="2719388"/>
          <p14:tracePt t="70556" x="2938463" y="2711450"/>
          <p14:tracePt t="70564" x="2930525" y="2703513"/>
          <p14:tracePt t="70581" x="2922588" y="2695575"/>
          <p14:tracePt t="70596" x="2914650" y="2687638"/>
          <p14:tracePt t="70621" x="2906713" y="2687638"/>
          <p14:tracePt t="70628" x="2890838" y="2687638"/>
          <p14:tracePt t="70636" x="2867025" y="2687638"/>
          <p14:tracePt t="70644" x="2844800" y="2687638"/>
          <p14:tracePt t="70653" x="2828925" y="2695575"/>
          <p14:tracePt t="70692" x="2813050" y="2703513"/>
          <p14:tracePt t="71373" x="2789238" y="2719388"/>
          <p14:tracePt t="71380" x="2781300" y="2727325"/>
          <p14:tracePt t="71388" x="2749550" y="2727325"/>
          <p14:tracePt t="71396" x="2735263" y="2735263"/>
          <p14:tracePt t="71404" x="2711450" y="2735263"/>
          <p14:tracePt t="71412" x="2687638" y="2751138"/>
          <p14:tracePt t="71420" x="2655888" y="2759075"/>
          <p14:tracePt t="71428" x="2617788" y="2759075"/>
          <p14:tracePt t="71436" x="2578100" y="2767013"/>
          <p14:tracePt t="71444" x="2538413" y="2774950"/>
          <p14:tracePt t="71452" x="2514600" y="2790825"/>
          <p14:tracePt t="71460" x="2476500" y="2790825"/>
          <p14:tracePt t="71468" x="2436813" y="2798763"/>
          <p14:tracePt t="71476" x="2413000" y="2798763"/>
          <p14:tracePt t="71484" x="2397125" y="2798763"/>
          <p14:tracePt t="71500" x="2389188" y="2798763"/>
          <p14:tracePt t="71956" x="2381250" y="2798763"/>
          <p14:tracePt t="72165" x="2381250" y="2790825"/>
          <p14:tracePt t="72228" x="2381250" y="2782888"/>
          <p14:tracePt t="72413" x="2389188" y="2782888"/>
          <p14:tracePt t="72437" x="2397125" y="2782888"/>
          <p14:tracePt t="72444" x="2413000" y="2782888"/>
          <p14:tracePt t="72460" x="2420938" y="2782888"/>
          <p14:tracePt t="72468" x="2436813" y="2782888"/>
          <p14:tracePt t="72476" x="2452688" y="2767013"/>
          <p14:tracePt t="72484" x="2468563" y="2767013"/>
          <p14:tracePt t="72492" x="2492375" y="2767013"/>
          <p14:tracePt t="72500" x="2492375" y="2759075"/>
          <p14:tracePt t="72508" x="2498725" y="2751138"/>
          <p14:tracePt t="72516" x="2514600" y="2751138"/>
          <p14:tracePt t="72524" x="2522538" y="2743200"/>
          <p14:tracePt t="72532" x="2530475" y="2735263"/>
          <p14:tracePt t="72548" x="2538413" y="2735263"/>
          <p14:tracePt t="72564" x="2554288" y="2735263"/>
          <p14:tracePt t="72572" x="2562225" y="2735263"/>
          <p14:tracePt t="72580" x="2570163" y="2735263"/>
          <p14:tracePt t="72588" x="2578100" y="2735263"/>
          <p14:tracePt t="72602" x="2586038" y="2735263"/>
          <p14:tracePt t="72604" x="2593975" y="2735263"/>
          <p14:tracePt t="72612" x="2609850" y="2735263"/>
          <p14:tracePt t="72620" x="2617788" y="2735263"/>
          <p14:tracePt t="72628" x="2624138" y="2735263"/>
          <p14:tracePt t="72639" x="2640013" y="2735263"/>
          <p14:tracePt t="72644" x="2655888" y="2735263"/>
          <p14:tracePt t="72652" x="2671763" y="2735263"/>
          <p14:tracePt t="72660" x="2687638" y="2735263"/>
          <p14:tracePt t="72668" x="2703513" y="2735263"/>
          <p14:tracePt t="72676" x="2719388" y="2735263"/>
          <p14:tracePt t="72684" x="2735263" y="2735263"/>
          <p14:tracePt t="72692" x="2749550" y="2743200"/>
          <p14:tracePt t="72708" x="2757488" y="2743200"/>
          <p14:tracePt t="72732" x="2773363" y="2743200"/>
          <p14:tracePt t="72740" x="2781300" y="2751138"/>
          <p14:tracePt t="72748" x="2789238" y="2751138"/>
          <p14:tracePt t="72756" x="2797175" y="2751138"/>
          <p14:tracePt t="72764" x="2805113" y="2751138"/>
          <p14:tracePt t="72772" x="2820988" y="2751138"/>
          <p14:tracePt t="72780" x="2836863" y="2767013"/>
          <p14:tracePt t="72796" x="2844800" y="2767013"/>
          <p14:tracePt t="72804" x="2852738" y="2774950"/>
          <p14:tracePt t="72812" x="2860675" y="2782888"/>
          <p14:tracePt t="72837" x="2874963" y="2790825"/>
          <p14:tracePt t="72948" x="2874963" y="2798763"/>
          <p14:tracePt t="72956" x="2874963" y="2805113"/>
          <p14:tracePt t="72964" x="2874963" y="2813050"/>
          <p14:tracePt t="72972" x="2867025" y="2820988"/>
          <p14:tracePt t="72980" x="2852738" y="2844800"/>
          <p14:tracePt t="72996" x="2836863" y="2852738"/>
          <p14:tracePt t="73012" x="2828925" y="2868613"/>
          <p14:tracePt t="73020" x="2820988" y="2868613"/>
          <p14:tracePt t="73037" x="2813050" y="2868613"/>
          <p14:tracePt t="73052" x="2813050" y="2876550"/>
          <p14:tracePt t="73156" x="2805113" y="2876550"/>
          <p14:tracePt t="73164" x="2805113" y="2868613"/>
          <p14:tracePt t="73172" x="2813050" y="2868613"/>
          <p14:tracePt t="73180" x="2844800" y="2860675"/>
          <p14:tracePt t="73188" x="2867025" y="2852738"/>
          <p14:tracePt t="73196" x="2906713" y="2844800"/>
          <p14:tracePt t="73204" x="2930525" y="2836863"/>
          <p14:tracePt t="73212" x="2978150" y="2820988"/>
          <p14:tracePt t="73220" x="3016250" y="2813050"/>
          <p14:tracePt t="73228" x="3040063" y="2798763"/>
          <p14:tracePt t="73236" x="3071813" y="2790825"/>
          <p14:tracePt t="73244" x="3095625" y="2767013"/>
          <p14:tracePt t="73252" x="3117850" y="2759075"/>
          <p14:tracePt t="73260" x="3149600" y="2735263"/>
          <p14:tracePt t="73268" x="3165475" y="2727325"/>
          <p14:tracePt t="73276" x="3189288" y="2703513"/>
          <p14:tracePt t="73284" x="3205163" y="2687638"/>
          <p14:tracePt t="73292" x="3221038" y="2665413"/>
          <p14:tracePt t="73300" x="3235325" y="2641600"/>
          <p14:tracePt t="73308" x="3251200" y="2617788"/>
          <p14:tracePt t="73316" x="3267075" y="2593975"/>
          <p14:tracePt t="73324" x="3282950" y="2555875"/>
          <p14:tracePt t="73332" x="3290888" y="2540000"/>
          <p14:tracePt t="73340" x="3306763" y="2508250"/>
          <p14:tracePt t="73348" x="3306763" y="2492375"/>
          <p14:tracePt t="73356" x="3314700" y="2484438"/>
          <p14:tracePt t="73364" x="3322638" y="2468563"/>
          <p14:tracePt t="73372" x="3330575" y="2460625"/>
          <p14:tracePt t="73412" x="3346450" y="2460625"/>
          <p14:tracePt t="73428" x="3368675" y="2460625"/>
          <p14:tracePt t="73436" x="3376613" y="2460625"/>
          <p14:tracePt t="73444" x="3392488" y="2460625"/>
          <p14:tracePt t="73452" x="3408363" y="2460625"/>
          <p14:tracePt t="73460" x="3432175" y="2460625"/>
          <p14:tracePt t="73468" x="3455988" y="2460625"/>
          <p14:tracePt t="73476" x="3471863" y="2460625"/>
          <p14:tracePt t="73484" x="3486150" y="2460625"/>
          <p14:tracePt t="73492" x="3494088" y="2460625"/>
          <p14:tracePt t="73500" x="3509963" y="2460625"/>
          <p14:tracePt t="73508" x="3525838" y="2460625"/>
          <p14:tracePt t="73524" x="3541713" y="2460625"/>
          <p14:tracePt t="73540" x="3557588" y="2468563"/>
          <p14:tracePt t="73548" x="3565525" y="2468563"/>
          <p14:tracePt t="73556" x="3573463" y="2476500"/>
          <p14:tracePt t="73564" x="3581400" y="2484438"/>
          <p14:tracePt t="73572" x="3581400" y="2492375"/>
          <p14:tracePt t="73588" x="3589338" y="2492375"/>
          <p14:tracePt t="73741" x="3589338" y="2500313"/>
          <p14:tracePt t="73813" x="3597275" y="2500313"/>
          <p14:tracePt t="73852" x="3603625" y="2500313"/>
          <p14:tracePt t="73876" x="3611563" y="2500313"/>
          <p14:tracePt t="73892" x="3611563" y="2492375"/>
          <p14:tracePt t="73900" x="3611563" y="2484438"/>
          <p14:tracePt t="73941" x="3611563" y="2476500"/>
          <p14:tracePt t="73956" x="3611563" y="2468563"/>
          <p14:tracePt t="74148" x="3611563" y="2484438"/>
          <p14:tracePt t="74172" x="3603625" y="2492375"/>
          <p14:tracePt t="74189" x="3597275" y="2508250"/>
          <p14:tracePt t="74204" x="3589338" y="2524125"/>
          <p14:tracePt t="74212" x="3581400" y="2532063"/>
          <p14:tracePt t="74220" x="3581400" y="2540000"/>
          <p14:tracePt t="74228" x="3573463" y="2547938"/>
          <p14:tracePt t="74236" x="3565525" y="2555875"/>
          <p14:tracePt t="74244" x="3557588" y="2570163"/>
          <p14:tracePt t="74252" x="3549650" y="2570163"/>
          <p14:tracePt t="74260" x="3549650" y="2578100"/>
          <p14:tracePt t="74268" x="3541713" y="2586038"/>
          <p14:tracePt t="74276" x="3533775" y="2593975"/>
          <p14:tracePt t="74284" x="3525838" y="2593975"/>
          <p14:tracePt t="74292" x="3509963" y="2593975"/>
          <p14:tracePt t="74300" x="3502025" y="2609850"/>
          <p14:tracePt t="74308" x="3494088" y="2609850"/>
          <p14:tracePt t="74316" x="3486150" y="2617788"/>
          <p14:tracePt t="74324" x="3478213" y="2617788"/>
          <p14:tracePt t="74332" x="3471863" y="2625725"/>
          <p14:tracePt t="74348" x="3463925" y="2633663"/>
          <p14:tracePt t="74372" x="3455988" y="2641600"/>
          <p14:tracePt t="74380" x="3448050" y="2641600"/>
          <p14:tracePt t="74388" x="3440113" y="2641600"/>
          <p14:tracePt t="74404" x="3432175" y="2641600"/>
          <p14:tracePt t="84069" x="3416300" y="2641600"/>
          <p14:tracePt t="84076" x="3408363" y="2633663"/>
          <p14:tracePt t="84084" x="3384550" y="2625725"/>
          <p14:tracePt t="84092" x="3338513" y="2601913"/>
          <p14:tracePt t="84100" x="3267075" y="2570163"/>
          <p14:tracePt t="84108" x="3213100" y="2555875"/>
          <p14:tracePt t="84116" x="3133725" y="2500313"/>
          <p14:tracePt t="84124" x="3071813" y="2430463"/>
          <p14:tracePt t="84132" x="3016250" y="2382838"/>
          <p14:tracePt t="84140" x="2970213" y="2311400"/>
          <p14:tracePt t="84148" x="2922588" y="2257425"/>
          <p14:tracePt t="84156" x="2874963" y="2185988"/>
          <p14:tracePt t="84165" x="2828925" y="2139950"/>
          <p14:tracePt t="84172" x="2757488" y="2068513"/>
          <p14:tracePt t="84180" x="2719388" y="2030413"/>
          <p14:tracePt t="84188" x="2679700" y="1990725"/>
          <p14:tracePt t="84196" x="2655888" y="1966913"/>
          <p14:tracePt t="84204" x="2647950" y="1958975"/>
          <p14:tracePt t="84236" x="2640013" y="1951038"/>
          <p14:tracePt t="84252" x="2640013" y="1974850"/>
          <p14:tracePt t="84260" x="2640013" y="2046288"/>
          <p14:tracePt t="84268" x="2640013" y="2108200"/>
          <p14:tracePt t="84276" x="2640013" y="2179638"/>
          <p14:tracePt t="84284" x="2640013" y="2257425"/>
          <p14:tracePt t="84292" x="2624138" y="2343150"/>
          <p14:tracePt t="84300" x="2609850" y="2422525"/>
          <p14:tracePt t="84308" x="2578100" y="2500313"/>
          <p14:tracePt t="84316" x="2570163" y="2547938"/>
          <p14:tracePt t="84324" x="2538413" y="2617788"/>
          <p14:tracePt t="84333" x="2522538" y="2665413"/>
          <p14:tracePt t="84340" x="2506663" y="2695575"/>
          <p14:tracePt t="84348" x="2492375" y="2735263"/>
          <p14:tracePt t="84356" x="2460625" y="2774950"/>
          <p14:tracePt t="84365" x="2444750" y="2798763"/>
          <p14:tracePt t="84372" x="2436813" y="2813050"/>
          <p14:tracePt t="84380" x="2420938" y="2828925"/>
          <p14:tracePt t="84388" x="2420938" y="2844800"/>
          <p14:tracePt t="84396" x="2413000" y="2860675"/>
          <p14:tracePt t="84404" x="2405063" y="2868613"/>
          <p14:tracePt t="84412" x="2397125" y="2876550"/>
          <p14:tracePt t="84420" x="2397125" y="2884488"/>
          <p14:tracePt t="84428" x="2397125" y="2892425"/>
          <p14:tracePt t="84436" x="2397125" y="2900363"/>
          <p14:tracePt t="84452" x="2397125" y="2908300"/>
          <p14:tracePt t="84460" x="2397125" y="2916238"/>
          <p14:tracePt t="84484" x="2397125" y="2924175"/>
          <p14:tracePt t="84500" x="2389188" y="2930525"/>
          <p14:tracePt t="84508" x="2389188" y="2938463"/>
          <p14:tracePt t="84516" x="2381250" y="2978150"/>
          <p14:tracePt t="84524" x="2374900" y="2994025"/>
          <p14:tracePt t="84532" x="2366963" y="3025775"/>
          <p14:tracePt t="84540" x="2359025" y="3055938"/>
          <p14:tracePt t="84548" x="2343150" y="3103563"/>
          <p14:tracePt t="84556" x="2335213" y="3135313"/>
          <p14:tracePt t="84565" x="2327275" y="3181350"/>
          <p14:tracePt t="84572" x="2327275" y="3189288"/>
          <p14:tracePt t="84580" x="2327275" y="3213100"/>
          <p14:tracePt t="84588" x="2311400" y="3236913"/>
          <p14:tracePt t="84597" x="2311400" y="3252788"/>
          <p14:tracePt t="84604" x="2311400" y="3268663"/>
          <p14:tracePt t="84612" x="2303463" y="3268663"/>
          <p14:tracePt t="84620" x="2303463" y="3284538"/>
          <p14:tracePt t="84628" x="2295525" y="3284538"/>
          <p14:tracePt t="84636" x="2295525" y="3292475"/>
          <p14:tracePt t="84644" x="2287588" y="3306763"/>
          <p14:tracePt t="84660" x="2279650" y="3314700"/>
          <p14:tracePt t="84668" x="2271713" y="3322638"/>
          <p14:tracePt t="84877" x="2263775" y="3330575"/>
          <p14:tracePt t="84892" x="2255838" y="3338513"/>
          <p14:tracePt t="84908" x="2249488" y="3346450"/>
          <p14:tracePt t="85036" x="2241550" y="3346450"/>
          <p14:tracePt t="85068" x="2233613" y="3346450"/>
          <p14:tracePt t="85108" x="2225675" y="3346450"/>
          <p14:tracePt t="85116" x="2209800" y="3362325"/>
          <p14:tracePt t="85124" x="2201863" y="3362325"/>
          <p14:tracePt t="85132" x="2193925" y="3386138"/>
          <p14:tracePt t="85140" x="2185988" y="3394075"/>
          <p14:tracePt t="85148" x="2178050" y="3409950"/>
          <p14:tracePt t="85159" x="2162175" y="3425825"/>
          <p14:tracePt t="85164" x="2154238" y="3440113"/>
          <p14:tracePt t="85172" x="2138363" y="3448050"/>
          <p14:tracePt t="85181" x="2138363" y="3471863"/>
          <p14:tracePt t="85188" x="2124075" y="3487738"/>
          <p14:tracePt t="85204" x="2124075" y="3495675"/>
          <p14:tracePt t="85269" x="2116138" y="3495675"/>
          <p14:tracePt t="85301" x="2108200" y="3495675"/>
          <p14:tracePt t="85620" x="2100263" y="3495675"/>
          <p14:tracePt t="85892" x="2092325" y="3503613"/>
          <p14:tracePt t="85909" x="2076450" y="3527425"/>
          <p14:tracePt t="85924" x="2068513" y="3535363"/>
          <p14:tracePt t="85934" x="2060575" y="3551238"/>
          <p14:tracePt t="85940" x="2052638" y="3557588"/>
          <p14:tracePt t="85948" x="2044700" y="3565525"/>
          <p14:tracePt t="85956" x="2028825" y="3581400"/>
          <p14:tracePt t="85972" x="2012950" y="3597275"/>
          <p14:tracePt t="85980" x="2012950" y="3605213"/>
          <p14:tracePt t="85988" x="1990725" y="3613150"/>
          <p14:tracePt t="86004" x="1974850" y="3629025"/>
          <p14:tracePt t="86012" x="1974850" y="3636963"/>
          <p14:tracePt t="86020" x="1966913" y="3636963"/>
          <p14:tracePt t="86028" x="1966913" y="3644900"/>
          <p14:tracePt t="86036" x="1958975" y="3652838"/>
          <p14:tracePt t="86044" x="1958975" y="3660775"/>
          <p14:tracePt t="86060" x="1951038" y="3660775"/>
          <p14:tracePt t="86189" x="1951038" y="3668713"/>
          <p14:tracePt t="86205" x="1951038" y="3676650"/>
          <p14:tracePt t="86213" x="1951038" y="3690938"/>
          <p14:tracePt t="86220" x="1951038" y="3698875"/>
          <p14:tracePt t="86228" x="1951038" y="3706813"/>
          <p14:tracePt t="86236" x="1951038" y="3722688"/>
          <p14:tracePt t="86244" x="1951038" y="3746500"/>
          <p14:tracePt t="86252" x="1951038" y="3762375"/>
          <p14:tracePt t="86260" x="1951038" y="3786188"/>
          <p14:tracePt t="86268" x="1951038" y="3808413"/>
          <p14:tracePt t="86276" x="1951038" y="3832225"/>
          <p14:tracePt t="86284" x="1951038" y="3848100"/>
          <p14:tracePt t="86292" x="1951038" y="3863975"/>
          <p14:tracePt t="86300" x="1951038" y="3871913"/>
          <p14:tracePt t="86308" x="1951038" y="3887788"/>
          <p14:tracePt t="86317" x="1951038" y="3895725"/>
          <p14:tracePt t="86324" x="1951038" y="3911600"/>
          <p14:tracePt t="86340" x="1951038" y="3919538"/>
          <p14:tracePt t="86348" x="1951038" y="3927475"/>
          <p14:tracePt t="86356" x="1951038" y="3933825"/>
          <p14:tracePt t="86372" x="1951038" y="3941763"/>
          <p14:tracePt t="86388" x="1951038" y="3957638"/>
          <p14:tracePt t="86404" x="1951038" y="3965575"/>
          <p14:tracePt t="86412" x="1951038" y="3973513"/>
          <p14:tracePt t="86420" x="1951038" y="3981450"/>
          <p14:tracePt t="86444" x="1958975" y="3997325"/>
          <p14:tracePt t="86468" x="1958975" y="4005263"/>
          <p14:tracePt t="86476" x="1966913" y="4013200"/>
          <p14:tracePt t="86492" x="1974850" y="4021138"/>
          <p14:tracePt t="86532" x="1974850" y="4029075"/>
          <p14:tracePt t="86548" x="1974850" y="4037013"/>
          <p14:tracePt t="86564" x="1974850" y="4044950"/>
          <p14:tracePt t="87052" x="1974850" y="4037013"/>
          <p14:tracePt t="87060" x="1974850" y="4021138"/>
          <p14:tracePt t="87068" x="1974850" y="4013200"/>
          <p14:tracePt t="87076" x="1974850" y="4005263"/>
          <p14:tracePt t="87084" x="1974850" y="3997325"/>
          <p14:tracePt t="87100" x="1974850" y="3989388"/>
          <p14:tracePt t="87126" x="1974850" y="3973513"/>
          <p14:tracePt t="87149" x="1974850" y="3965575"/>
          <p14:tracePt t="87164" x="1974850" y="3957638"/>
          <p14:tracePt t="87181" x="1974850" y="3949700"/>
          <p14:tracePt t="87196" x="1974850" y="3941763"/>
          <p14:tracePt t="87228" x="1974850" y="3927475"/>
          <p14:tracePt t="87236" x="1966913" y="3919538"/>
          <p14:tracePt t="87261" x="1966913" y="3911600"/>
          <p14:tracePt t="87268" x="1966913" y="3895725"/>
          <p14:tracePt t="87292" x="1951038" y="3887788"/>
          <p14:tracePt t="87349" x="1951038" y="3879850"/>
          <p14:tracePt t="87380" x="1951038" y="3871913"/>
          <p14:tracePt t="87412" x="1951038" y="3863975"/>
          <p14:tracePt t="87452" x="1943100" y="3856038"/>
          <p14:tracePt t="87524" x="1943100" y="3848100"/>
          <p14:tracePt t="87564" x="1943100" y="3840163"/>
          <p14:tracePt t="87653" x="1943100" y="3832225"/>
          <p14:tracePt t="87660" x="1943100" y="3824288"/>
          <p14:tracePt t="87685" x="1935163" y="3816350"/>
          <p14:tracePt t="87701" x="1927225" y="3816350"/>
          <p14:tracePt t="87788" x="1927225" y="3808413"/>
          <p14:tracePt t="87804" x="1927225" y="3802063"/>
          <p14:tracePt t="87821" x="1927225" y="3794125"/>
          <p14:tracePt t="87836" x="1919288" y="3778250"/>
          <p14:tracePt t="87876" x="1911350" y="3762375"/>
          <p14:tracePt t="87893" x="1911350" y="3754438"/>
          <p14:tracePt t="87908" x="1911350" y="3746500"/>
          <p14:tracePt t="87916" x="1911350" y="3738563"/>
          <p14:tracePt t="87924" x="1903413" y="3738563"/>
          <p14:tracePt t="87932" x="1903413" y="3730625"/>
          <p14:tracePt t="87956" x="1903413" y="3714750"/>
          <p14:tracePt t="87980" x="1903413" y="3706813"/>
          <p14:tracePt t="88020" x="1903413" y="3698875"/>
          <p14:tracePt t="88028" x="1903413" y="3690938"/>
          <p14:tracePt t="88037" x="1895475" y="3683000"/>
          <p14:tracePt t="88053" x="1895475" y="3676650"/>
          <p14:tracePt t="88060" x="1895475" y="3668713"/>
          <p14:tracePt t="88069" x="1895475" y="3660775"/>
          <p14:tracePt t="88076" x="1895475" y="3652838"/>
          <p14:tracePt t="88092" x="1895475" y="3644900"/>
          <p14:tracePt t="88102" x="1895475" y="3636963"/>
          <p14:tracePt t="88116" x="1895475" y="3629025"/>
          <p14:tracePt t="88140" x="1895475" y="3621088"/>
          <p14:tracePt t="88148" x="1895475" y="3613150"/>
          <p14:tracePt t="88164" x="1895475" y="3605213"/>
          <p14:tracePt t="88180" x="1895475" y="3597275"/>
          <p14:tracePt t="88188" x="1895475" y="3589338"/>
          <p14:tracePt t="88196" x="1889125" y="3573463"/>
          <p14:tracePt t="88204" x="1889125" y="3557588"/>
          <p14:tracePt t="88212" x="1881188" y="3543300"/>
          <p14:tracePt t="88220" x="1881188" y="3535363"/>
          <p14:tracePt t="88228" x="1865313" y="3511550"/>
          <p14:tracePt t="88236" x="1865313" y="3495675"/>
          <p14:tracePt t="88244" x="1865313" y="3479800"/>
          <p14:tracePt t="88253" x="1841500" y="3455988"/>
          <p14:tracePt t="88260" x="1841500" y="3440113"/>
          <p14:tracePt t="88268" x="1817688" y="3417888"/>
          <p14:tracePt t="88276" x="1801813" y="3386138"/>
          <p14:tracePt t="88284" x="1785938" y="3362325"/>
          <p14:tracePt t="88292" x="1770063" y="3346450"/>
          <p14:tracePt t="88300" x="1755775" y="3330575"/>
          <p14:tracePt t="88308" x="1747838" y="3314700"/>
          <p14:tracePt t="88316" x="1724025" y="3284538"/>
          <p14:tracePt t="88324" x="1716088" y="3268663"/>
          <p14:tracePt t="88332" x="1716088" y="3260725"/>
          <p14:tracePt t="88340" x="1692275" y="3221038"/>
          <p14:tracePt t="88348" x="1684338" y="3221038"/>
          <p14:tracePt t="88356" x="1684338" y="3197225"/>
          <p14:tracePt t="88364" x="1676400" y="3189288"/>
          <p14:tracePt t="88372" x="1676400" y="3175000"/>
          <p14:tracePt t="88380" x="1668463" y="3167063"/>
          <p14:tracePt t="88388" x="1660525" y="3167063"/>
          <p14:tracePt t="88404" x="1660525" y="3159125"/>
          <p14:tracePt t="88420" x="1660525" y="3151188"/>
          <p14:tracePt t="88532" x="1652588" y="3151188"/>
          <p14:tracePt t="88548" x="1646238" y="3151188"/>
          <p14:tracePt t="88556" x="1630363" y="3151188"/>
          <p14:tracePt t="88564" x="1622425" y="3151188"/>
          <p14:tracePt t="88580" x="1606550" y="3167063"/>
          <p14:tracePt t="88589" x="1606550" y="3175000"/>
          <p14:tracePt t="88601" x="1590675" y="3197225"/>
          <p14:tracePt t="88604" x="1582738" y="3213100"/>
          <p14:tracePt t="88612" x="1582738" y="3228975"/>
          <p14:tracePt t="88620" x="1574800" y="3244850"/>
          <p14:tracePt t="88628" x="1574800" y="3260725"/>
          <p14:tracePt t="88636" x="1574800" y="3268663"/>
          <p14:tracePt t="88644" x="1566863" y="3276600"/>
          <p14:tracePt t="88655" x="1566863" y="3284538"/>
          <p14:tracePt t="88668" x="1566863" y="3292475"/>
          <p14:tracePt t="88692" x="1566863" y="3306763"/>
          <p14:tracePt t="88708" x="1566863" y="3314700"/>
          <p14:tracePt t="88733" x="1558925" y="3330575"/>
          <p14:tracePt t="88756" x="1558925" y="3338513"/>
          <p14:tracePt t="88797" x="1558925" y="3354388"/>
          <p14:tracePt t="88812" x="1550988" y="3354388"/>
          <p14:tracePt t="88852" x="1550988" y="3362325"/>
          <p14:tracePt t="88900" x="1543050" y="3378200"/>
          <p14:tracePt t="88916" x="1535113" y="3386138"/>
          <p14:tracePt t="88924" x="1527175" y="3394075"/>
          <p14:tracePt t="88932" x="1527175" y="3402013"/>
          <p14:tracePt t="88948" x="1520825" y="3409950"/>
          <p14:tracePt t="88956" x="1520825" y="3417888"/>
          <p14:tracePt t="88964" x="1512888" y="3425825"/>
          <p14:tracePt t="88972" x="1504950" y="3440113"/>
          <p14:tracePt t="88980" x="1504950" y="3455988"/>
          <p14:tracePt t="88996" x="1489075" y="3471863"/>
          <p14:tracePt t="89004" x="1489075" y="3479800"/>
          <p14:tracePt t="89012" x="1481138" y="3487738"/>
          <p14:tracePt t="89020" x="1473200" y="3495675"/>
          <p14:tracePt t="89029" x="1473200" y="3503613"/>
          <p14:tracePt t="89036" x="1465263" y="3519488"/>
          <p14:tracePt t="89053" x="1457325" y="3519488"/>
          <p14:tracePt t="89060" x="1457325" y="3527425"/>
          <p14:tracePt t="89181" x="1457325" y="3535363"/>
          <p14:tracePt t="89197" x="1457325" y="3543300"/>
          <p14:tracePt t="89228" x="1465263" y="3543300"/>
          <p14:tracePt t="89236" x="1473200" y="3543300"/>
          <p14:tracePt t="89244" x="1481138" y="3543300"/>
          <p14:tracePt t="89252" x="1504950" y="3543300"/>
          <p14:tracePt t="89260" x="1512888" y="3543300"/>
          <p14:tracePt t="89268" x="1543050" y="3535363"/>
          <p14:tracePt t="89276" x="1566863" y="3519488"/>
          <p14:tracePt t="89284" x="1606550" y="3487738"/>
          <p14:tracePt t="89292" x="1622425" y="3479800"/>
          <p14:tracePt t="89300" x="1652588" y="3463925"/>
          <p14:tracePt t="89308" x="1668463" y="3455988"/>
          <p14:tracePt t="89316" x="1676400" y="3448050"/>
          <p14:tracePt t="89324" x="1700213" y="3432175"/>
          <p14:tracePt t="89340" x="1700213" y="3425825"/>
          <p14:tracePt t="89421" x="1700213" y="3417888"/>
          <p14:tracePt t="89428" x="1700213" y="3409950"/>
          <p14:tracePt t="89436" x="1700213" y="3402013"/>
          <p14:tracePt t="89453" x="1692275" y="3386138"/>
          <p14:tracePt t="89460" x="1676400" y="3386138"/>
          <p14:tracePt t="89470" x="1668463" y="3378200"/>
          <p14:tracePt t="89476" x="1660525" y="3370263"/>
          <p14:tracePt t="89484" x="1646238" y="3362325"/>
          <p14:tracePt t="89500" x="1638300" y="3354388"/>
          <p14:tracePt t="89517" x="1630363" y="3354388"/>
          <p14:tracePt t="89524" x="1622425" y="3354388"/>
          <p14:tracePt t="89532" x="1614488" y="3354388"/>
          <p14:tracePt t="89548" x="1598613" y="3346450"/>
          <p14:tracePt t="89573" x="1582738" y="3338513"/>
          <p14:tracePt t="89580" x="1574800" y="3338513"/>
          <p14:tracePt t="89588" x="1574800" y="3330575"/>
          <p14:tracePt t="89596" x="1566863" y="3330575"/>
          <p14:tracePt t="89604" x="1558925" y="3330575"/>
          <p14:tracePt t="89740" x="1574800" y="3330575"/>
          <p14:tracePt t="89748" x="1614488" y="3330575"/>
          <p14:tracePt t="89756" x="1676400" y="3330575"/>
          <p14:tracePt t="89764" x="1708150" y="3330575"/>
          <p14:tracePt t="89772" x="1763713" y="3330575"/>
          <p14:tracePt t="89780" x="1793875" y="3322638"/>
          <p14:tracePt t="89788" x="1857375" y="3314700"/>
          <p14:tracePt t="89796" x="1881188" y="3314700"/>
          <p14:tracePt t="89804" x="1911350" y="3300413"/>
          <p14:tracePt t="89812" x="1935163" y="3292475"/>
          <p14:tracePt t="89820" x="1943100" y="3292475"/>
          <p14:tracePt t="89828" x="1951038" y="3284538"/>
          <p14:tracePt t="89836" x="1958975" y="3284538"/>
          <p14:tracePt t="89844" x="1966913" y="3284538"/>
          <p14:tracePt t="89852" x="1982788" y="3284538"/>
          <p14:tracePt t="89860" x="1982788" y="3276600"/>
          <p14:tracePt t="89868" x="1990725" y="3268663"/>
          <p14:tracePt t="89885" x="2012950" y="3244850"/>
          <p14:tracePt t="89892" x="2028825" y="3236913"/>
          <p14:tracePt t="89900" x="2044700" y="3221038"/>
          <p14:tracePt t="89908" x="2068513" y="3205163"/>
          <p14:tracePt t="89916" x="2084388" y="3205163"/>
          <p14:tracePt t="89924" x="2084388" y="3189288"/>
          <p14:tracePt t="89932" x="2100263" y="3189288"/>
          <p14:tracePt t="89989" x="2108200" y="3181350"/>
          <p14:tracePt t="89996" x="2116138" y="3175000"/>
          <p14:tracePt t="90012" x="2116138" y="3167063"/>
          <p14:tracePt t="90021" x="2116138" y="3143250"/>
          <p14:tracePt t="90028" x="2116138" y="3127375"/>
          <p14:tracePt t="90036" x="2108200" y="3111500"/>
          <p14:tracePt t="90044" x="2076450" y="3079750"/>
          <p14:tracePt t="90052" x="2044700" y="3055938"/>
          <p14:tracePt t="90060" x="2006600" y="3033713"/>
          <p14:tracePt t="90068" x="1966913" y="3025775"/>
          <p14:tracePt t="90076" x="1903413" y="3001963"/>
          <p14:tracePt t="90084" x="1849438" y="2986088"/>
          <p14:tracePt t="90092" x="1785938" y="2986088"/>
          <p14:tracePt t="90100" x="1731963" y="2978150"/>
          <p14:tracePt t="90108" x="1668463" y="2978150"/>
          <p14:tracePt t="90116" x="1614488" y="2978150"/>
          <p14:tracePt t="90124" x="1550988" y="2978150"/>
          <p14:tracePt t="90132" x="1512888" y="2978150"/>
          <p14:tracePt t="90140" x="1481138" y="2978150"/>
          <p14:tracePt t="90148" x="1441450" y="2978150"/>
          <p14:tracePt t="90157" x="1395413" y="2978150"/>
          <p14:tracePt t="90164" x="1347788" y="2994025"/>
          <p14:tracePt t="90172" x="1308100" y="3001963"/>
          <p14:tracePt t="90180" x="1277938" y="3009900"/>
          <p14:tracePt t="90188" x="1230313" y="3025775"/>
          <p14:tracePt t="90196" x="1182688" y="3041650"/>
          <p14:tracePt t="90205" x="1112838" y="3055938"/>
          <p14:tracePt t="90212" x="1065213" y="3071813"/>
          <p14:tracePt t="90221" x="1003300" y="3087688"/>
          <p14:tracePt t="90228" x="955675" y="3103563"/>
          <p14:tracePt t="90236" x="909638" y="3119438"/>
          <p14:tracePt t="90244" x="854075" y="3135313"/>
          <p14:tracePt t="90252" x="806450" y="3151188"/>
          <p14:tracePt t="90260" x="768350" y="3159125"/>
          <p14:tracePt t="90268" x="736600" y="3167063"/>
          <p14:tracePt t="90277" x="704850" y="3181350"/>
          <p14:tracePt t="90284" x="688975" y="3181350"/>
          <p14:tracePt t="90292" x="666750" y="3189288"/>
          <p14:tracePt t="90300" x="658813" y="3189288"/>
          <p14:tracePt t="90308" x="642938" y="3197225"/>
          <p14:tracePt t="90324" x="635000" y="3197225"/>
          <p14:tracePt t="90332" x="635000" y="3205163"/>
          <p14:tracePt t="90340" x="619125" y="3205163"/>
          <p14:tracePt t="90356" x="619125" y="3213100"/>
          <p14:tracePt t="90372" x="611188" y="3221038"/>
          <p14:tracePt t="90380" x="611188" y="3228975"/>
          <p14:tracePt t="90396" x="611188" y="3244850"/>
          <p14:tracePt t="90404" x="595313" y="3260725"/>
          <p14:tracePt t="90420" x="595313" y="3276600"/>
          <p14:tracePt t="90428" x="595313" y="3292475"/>
          <p14:tracePt t="90436" x="595313" y="3314700"/>
          <p14:tracePt t="90444" x="595313" y="3330575"/>
          <p14:tracePt t="90452" x="595313" y="3346450"/>
          <p14:tracePt t="90460" x="595313" y="3370263"/>
          <p14:tracePt t="90468" x="595313" y="3394075"/>
          <p14:tracePt t="90476" x="595313" y="3417888"/>
          <p14:tracePt t="90484" x="595313" y="3432175"/>
          <p14:tracePt t="90492" x="603250" y="3440113"/>
          <p14:tracePt t="90500" x="603250" y="3455988"/>
          <p14:tracePt t="90508" x="627063" y="3471863"/>
          <p14:tracePt t="90516" x="635000" y="3479800"/>
          <p14:tracePt t="90524" x="642938" y="3487738"/>
          <p14:tracePt t="90532" x="650875" y="3495675"/>
          <p14:tracePt t="90540" x="673100" y="3495675"/>
          <p14:tracePt t="90548" x="696913" y="3503613"/>
          <p14:tracePt t="90556" x="704850" y="3503613"/>
          <p14:tracePt t="90564" x="736600" y="3503613"/>
          <p14:tracePt t="90572" x="784225" y="3503613"/>
          <p14:tracePt t="90580" x="814388" y="3503613"/>
          <p14:tracePt t="90588" x="877888" y="3503613"/>
          <p14:tracePt t="90596" x="915988" y="3503613"/>
          <p14:tracePt t="90605" x="979488" y="3511550"/>
          <p14:tracePt t="90612" x="1027113" y="3511550"/>
          <p14:tracePt t="90620" x="1081088" y="3511550"/>
          <p14:tracePt t="90628" x="1112838" y="3519488"/>
          <p14:tracePt t="90636" x="1136650" y="3527425"/>
          <p14:tracePt t="90644" x="1152525" y="3527425"/>
          <p14:tracePt t="90654" x="1158875" y="3527425"/>
          <p14:tracePt t="90660" x="1182688" y="3527425"/>
          <p14:tracePt t="90676" x="1190625" y="3535363"/>
          <p14:tracePt t="90684" x="1198563" y="3535363"/>
          <p14:tracePt t="90692" x="1206500" y="3535363"/>
          <p14:tracePt t="90708" x="1222375" y="3535363"/>
          <p14:tracePt t="90716" x="1230313" y="3535363"/>
          <p14:tracePt t="90724" x="1246188" y="3535363"/>
          <p14:tracePt t="90732" x="1270000" y="3535363"/>
          <p14:tracePt t="90740" x="1284288" y="3535363"/>
          <p14:tracePt t="90748" x="1316038" y="3535363"/>
          <p14:tracePt t="90756" x="1323975" y="3527425"/>
          <p14:tracePt t="90764" x="1355725" y="3527425"/>
          <p14:tracePt t="90772" x="1379538" y="3527425"/>
          <p14:tracePt t="90780" x="1409700" y="3511550"/>
          <p14:tracePt t="90788" x="1433513" y="3511550"/>
          <p14:tracePt t="90796" x="1449388" y="3511550"/>
          <p14:tracePt t="90804" x="1481138" y="3511550"/>
          <p14:tracePt t="90812" x="1497013" y="3503613"/>
          <p14:tracePt t="90820" x="1512888" y="3503613"/>
          <p14:tracePt t="90828" x="1527175" y="3495675"/>
          <p14:tracePt t="90836" x="1543050" y="3495675"/>
          <p14:tracePt t="90844" x="1566863" y="3495675"/>
          <p14:tracePt t="90852" x="1582738" y="3487738"/>
          <p14:tracePt t="90860" x="1606550" y="3479800"/>
          <p14:tracePt t="90868" x="1622425" y="3471863"/>
          <p14:tracePt t="90876" x="1630363" y="3471863"/>
          <p14:tracePt t="90884" x="1646238" y="3463925"/>
          <p14:tracePt t="90892" x="1676400" y="3455988"/>
          <p14:tracePt t="90900" x="1708150" y="3440113"/>
          <p14:tracePt t="90908" x="1716088" y="3432175"/>
          <p14:tracePt t="90920" x="1755775" y="3417888"/>
          <p14:tracePt t="90924" x="1778000" y="3402013"/>
          <p14:tracePt t="90932" x="1809750" y="3386138"/>
          <p14:tracePt t="90940" x="1841500" y="3370263"/>
          <p14:tracePt t="90948" x="1857375" y="3346450"/>
          <p14:tracePt t="90956" x="1865313" y="3346450"/>
          <p14:tracePt t="90964" x="1873250" y="3338513"/>
          <p14:tracePt t="90972" x="1889125" y="3330575"/>
          <p14:tracePt t="90980" x="1895475" y="3330575"/>
          <p14:tracePt t="90989" x="1903413" y="3322638"/>
          <p14:tracePt t="91005" x="1919288" y="3314700"/>
          <p14:tracePt t="91022" x="1927225" y="3314700"/>
          <p14:tracePt t="91028" x="1935163" y="3306763"/>
          <p14:tracePt t="91036" x="1943100" y="3300413"/>
          <p14:tracePt t="91044" x="1943100" y="3292475"/>
          <p14:tracePt t="91052" x="1951038" y="3292475"/>
          <p14:tracePt t="91060" x="1951038" y="3284538"/>
          <p14:tracePt t="91068" x="1958975" y="3276600"/>
          <p14:tracePt t="91076" x="1958975" y="3268663"/>
          <p14:tracePt t="91084" x="1958975" y="3260725"/>
          <p14:tracePt t="91092" x="1958975" y="3252788"/>
          <p14:tracePt t="91100" x="1958975" y="3236913"/>
          <p14:tracePt t="91108" x="1958975" y="3228975"/>
          <p14:tracePt t="91124" x="1951038" y="3213100"/>
          <p14:tracePt t="91132" x="1927225" y="3189288"/>
          <p14:tracePt t="91140" x="1911350" y="3189288"/>
          <p14:tracePt t="91148" x="1889125" y="3175000"/>
          <p14:tracePt t="91157" x="1865313" y="3159125"/>
          <p14:tracePt t="91164" x="1825625" y="3159125"/>
          <p14:tracePt t="91172" x="1785938" y="3159125"/>
          <p14:tracePt t="91180" x="1755775" y="3159125"/>
          <p14:tracePt t="91188" x="1700213" y="3159125"/>
          <p14:tracePt t="91196" x="1676400" y="3159125"/>
          <p14:tracePt t="91204" x="1646238" y="3159125"/>
          <p14:tracePt t="91212" x="1590675" y="3159125"/>
          <p14:tracePt t="91221" x="1558925" y="3159125"/>
          <p14:tracePt t="91228" x="1520825" y="3159125"/>
          <p14:tracePt t="91236" x="1489075" y="3159125"/>
          <p14:tracePt t="91244" x="1465263" y="3159125"/>
          <p14:tracePt t="91252" x="1433513" y="3159125"/>
          <p14:tracePt t="91260" x="1417638" y="3159125"/>
          <p14:tracePt t="91268" x="1395413" y="3159125"/>
          <p14:tracePt t="91277" x="1371600" y="3159125"/>
          <p14:tracePt t="91284" x="1347788" y="3159125"/>
          <p14:tracePt t="91292" x="1331913" y="3159125"/>
          <p14:tracePt t="91300" x="1316038" y="3159125"/>
          <p14:tracePt t="91308" x="1300163" y="3159125"/>
          <p14:tracePt t="91316" x="1292225" y="3159125"/>
          <p14:tracePt t="91324" x="1284288" y="3159125"/>
          <p14:tracePt t="91332" x="1277938" y="3143250"/>
          <p14:tracePt t="91340" x="1270000" y="3143250"/>
          <p14:tracePt t="91348" x="1254125" y="3143250"/>
          <p14:tracePt t="91364" x="1238250" y="3135313"/>
          <p14:tracePt t="91372" x="1230313" y="3135313"/>
          <p14:tracePt t="91388" x="1214438" y="3127375"/>
          <p14:tracePt t="91412" x="1198563" y="3119438"/>
          <p14:tracePt t="91573" x="1190625" y="3119438"/>
          <p14:tracePt t="91580" x="1182688" y="3119438"/>
          <p14:tracePt t="91588" x="1174750" y="3119438"/>
          <p14:tracePt t="91596" x="1158875" y="3119438"/>
          <p14:tracePt t="91612" x="1136650" y="3119438"/>
          <p14:tracePt t="91636" x="1112838" y="3119438"/>
          <p14:tracePt t="91644" x="1104900" y="3135313"/>
          <p14:tracePt t="91652" x="1081088" y="3143250"/>
          <p14:tracePt t="91660" x="1073150" y="3151188"/>
          <p14:tracePt t="91668" x="1065213" y="3159125"/>
          <p14:tracePt t="91676" x="1049338" y="3175000"/>
          <p14:tracePt t="91684" x="1041400" y="3181350"/>
          <p14:tracePt t="91692" x="1027113" y="3189288"/>
          <p14:tracePt t="91700" x="1019175" y="3213100"/>
          <p14:tracePt t="91722" x="995363" y="3244850"/>
          <p14:tracePt t="91724" x="979488" y="3268663"/>
          <p14:tracePt t="91732" x="955675" y="3306763"/>
          <p14:tracePt t="91740" x="955675" y="3322638"/>
          <p14:tracePt t="91748" x="947738" y="3354388"/>
          <p14:tracePt t="91756" x="931863" y="3409950"/>
          <p14:tracePt t="91764" x="923925" y="3432175"/>
          <p14:tracePt t="91772" x="915988" y="3471863"/>
          <p14:tracePt t="91780" x="915988" y="3511550"/>
          <p14:tracePt t="91788" x="909638" y="3543300"/>
          <p14:tracePt t="91796" x="893763" y="3589338"/>
          <p14:tracePt t="91804" x="893763" y="3629025"/>
          <p14:tracePt t="91812" x="893763" y="3668713"/>
          <p14:tracePt t="91820" x="893763" y="3706813"/>
          <p14:tracePt t="91828" x="893763" y="3738563"/>
          <p14:tracePt t="91836" x="893763" y="3786188"/>
          <p14:tracePt t="91844" x="893763" y="3808413"/>
          <p14:tracePt t="91852" x="893763" y="3832225"/>
          <p14:tracePt t="91860" x="893763" y="3848100"/>
          <p14:tracePt t="91868" x="901700" y="3871913"/>
          <p14:tracePt t="91876" x="923925" y="3919538"/>
          <p14:tracePt t="91884" x="923925" y="3927475"/>
          <p14:tracePt t="91892" x="923925" y="3941763"/>
          <p14:tracePt t="91908" x="931863" y="3957638"/>
          <p14:tracePt t="91916" x="939800" y="3965575"/>
          <p14:tracePt t="91924" x="947738" y="3973513"/>
          <p14:tracePt t="91932" x="947738" y="3981450"/>
          <p14:tracePt t="91940" x="955675" y="3997325"/>
          <p14:tracePt t="91948" x="955675" y="4005263"/>
          <p14:tracePt t="91956" x="955675" y="4021138"/>
          <p14:tracePt t="91964" x="979488" y="4037013"/>
          <p14:tracePt t="91973" x="979488" y="4052888"/>
          <p14:tracePt t="91980" x="979488" y="4067175"/>
          <p14:tracePt t="91989" x="987425" y="4083050"/>
          <p14:tracePt t="91996" x="1011238" y="4114800"/>
          <p14:tracePt t="92004" x="1011238" y="4122738"/>
          <p14:tracePt t="92012" x="1019175" y="4138613"/>
          <p14:tracePt t="92021" x="1027113" y="4138613"/>
          <p14:tracePt t="92028" x="1035050" y="4162425"/>
          <p14:tracePt t="92077" x="1041400" y="4170363"/>
          <p14:tracePt t="92133" x="1057275" y="4176713"/>
          <p14:tracePt t="92148" x="1065213" y="4184650"/>
          <p14:tracePt t="92158" x="1081088" y="4192588"/>
          <p14:tracePt t="92180" x="1089025" y="4192588"/>
          <p14:tracePt t="92204" x="1104900" y="4200525"/>
          <p14:tracePt t="92228" x="1112838" y="4208463"/>
          <p14:tracePt t="92236" x="1144588" y="4224338"/>
          <p14:tracePt t="92244" x="1158875" y="4240213"/>
          <p14:tracePt t="92252" x="1174750" y="4256088"/>
          <p14:tracePt t="92260" x="1190625" y="4264025"/>
          <p14:tracePt t="92268" x="1222375" y="4271963"/>
          <p14:tracePt t="92276" x="1254125" y="4287838"/>
          <p14:tracePt t="92284" x="1270000" y="4287838"/>
          <p14:tracePt t="92292" x="1292225" y="4287838"/>
          <p14:tracePt t="92300" x="1316038" y="4287838"/>
          <p14:tracePt t="92308" x="1355725" y="4287838"/>
          <p14:tracePt t="92316" x="1379538" y="4287838"/>
          <p14:tracePt t="92324" x="1395413" y="4287838"/>
          <p14:tracePt t="92332" x="1417638" y="4287838"/>
          <p14:tracePt t="92340" x="1449388" y="4264025"/>
          <p14:tracePt t="92348" x="1473200" y="4256088"/>
          <p14:tracePt t="92356" x="1504950" y="4240213"/>
          <p14:tracePt t="92364" x="1527175" y="4224338"/>
          <p14:tracePt t="92372" x="1550988" y="4216400"/>
          <p14:tracePt t="92380" x="1590675" y="4200525"/>
          <p14:tracePt t="92388" x="1622425" y="4200525"/>
          <p14:tracePt t="92396" x="1668463" y="4184650"/>
          <p14:tracePt t="92405" x="1700213" y="4176713"/>
          <p14:tracePt t="92412" x="1747838" y="4170363"/>
          <p14:tracePt t="92420" x="1793875" y="4154488"/>
          <p14:tracePt t="92428" x="1817688" y="4146550"/>
          <p14:tracePt t="92436" x="1841500" y="4130675"/>
          <p14:tracePt t="92444" x="1865313" y="4122738"/>
          <p14:tracePt t="92452" x="1889125" y="4122738"/>
          <p14:tracePt t="92460" x="1903413" y="4114800"/>
          <p14:tracePt t="92468" x="1919288" y="4106863"/>
          <p14:tracePt t="92476" x="1919288" y="4098925"/>
          <p14:tracePt t="92484" x="1943100" y="4090988"/>
          <p14:tracePt t="92492" x="1951038" y="4090988"/>
          <p14:tracePt t="92500" x="1958975" y="4090988"/>
          <p14:tracePt t="92508" x="1966913" y="4083050"/>
          <p14:tracePt t="92516" x="1982788" y="4075113"/>
          <p14:tracePt t="92524" x="1998663" y="4059238"/>
          <p14:tracePt t="92532" x="2006600" y="4052888"/>
          <p14:tracePt t="92540" x="2012950" y="4037013"/>
          <p14:tracePt t="92548" x="2028825" y="4013200"/>
          <p14:tracePt t="92564" x="2028825" y="3997325"/>
          <p14:tracePt t="92572" x="2028825" y="3989388"/>
          <p14:tracePt t="92580" x="2028825" y="3973513"/>
          <p14:tracePt t="92590" x="2028825" y="3965575"/>
          <p14:tracePt t="92596" x="2028825" y="3957638"/>
          <p14:tracePt t="92605" x="2028825" y="3949700"/>
          <p14:tracePt t="92612" x="2028825" y="3941763"/>
          <p14:tracePt t="92620" x="2028825" y="3933825"/>
          <p14:tracePt t="92628" x="2028825" y="3927475"/>
          <p14:tracePt t="92636" x="2020888" y="3919538"/>
          <p14:tracePt t="92644" x="2020888" y="3895725"/>
          <p14:tracePt t="92652" x="2012950" y="3879850"/>
          <p14:tracePt t="92660" x="1998663" y="3863975"/>
          <p14:tracePt t="92668" x="1990725" y="3832225"/>
          <p14:tracePt t="92676" x="1982788" y="3816350"/>
          <p14:tracePt t="92684" x="1951038" y="3778250"/>
          <p14:tracePt t="92692" x="1935163" y="3738563"/>
          <p14:tracePt t="92700" x="1911350" y="3714750"/>
          <p14:tracePt t="92708" x="1881188" y="3676650"/>
          <p14:tracePt t="92716" x="1857375" y="3621088"/>
          <p14:tracePt t="92724" x="1817688" y="3573463"/>
          <p14:tracePt t="92732" x="1793875" y="3543300"/>
          <p14:tracePt t="92741" x="1778000" y="3527425"/>
          <p14:tracePt t="92748" x="1755775" y="3495675"/>
          <p14:tracePt t="92757" x="1724025" y="3455988"/>
          <p14:tracePt t="92764" x="1708150" y="3448050"/>
          <p14:tracePt t="92772" x="1700213" y="3432175"/>
          <p14:tracePt t="92780" x="1668463" y="3402013"/>
          <p14:tracePt t="92796" x="1652588" y="3378200"/>
          <p14:tracePt t="92804" x="1630363" y="3362325"/>
          <p14:tracePt t="92812" x="1622425" y="3346450"/>
          <p14:tracePt t="92820" x="1590675" y="3330575"/>
          <p14:tracePt t="92828" x="1566863" y="3306763"/>
          <p14:tracePt t="92836" x="1558925" y="3300413"/>
          <p14:tracePt t="92844" x="1527175" y="3284538"/>
          <p14:tracePt t="92852" x="1504950" y="3276600"/>
          <p14:tracePt t="92860" x="1497013" y="3276600"/>
          <p14:tracePt t="92868" x="1473200" y="3276600"/>
          <p14:tracePt t="92876" x="1457325" y="3276600"/>
          <p14:tracePt t="92884" x="1441450" y="3276600"/>
          <p14:tracePt t="92892" x="1417638" y="3276600"/>
          <p14:tracePt t="92900" x="1401763" y="3276600"/>
          <p14:tracePt t="92908" x="1387475" y="3276600"/>
          <p14:tracePt t="92916" x="1379538" y="3276600"/>
          <p14:tracePt t="92924" x="1371600" y="3268663"/>
          <p14:tracePt t="92932" x="1355725" y="3260725"/>
          <p14:tracePt t="92941" x="1355725" y="3252788"/>
          <p14:tracePt t="92948" x="1347788" y="3244850"/>
          <p14:tracePt t="92956" x="1339850" y="3244850"/>
          <p14:tracePt t="92964" x="1339850" y="3236913"/>
          <p14:tracePt t="92980" x="1331913" y="3221038"/>
          <p14:tracePt t="92996" x="1331913" y="3205163"/>
          <p14:tracePt t="93045" x="1331913" y="3197225"/>
          <p14:tracePt t="93052" x="1323975" y="3189288"/>
          <p14:tracePt t="93085" x="1323975" y="3181350"/>
          <p14:tracePt t="93092" x="1316038" y="3175000"/>
          <p14:tracePt t="93100" x="1316038" y="3167063"/>
          <p14:tracePt t="93125" x="1316038" y="3159125"/>
          <p14:tracePt t="93159" x="1316038" y="3151188"/>
          <p14:tracePt t="93164" x="1316038" y="3143250"/>
          <p14:tracePt t="93172" x="1316038" y="3135313"/>
          <p14:tracePt t="93197" x="1316038" y="3127375"/>
          <p14:tracePt t="93204" x="1316038" y="3119438"/>
          <p14:tracePt t="93212" x="1308100" y="3119438"/>
          <p14:tracePt t="93220" x="1308100" y="3111500"/>
          <p14:tracePt t="93228" x="1308100" y="3103563"/>
          <p14:tracePt t="93236" x="1308100" y="3087688"/>
          <p14:tracePt t="93260" x="1308100" y="3079750"/>
          <p14:tracePt t="93268" x="1300163" y="3079750"/>
          <p14:tracePt t="93276" x="1300163" y="3071813"/>
          <p14:tracePt t="93300" x="1292225" y="3055938"/>
          <p14:tracePt t="93325" x="1284288" y="3055938"/>
          <p14:tracePt t="93342" x="1270000" y="3041650"/>
          <p14:tracePt t="93356" x="1254125" y="3041650"/>
          <p14:tracePt t="93364" x="1246188" y="3033713"/>
          <p14:tracePt t="93372" x="1230313" y="3025775"/>
          <p14:tracePt t="93380" x="1214438" y="3017838"/>
          <p14:tracePt t="93388" x="1198563" y="3009900"/>
          <p14:tracePt t="93396" x="1182688" y="3009900"/>
          <p14:tracePt t="93404" x="1166813" y="3001963"/>
          <p14:tracePt t="93412" x="1152525" y="2986088"/>
          <p14:tracePt t="93428" x="1144588" y="2986088"/>
          <p14:tracePt t="93436" x="1136650" y="2986088"/>
          <p14:tracePt t="93452" x="1128713" y="2978150"/>
          <p14:tracePt t="93484" x="1120775" y="2978150"/>
          <p14:tracePt t="93493" x="1112838" y="2978150"/>
          <p14:tracePt t="93500" x="1104900" y="2978150"/>
          <p14:tracePt t="93532" x="1096963" y="2978150"/>
          <p14:tracePt t="93644" x="1089025" y="2978150"/>
          <p14:tracePt t="93652" x="1081088" y="2978150"/>
          <p14:tracePt t="93684" x="1073150" y="2978150"/>
          <p14:tracePt t="93692" x="1065213" y="2978150"/>
          <p14:tracePt t="93716" x="1057275" y="2962275"/>
          <p14:tracePt t="93732" x="1049338" y="2962275"/>
          <p14:tracePt t="93764" x="1041400" y="2954338"/>
          <p14:tracePt t="93788" x="1035050" y="2954338"/>
          <p14:tracePt t="93796" x="1011238" y="2954338"/>
          <p14:tracePt t="93804" x="995363" y="2970213"/>
          <p14:tracePt t="93812" x="971550" y="2986088"/>
          <p14:tracePt t="93820" x="947738" y="3001963"/>
          <p14:tracePt t="93828" x="909638" y="3033713"/>
          <p14:tracePt t="93836" x="885825" y="3049588"/>
          <p14:tracePt t="93844" x="846138" y="3071813"/>
          <p14:tracePt t="93852" x="814388" y="3095625"/>
          <p14:tracePt t="93860" x="798513" y="3111500"/>
          <p14:tracePt t="93868" x="776288" y="3111500"/>
          <p14:tracePt t="93876" x="760413" y="3127375"/>
          <p14:tracePt t="93884" x="736600" y="3135313"/>
          <p14:tracePt t="93964" x="736600" y="3159125"/>
          <p14:tracePt t="93972" x="736600" y="3181350"/>
          <p14:tracePt t="93980" x="728663" y="3197225"/>
          <p14:tracePt t="93988" x="728663" y="3228975"/>
          <p14:tracePt t="93996" x="728663" y="3252788"/>
          <p14:tracePt t="94004" x="712788" y="3268663"/>
          <p14:tracePt t="94012" x="712788" y="3284538"/>
          <p14:tracePt t="94020" x="712788" y="3300413"/>
          <p14:tracePt t="94028" x="712788" y="3314700"/>
          <p14:tracePt t="94036" x="712788" y="3322638"/>
          <p14:tracePt t="94044" x="712788" y="3338513"/>
          <p14:tracePt t="94052" x="720725" y="3346450"/>
          <p14:tracePt t="94060" x="728663" y="3362325"/>
          <p14:tracePt t="94068" x="744538" y="3386138"/>
          <p14:tracePt t="94076" x="752475" y="3394075"/>
          <p14:tracePt t="94083" x="768350" y="3409950"/>
          <p14:tracePt t="94093" x="768350" y="3425825"/>
          <p14:tracePt t="94100" x="784225" y="3440113"/>
          <p14:tracePt t="94108" x="798513" y="3455988"/>
          <p14:tracePt t="94116" x="814388" y="3479800"/>
          <p14:tracePt t="94124" x="830263" y="3495675"/>
          <p14:tracePt t="94132" x="846138" y="3519488"/>
          <p14:tracePt t="94140" x="862013" y="3543300"/>
          <p14:tracePt t="94148" x="869950" y="3551238"/>
          <p14:tracePt t="94160" x="893763" y="3565525"/>
          <p14:tracePt t="94164" x="893763" y="3573463"/>
          <p14:tracePt t="94172" x="915988" y="3589338"/>
          <p14:tracePt t="94180" x="923925" y="3597275"/>
          <p14:tracePt t="94188" x="931863" y="3597275"/>
          <p14:tracePt t="94196" x="939800" y="3605213"/>
          <p14:tracePt t="94212" x="963613" y="3605213"/>
          <p14:tracePt t="94220" x="971550" y="3613150"/>
          <p14:tracePt t="94236" x="987425" y="3613150"/>
          <p14:tracePt t="94244" x="995363" y="3613150"/>
          <p14:tracePt t="94252" x="1011238" y="3613150"/>
          <p14:tracePt t="94260" x="1027113" y="3613150"/>
          <p14:tracePt t="94268" x="1049338" y="3613150"/>
          <p14:tracePt t="94276" x="1073150" y="3613150"/>
          <p14:tracePt t="94284" x="1089025" y="3613150"/>
          <p14:tracePt t="94292" x="1112838" y="3613150"/>
          <p14:tracePt t="94300" x="1136650" y="3605213"/>
          <p14:tracePt t="94309" x="1166813" y="3581400"/>
          <p14:tracePt t="94316" x="1182688" y="3573463"/>
          <p14:tracePt t="94324" x="1214438" y="3551238"/>
          <p14:tracePt t="94332" x="1238250" y="3543300"/>
          <p14:tracePt t="94340" x="1254125" y="3519488"/>
          <p14:tracePt t="94357" x="1270000" y="3511550"/>
          <p14:tracePt t="94364" x="1270000" y="3495675"/>
          <p14:tracePt t="94372" x="1277938" y="3479800"/>
          <p14:tracePt t="94380" x="1284288" y="3471863"/>
          <p14:tracePt t="94388" x="1292225" y="3448050"/>
          <p14:tracePt t="94396" x="1292225" y="3440113"/>
          <p14:tracePt t="94404" x="1292225" y="3417888"/>
          <p14:tracePt t="94420" x="1292225" y="3402013"/>
          <p14:tracePt t="94428" x="1292225" y="3386138"/>
          <p14:tracePt t="94436" x="1292225" y="3370263"/>
          <p14:tracePt t="94444" x="1292225" y="3354388"/>
          <p14:tracePt t="94452" x="1292225" y="3338513"/>
          <p14:tracePt t="94460" x="1292225" y="3330575"/>
          <p14:tracePt t="94468" x="1292225" y="3306763"/>
          <p14:tracePt t="94476" x="1292225" y="3292475"/>
          <p14:tracePt t="94484" x="1292225" y="3276600"/>
          <p14:tracePt t="94493" x="1292225" y="3252788"/>
          <p14:tracePt t="94500" x="1292225" y="3236913"/>
          <p14:tracePt t="94508" x="1292225" y="3221038"/>
          <p14:tracePt t="94516" x="1292225" y="3205163"/>
          <p14:tracePt t="94524" x="1292225" y="3189288"/>
          <p14:tracePt t="94532" x="1292225" y="3167063"/>
          <p14:tracePt t="94540" x="1292225" y="3151188"/>
          <p14:tracePt t="94548" x="1292225" y="3127375"/>
          <p14:tracePt t="94556" x="1292225" y="3119438"/>
          <p14:tracePt t="94564" x="1277938" y="3111500"/>
          <p14:tracePt t="94572" x="1254125" y="3079750"/>
          <p14:tracePt t="94580" x="1246188" y="3079750"/>
          <p14:tracePt t="94588" x="1238250" y="3071813"/>
          <p14:tracePt t="94596" x="1214438" y="3063875"/>
          <p14:tracePt t="94604" x="1198563" y="3063875"/>
          <p14:tracePt t="94612" x="1174750" y="3055938"/>
          <p14:tracePt t="94620" x="1152525" y="3049588"/>
          <p14:tracePt t="94628" x="1104900" y="3049588"/>
          <p14:tracePt t="94636" x="1065213" y="3049588"/>
          <p14:tracePt t="94644" x="1003300" y="3049588"/>
          <p14:tracePt t="94652" x="955675" y="3049588"/>
          <p14:tracePt t="94660" x="915988" y="3049588"/>
          <p14:tracePt t="94668" x="862013" y="3049588"/>
          <p14:tracePt t="94676" x="814388" y="3055938"/>
          <p14:tracePt t="94684" x="776288" y="3055938"/>
          <p14:tracePt t="94692" x="752475" y="3063875"/>
          <p14:tracePt t="94700" x="720725" y="3063875"/>
          <p14:tracePt t="94708" x="704850" y="3063875"/>
          <p14:tracePt t="94716" x="681038" y="3079750"/>
          <p14:tracePt t="94732" x="666750" y="3087688"/>
          <p14:tracePt t="94740" x="658813" y="3087688"/>
          <p14:tracePt t="94748" x="650875" y="3087688"/>
          <p14:tracePt t="94756" x="642938" y="3095625"/>
          <p14:tracePt t="94764" x="627063" y="3111500"/>
          <p14:tracePt t="94772" x="619125" y="3119438"/>
          <p14:tracePt t="94780" x="595313" y="3135313"/>
          <p14:tracePt t="94788" x="579438" y="3159125"/>
          <p14:tracePt t="94796" x="563563" y="3175000"/>
          <p14:tracePt t="94804" x="541338" y="3197225"/>
          <p14:tracePt t="94812" x="525463" y="3236913"/>
          <p14:tracePt t="94820" x="517525" y="3260725"/>
          <p14:tracePt t="94828" x="509588" y="3276600"/>
          <p14:tracePt t="94837" x="509588" y="3300413"/>
          <p14:tracePt t="94858" x="509588" y="3338513"/>
          <p14:tracePt t="94860" x="509588" y="3362325"/>
          <p14:tracePt t="94868" x="509588" y="3386138"/>
          <p14:tracePt t="94876" x="517525" y="3409950"/>
          <p14:tracePt t="94884" x="525463" y="3425825"/>
          <p14:tracePt t="94892" x="549275" y="3448050"/>
          <p14:tracePt t="94900" x="579438" y="3479800"/>
          <p14:tracePt t="94908" x="627063" y="3527425"/>
          <p14:tracePt t="94916" x="642938" y="3543300"/>
          <p14:tracePt t="94924" x="688975" y="3557588"/>
          <p14:tracePt t="94932" x="720725" y="3573463"/>
          <p14:tracePt t="94940" x="768350" y="3589338"/>
          <p14:tracePt t="94948" x="798513" y="3589338"/>
          <p14:tracePt t="94956" x="862013" y="3589338"/>
          <p14:tracePt t="94964" x="885825" y="3589338"/>
          <p14:tracePt t="94972" x="915988" y="3589338"/>
          <p14:tracePt t="94980" x="947738" y="3589338"/>
          <p14:tracePt t="94988" x="979488" y="3589338"/>
          <p14:tracePt t="94996" x="1011238" y="3581400"/>
          <p14:tracePt t="95004" x="1035050" y="3565525"/>
          <p14:tracePt t="95012" x="1089025" y="3557588"/>
          <p14:tracePt t="95020" x="1120775" y="3543300"/>
          <p14:tracePt t="95028" x="1166813" y="3519488"/>
          <p14:tracePt t="95036" x="1206500" y="3495675"/>
          <p14:tracePt t="95044" x="1246188" y="3463925"/>
          <p14:tracePt t="95052" x="1270000" y="3440113"/>
          <p14:tracePt t="95060" x="1292225" y="3425825"/>
          <p14:tracePt t="95068" x="1316038" y="3386138"/>
          <p14:tracePt t="95076" x="1323975" y="3362325"/>
          <p14:tracePt t="95084" x="1323975" y="3338513"/>
          <p14:tracePt t="95093" x="1331913" y="3322638"/>
          <p14:tracePt t="95100" x="1331913" y="3300413"/>
          <p14:tracePt t="95108" x="1331913" y="3268663"/>
          <p14:tracePt t="95116" x="1331913" y="3252788"/>
          <p14:tracePt t="95124" x="1323975" y="3221038"/>
          <p14:tracePt t="95132" x="1308100" y="3189288"/>
          <p14:tracePt t="95141" x="1277938" y="3167063"/>
          <p14:tracePt t="95148" x="1262063" y="3143250"/>
          <p14:tracePt t="95160" x="1246188" y="3119438"/>
          <p14:tracePt t="95164" x="1214438" y="3095625"/>
          <p14:tracePt t="95172" x="1214438" y="3087688"/>
          <p14:tracePt t="95180" x="1198563" y="3063875"/>
          <p14:tracePt t="95188" x="1182688" y="3055938"/>
          <p14:tracePt t="95204" x="1152525" y="3055938"/>
          <p14:tracePt t="95212" x="1120775" y="3041650"/>
          <p14:tracePt t="95220" x="1081088" y="3033713"/>
          <p14:tracePt t="95228" x="1057275" y="3025775"/>
          <p14:tracePt t="95236" x="1019175" y="3017838"/>
          <p14:tracePt t="95244" x="1003300" y="3017838"/>
          <p14:tracePt t="95252" x="979488" y="3017838"/>
          <p14:tracePt t="95260" x="955675" y="3017838"/>
          <p14:tracePt t="95268" x="931863" y="3017838"/>
          <p14:tracePt t="95277" x="915988" y="3017838"/>
          <p14:tracePt t="95284" x="909638" y="3017838"/>
          <p14:tracePt t="95292" x="901700" y="3017838"/>
          <p14:tracePt t="95300" x="893763" y="3017838"/>
          <p14:tracePt t="95308" x="869950" y="3025775"/>
          <p14:tracePt t="95316" x="862013" y="3041650"/>
          <p14:tracePt t="95325" x="838200" y="3055938"/>
          <p14:tracePt t="95332" x="822325" y="3087688"/>
          <p14:tracePt t="95341" x="806450" y="3119438"/>
          <p14:tracePt t="95348" x="784225" y="3159125"/>
          <p14:tracePt t="95356" x="776288" y="3189288"/>
          <p14:tracePt t="95364" x="760413" y="3228975"/>
          <p14:tracePt t="95372" x="752475" y="3252788"/>
          <p14:tracePt t="95380" x="752475" y="3284538"/>
          <p14:tracePt t="95388" x="752475" y="3300413"/>
          <p14:tracePt t="95396" x="752475" y="3322638"/>
          <p14:tracePt t="95404" x="752475" y="3354388"/>
          <p14:tracePt t="95412" x="752475" y="3370263"/>
          <p14:tracePt t="95420" x="752475" y="3386138"/>
          <p14:tracePt t="95428" x="768350" y="3409950"/>
          <p14:tracePt t="95436" x="784225" y="3425825"/>
          <p14:tracePt t="95444" x="798513" y="3440113"/>
          <p14:tracePt t="95452" x="814388" y="3455988"/>
          <p14:tracePt t="95460" x="838200" y="3463925"/>
          <p14:tracePt t="95468" x="877888" y="3487738"/>
          <p14:tracePt t="95476" x="885825" y="3487738"/>
          <p14:tracePt t="95484" x="909638" y="3495675"/>
          <p14:tracePt t="95493" x="923925" y="3511550"/>
          <p14:tracePt t="95500" x="939800" y="3511550"/>
          <p14:tracePt t="95508" x="963613" y="3511550"/>
          <p14:tracePt t="95516" x="987425" y="3511550"/>
          <p14:tracePt t="95526" x="1003300" y="3511550"/>
          <p14:tracePt t="95532" x="1027113" y="3511550"/>
          <p14:tracePt t="95540" x="1057275" y="3511550"/>
          <p14:tracePt t="95548" x="1073150" y="3511550"/>
          <p14:tracePt t="95556" x="1089025" y="3495675"/>
          <p14:tracePt t="95564" x="1112838" y="3479800"/>
          <p14:tracePt t="95572" x="1128713" y="3471863"/>
          <p14:tracePt t="95580" x="1144588" y="3448050"/>
          <p14:tracePt t="95592" x="1158875" y="3440113"/>
          <p14:tracePt t="95596" x="1166813" y="3425825"/>
          <p14:tracePt t="95604" x="1174750" y="3402013"/>
          <p14:tracePt t="95612" x="1182688" y="3386138"/>
          <p14:tracePt t="95620" x="1182688" y="3354388"/>
          <p14:tracePt t="95628" x="1182688" y="3330575"/>
          <p14:tracePt t="95636" x="1182688" y="3300413"/>
          <p14:tracePt t="95644" x="1182688" y="3276600"/>
          <p14:tracePt t="95652" x="1166813" y="3244850"/>
          <p14:tracePt t="95660" x="1136650" y="3205163"/>
          <p14:tracePt t="95668" x="1120775" y="3181350"/>
          <p14:tracePt t="95677" x="1120775" y="3167063"/>
          <p14:tracePt t="95684" x="1089025" y="3143250"/>
          <p14:tracePt t="95692" x="1081088" y="3143250"/>
          <p14:tracePt t="95700" x="1065213" y="3143250"/>
          <p14:tracePt t="95708" x="1035050" y="3143250"/>
          <p14:tracePt t="95716" x="1003300" y="3143250"/>
          <p14:tracePt t="95724" x="979488" y="3143250"/>
          <p14:tracePt t="95732" x="955675" y="3143250"/>
          <p14:tracePt t="95740" x="939800" y="3151188"/>
          <p14:tracePt t="95748" x="923925" y="3151188"/>
          <p14:tracePt t="95756" x="893763" y="3175000"/>
          <p14:tracePt t="95764" x="885825" y="3181350"/>
          <p14:tracePt t="95772" x="862013" y="3213100"/>
          <p14:tracePt t="95781" x="862013" y="3221038"/>
          <p14:tracePt t="95788" x="854075" y="3228975"/>
          <p14:tracePt t="95796" x="854075" y="3244850"/>
          <p14:tracePt t="95804" x="854075" y="3252788"/>
          <p14:tracePt t="95812" x="854075" y="3276600"/>
          <p14:tracePt t="95836" x="854075" y="3284538"/>
          <p14:tracePt t="95981" x="854075" y="3292475"/>
          <p14:tracePt t="96020" x="854075" y="3284538"/>
          <p14:tracePt t="96188" x="854075" y="3300413"/>
          <p14:tracePt t="96309" x="869950" y="3300413"/>
          <p14:tracePt t="96316" x="877888" y="3292475"/>
          <p14:tracePt t="96324" x="901700" y="3284538"/>
          <p14:tracePt t="96332" x="915988" y="3276600"/>
          <p14:tracePt t="96340" x="939800" y="3268663"/>
          <p14:tracePt t="96348" x="963613" y="3268663"/>
          <p14:tracePt t="96364" x="971550" y="3268663"/>
          <p14:tracePt t="96372" x="995363" y="3268663"/>
          <p14:tracePt t="96380" x="1011238" y="3268663"/>
          <p14:tracePt t="96388" x="1019175" y="3276600"/>
          <p14:tracePt t="96396" x="1035050" y="3292475"/>
          <p14:tracePt t="96404" x="1049338" y="3314700"/>
          <p14:tracePt t="96412" x="1057275" y="3322638"/>
          <p14:tracePt t="96420" x="1081088" y="3346450"/>
          <p14:tracePt t="96428" x="1081088" y="3362325"/>
          <p14:tracePt t="96436" x="1089025" y="3370263"/>
          <p14:tracePt t="96444" x="1096963" y="3394075"/>
          <p14:tracePt t="96452" x="1120775" y="3425825"/>
          <p14:tracePt t="96460" x="1120775" y="3432175"/>
          <p14:tracePt t="96468" x="1128713" y="3448050"/>
          <p14:tracePt t="96476" x="1136650" y="3463925"/>
          <p14:tracePt t="96484" x="1144588" y="3471863"/>
          <p14:tracePt t="96492" x="1152525" y="3479800"/>
          <p14:tracePt t="96500" x="1152525" y="3495675"/>
          <p14:tracePt t="96532" x="1158875" y="3503613"/>
          <p14:tracePt t="96548" x="1166813" y="3503613"/>
          <p14:tracePt t="96556" x="1174750" y="3495675"/>
          <p14:tracePt t="96564" x="1182688" y="3479800"/>
          <p14:tracePt t="96572" x="1190625" y="3463925"/>
          <p14:tracePt t="96580" x="1198563" y="3432175"/>
          <p14:tracePt t="96588" x="1206500" y="3409950"/>
          <p14:tracePt t="96596" x="1222375" y="3378200"/>
          <p14:tracePt t="96604" x="1230313" y="3354388"/>
          <p14:tracePt t="96612" x="1238250" y="3330575"/>
          <p14:tracePt t="96620" x="1254125" y="3292475"/>
          <p14:tracePt t="96628" x="1254125" y="3284538"/>
          <p14:tracePt t="96636" x="1254125" y="3268663"/>
          <p14:tracePt t="96644" x="1254125" y="3260725"/>
          <p14:tracePt t="96654" x="1254125" y="3236913"/>
          <p14:tracePt t="96660" x="1246188" y="3221038"/>
          <p14:tracePt t="96668" x="1238250" y="3205163"/>
          <p14:tracePt t="96676" x="1222375" y="3189288"/>
          <p14:tracePt t="96684" x="1190625" y="3151188"/>
          <p14:tracePt t="96692" x="1158875" y="3135313"/>
          <p14:tracePt t="96700" x="1112838" y="3111500"/>
          <p14:tracePt t="96709" x="1041400" y="3079750"/>
          <p14:tracePt t="96716" x="987425" y="3063875"/>
          <p14:tracePt t="96724" x="909638" y="3055938"/>
          <p14:tracePt t="96732" x="822325" y="3055938"/>
          <p14:tracePt t="96740" x="760413" y="3055938"/>
          <p14:tracePt t="96748" x="712788" y="3055938"/>
          <p14:tracePt t="96756" x="658813" y="3055938"/>
          <p14:tracePt t="96764" x="619125" y="3055938"/>
          <p14:tracePt t="96772" x="579438" y="3055938"/>
          <p14:tracePt t="96780" x="571500" y="3063875"/>
          <p14:tracePt t="96788" x="563563" y="3063875"/>
          <p14:tracePt t="96796" x="555625" y="3063875"/>
          <p14:tracePt t="96804" x="549275" y="3071813"/>
          <p14:tracePt t="96812" x="549275" y="3079750"/>
          <p14:tracePt t="96828" x="549275" y="3087688"/>
          <p14:tracePt t="96836" x="549275" y="3103563"/>
          <p14:tracePt t="96845" x="549275" y="3119438"/>
          <p14:tracePt t="96852" x="549275" y="3135313"/>
          <p14:tracePt t="96861" x="549275" y="3167063"/>
          <p14:tracePt t="96868" x="549275" y="3175000"/>
          <p14:tracePt t="96876" x="549275" y="3197225"/>
          <p14:tracePt t="96884" x="549275" y="3228975"/>
          <p14:tracePt t="96892" x="549275" y="3252788"/>
          <p14:tracePt t="96900" x="571500" y="3268663"/>
          <p14:tracePt t="96908" x="595313" y="3292475"/>
          <p14:tracePt t="96916" x="619125" y="3306763"/>
          <p14:tracePt t="96924" x="658813" y="3338513"/>
          <p14:tracePt t="96932" x="681038" y="3338513"/>
          <p14:tracePt t="96940" x="728663" y="3346450"/>
          <p14:tracePt t="96948" x="784225" y="3346450"/>
          <p14:tracePt t="96956" x="846138" y="3346450"/>
          <p14:tracePt t="96964" x="901700" y="3346450"/>
          <p14:tracePt t="96972" x="963613" y="3346450"/>
          <p14:tracePt t="96980" x="1035050" y="3346450"/>
          <p14:tracePt t="96988" x="1081088" y="3330575"/>
          <p14:tracePt t="96996" x="1120775" y="3314700"/>
          <p14:tracePt t="97004" x="1144588" y="3306763"/>
          <p14:tracePt t="97012" x="1152525" y="3300413"/>
          <p14:tracePt t="97020" x="1174750" y="3284538"/>
          <p14:tracePt t="97029" x="1174750" y="3268663"/>
          <p14:tracePt t="97036" x="1182688" y="3260725"/>
          <p14:tracePt t="97045" x="1182688" y="3244850"/>
          <p14:tracePt t="97052" x="1182688" y="3228975"/>
          <p14:tracePt t="97060" x="1182688" y="3213100"/>
          <p14:tracePt t="97068" x="1182688" y="3205163"/>
          <p14:tracePt t="97076" x="1182688" y="3181350"/>
          <p14:tracePt t="97084" x="1174750" y="3167063"/>
          <p14:tracePt t="97094" x="1158875" y="3143250"/>
          <p14:tracePt t="97100" x="1144588" y="3127375"/>
          <p14:tracePt t="97108" x="1112838" y="3111500"/>
          <p14:tracePt t="97116" x="1081088" y="3095625"/>
          <p14:tracePt t="97124" x="1065213" y="3087688"/>
          <p14:tracePt t="97132" x="1035050" y="3079750"/>
          <p14:tracePt t="97140" x="1011238" y="3079750"/>
          <p14:tracePt t="97148" x="979488" y="3079750"/>
          <p14:tracePt t="97156" x="939800" y="3079750"/>
          <p14:tracePt t="97164" x="915988" y="3079750"/>
          <p14:tracePt t="97172" x="909638" y="3079750"/>
          <p14:tracePt t="97180" x="885825" y="3087688"/>
          <p14:tracePt t="97188" x="846138" y="3119438"/>
          <p14:tracePt t="97196" x="838200" y="3135313"/>
          <p14:tracePt t="97204" x="838200" y="3151188"/>
          <p14:tracePt t="97212" x="838200" y="3181350"/>
          <p14:tracePt t="97220" x="838200" y="3205163"/>
          <p14:tracePt t="97228" x="838200" y="3221038"/>
          <p14:tracePt t="97236" x="838200" y="3236913"/>
          <p14:tracePt t="97244" x="838200" y="3244850"/>
          <p14:tracePt t="97252" x="846138" y="3284538"/>
          <p14:tracePt t="97261" x="854075" y="3284538"/>
          <p14:tracePt t="97268" x="877888" y="3300413"/>
          <p14:tracePt t="97277" x="901700" y="3306763"/>
          <p14:tracePt t="97284" x="931863" y="3306763"/>
          <p14:tracePt t="97293" x="963613" y="3306763"/>
          <p14:tracePt t="97300" x="979488" y="3306763"/>
          <p14:tracePt t="97308" x="1019175" y="3306763"/>
          <p14:tracePt t="97316" x="1073150" y="3306763"/>
          <p14:tracePt t="97324" x="1104900" y="3306763"/>
          <p14:tracePt t="97332" x="1136650" y="3300413"/>
          <p14:tracePt t="97340" x="1182688" y="3284538"/>
          <p14:tracePt t="97356" x="1190625" y="3276600"/>
          <p14:tracePt t="97364" x="1198563" y="3268663"/>
          <p14:tracePt t="97372" x="1206500" y="3260725"/>
          <p14:tracePt t="97388" x="1206500" y="3252788"/>
          <p14:tracePt t="97396" x="1206500" y="3244850"/>
          <p14:tracePt t="97412" x="1206500" y="3236913"/>
          <p14:tracePt t="97420" x="1206500" y="3228975"/>
          <p14:tracePt t="97436" x="1206500" y="3221038"/>
          <p14:tracePt t="97452" x="1206500" y="3213100"/>
          <p14:tracePt t="97484" x="1190625" y="3197225"/>
          <p14:tracePt t="97493" x="1182688" y="3197225"/>
          <p14:tracePt t="97500" x="1174750" y="3197225"/>
          <p14:tracePt t="97508" x="1166813" y="3197225"/>
          <p14:tracePt t="97516" x="1152525" y="3197225"/>
          <p14:tracePt t="97524" x="1152525" y="3205163"/>
          <p14:tracePt t="97532" x="1136650" y="3205163"/>
          <p14:tracePt t="97548" x="1128713" y="3213100"/>
          <p14:tracePt t="97629" x="1128713" y="3205163"/>
          <p14:tracePt t="97636" x="1128713" y="3197225"/>
          <p14:tracePt t="97788" x="1128713" y="3205163"/>
          <p14:tracePt t="97957" x="1128713" y="3213100"/>
          <p14:tracePt t="97964" x="1128713" y="3221038"/>
          <p14:tracePt t="98158" x="1128713" y="3228975"/>
          <p14:tracePt t="98301" x="1136650" y="3228975"/>
          <p14:tracePt t="98308" x="1144588" y="3213100"/>
          <p14:tracePt t="98316" x="1144588" y="3197225"/>
          <p14:tracePt t="98324" x="1166813" y="3159125"/>
          <p14:tracePt t="98332" x="1166813" y="3151188"/>
          <p14:tracePt t="98340" x="1174750" y="3127375"/>
          <p14:tracePt t="98348" x="1174750" y="3111500"/>
          <p14:tracePt t="98356" x="1174750" y="3103563"/>
          <p14:tracePt t="98364" x="1174750" y="3079750"/>
          <p14:tracePt t="98372" x="1174750" y="3055938"/>
          <p14:tracePt t="98380" x="1158875" y="3025775"/>
          <p14:tracePt t="98388" x="1120775" y="2986088"/>
          <p14:tracePt t="98396" x="1096963" y="2962275"/>
          <p14:tracePt t="98404" x="1065213" y="2938463"/>
          <p14:tracePt t="98412" x="1035050" y="2916238"/>
          <p14:tracePt t="98420" x="987425" y="2892425"/>
          <p14:tracePt t="98428" x="939800" y="2884488"/>
          <p14:tracePt t="98436" x="901700" y="2884488"/>
          <p14:tracePt t="98444" x="846138" y="2884488"/>
          <p14:tracePt t="98452" x="798513" y="2884488"/>
          <p14:tracePt t="98460" x="776288" y="2884488"/>
          <p14:tracePt t="98468" x="744538" y="2900363"/>
          <p14:tracePt t="98476" x="712788" y="2938463"/>
          <p14:tracePt t="98484" x="681038" y="2986088"/>
          <p14:tracePt t="98492" x="673100" y="3055938"/>
          <p14:tracePt t="98500" x="658813" y="3143250"/>
          <p14:tracePt t="98508" x="658813" y="3213100"/>
          <p14:tracePt t="98516" x="658813" y="3260725"/>
          <p14:tracePt t="98524" x="658813" y="3300413"/>
          <p14:tracePt t="98532" x="666750" y="3338513"/>
          <p14:tracePt t="98540" x="688975" y="3362325"/>
          <p14:tracePt t="98548" x="720725" y="3378200"/>
          <p14:tracePt t="98556" x="752475" y="3378200"/>
          <p14:tracePt t="98564" x="784225" y="3378200"/>
          <p14:tracePt t="98572" x="854075" y="3378200"/>
          <p14:tracePt t="98580" x="909638" y="3370263"/>
          <p14:tracePt t="98588" x="971550" y="3338513"/>
          <p14:tracePt t="98596" x="1027113" y="3300413"/>
          <p14:tracePt t="98604" x="1065213" y="3268663"/>
          <p14:tracePt t="98612" x="1081088" y="3236913"/>
          <p14:tracePt t="98620" x="1112838" y="3189288"/>
          <p14:tracePt t="98629" x="1120775" y="3167063"/>
          <p14:tracePt t="98636" x="1120775" y="3143250"/>
          <p14:tracePt t="98644" x="1120775" y="3135313"/>
          <p14:tracePt t="98652" x="1120775" y="3119438"/>
          <p14:tracePt t="98661" x="1112838" y="3103563"/>
          <p14:tracePt t="98668" x="1096963" y="3079750"/>
          <p14:tracePt t="98676" x="1049338" y="3079750"/>
          <p14:tracePt t="98684" x="995363" y="3071813"/>
          <p14:tracePt t="98692" x="939800" y="3071813"/>
          <p14:tracePt t="98700" x="915988" y="3071813"/>
          <p14:tracePt t="98708" x="893763" y="3071813"/>
          <p14:tracePt t="98716" x="830263" y="3087688"/>
          <p14:tracePt t="98724" x="806450" y="3111500"/>
          <p14:tracePt t="98732" x="784225" y="3135313"/>
          <p14:tracePt t="98740" x="768350" y="3189288"/>
          <p14:tracePt t="98748" x="752475" y="3236913"/>
          <p14:tracePt t="98756" x="752475" y="3268663"/>
          <p14:tracePt t="98764" x="752475" y="3300413"/>
          <p14:tracePt t="98772" x="760413" y="3330575"/>
          <p14:tracePt t="98780" x="784225" y="3362325"/>
          <p14:tracePt t="98788" x="784225" y="3402013"/>
          <p14:tracePt t="98796" x="838200" y="3417888"/>
          <p14:tracePt t="98804" x="869950" y="3417888"/>
          <p14:tracePt t="98812" x="901700" y="3417888"/>
          <p14:tracePt t="98820" x="979488" y="3402013"/>
          <p14:tracePt t="98828" x="1019175" y="3394075"/>
          <p14:tracePt t="98836" x="1057275" y="3378200"/>
          <p14:tracePt t="98845" x="1089025" y="3346450"/>
          <p14:tracePt t="98852" x="1089025" y="3330575"/>
          <p14:tracePt t="98860" x="1096963" y="3306763"/>
          <p14:tracePt t="98868" x="1096963" y="3300413"/>
          <p14:tracePt t="98876" x="1096963" y="3268663"/>
          <p14:tracePt t="98884" x="1096963" y="3244850"/>
          <p14:tracePt t="98892" x="1081088" y="3205163"/>
          <p14:tracePt t="98900" x="1073150" y="3197225"/>
          <p14:tracePt t="98908" x="1049338" y="3181350"/>
          <p14:tracePt t="98916" x="1019175" y="3175000"/>
          <p14:tracePt t="98924" x="979488" y="3175000"/>
          <p14:tracePt t="98932" x="947738" y="3175000"/>
          <p14:tracePt t="98940" x="915988" y="3175000"/>
          <p14:tracePt t="98948" x="893763" y="3181350"/>
          <p14:tracePt t="98956" x="877888" y="3197225"/>
          <p14:tracePt t="98965" x="854075" y="3228975"/>
          <p14:tracePt t="98972" x="846138" y="3268663"/>
          <p14:tracePt t="98980" x="838200" y="3322638"/>
          <p14:tracePt t="98988" x="838200" y="3378200"/>
          <p14:tracePt t="98997" x="838200" y="3417888"/>
          <p14:tracePt t="99004" x="838200" y="3455988"/>
          <p14:tracePt t="99012" x="854075" y="3471863"/>
          <p14:tracePt t="99020" x="885825" y="3503613"/>
          <p14:tracePt t="99028" x="915988" y="3511550"/>
          <p14:tracePt t="99036" x="947738" y="3511550"/>
          <p14:tracePt t="99045" x="1003300" y="3511550"/>
          <p14:tracePt t="99052" x="1065213" y="3487738"/>
          <p14:tracePt t="99060" x="1120775" y="3448050"/>
          <p14:tracePt t="99068" x="1166813" y="3386138"/>
          <p14:tracePt t="99076" x="1206500" y="3322638"/>
          <p14:tracePt t="99084" x="1238250" y="3260725"/>
          <p14:tracePt t="99092" x="1246188" y="3197225"/>
          <p14:tracePt t="99100" x="1254125" y="3135313"/>
          <p14:tracePt t="99108" x="1254125" y="3087688"/>
          <p14:tracePt t="99116" x="1254125" y="3025775"/>
          <p14:tracePt t="99124" x="1238250" y="2994025"/>
          <p14:tracePt t="99132" x="1190625" y="2938463"/>
          <p14:tracePt t="99140" x="1152525" y="2900363"/>
          <p14:tracePt t="99148" x="1120775" y="2884488"/>
          <p14:tracePt t="99156" x="1057275" y="2860675"/>
          <p14:tracePt t="99164" x="1011238" y="2852738"/>
          <p14:tracePt t="99172" x="939800" y="2852738"/>
          <p14:tracePt t="99181" x="893763" y="2852738"/>
          <p14:tracePt t="99188" x="854075" y="2860675"/>
          <p14:tracePt t="99196" x="822325" y="2876550"/>
          <p14:tracePt t="99204" x="792163" y="2916238"/>
          <p14:tracePt t="99213" x="760413" y="2970213"/>
          <p14:tracePt t="99220" x="760413" y="3055938"/>
          <p14:tracePt t="99228" x="744538" y="3111500"/>
          <p14:tracePt t="99236" x="744538" y="3175000"/>
          <p14:tracePt t="99245" x="752475" y="3228975"/>
          <p14:tracePt t="99252" x="784225" y="3260725"/>
          <p14:tracePt t="99260" x="814388" y="3292475"/>
          <p14:tracePt t="99268" x="838200" y="3306763"/>
          <p14:tracePt t="99276" x="877888" y="3306763"/>
          <p14:tracePt t="99284" x="931863" y="3306763"/>
          <p14:tracePt t="99292" x="995363" y="3306763"/>
          <p14:tracePt t="99300" x="1041400" y="3306763"/>
          <p14:tracePt t="99308" x="1104900" y="3284538"/>
          <p14:tracePt t="99316" x="1174750" y="3236913"/>
          <p14:tracePt t="99324" x="1222375" y="3197225"/>
          <p14:tracePt t="99332" x="1277938" y="3151188"/>
          <p14:tracePt t="99340" x="1300163" y="3119438"/>
          <p14:tracePt t="99348" x="1308100" y="3087688"/>
          <p14:tracePt t="99356" x="1308100" y="3063875"/>
          <p14:tracePt t="99365" x="1308100" y="3055938"/>
          <p14:tracePt t="99372" x="1308100" y="3033713"/>
          <p14:tracePt t="99380" x="1308100" y="3017838"/>
          <p14:tracePt t="99388" x="1292225" y="2994025"/>
          <p14:tracePt t="99396" x="1246188" y="2970213"/>
          <p14:tracePt t="99404" x="1222375" y="2970213"/>
          <p14:tracePt t="99412" x="1190625" y="2970213"/>
          <p14:tracePt t="99420" x="1136650" y="2970213"/>
          <p14:tracePt t="99428" x="1104900" y="2970213"/>
          <p14:tracePt t="99436" x="1057275" y="2970213"/>
          <p14:tracePt t="99445" x="1027113" y="2978150"/>
          <p14:tracePt t="99452" x="987425" y="3009900"/>
          <p14:tracePt t="99460" x="955675" y="3049588"/>
          <p14:tracePt t="99468" x="923925" y="3079750"/>
          <p14:tracePt t="99476" x="923925" y="3087688"/>
          <p14:tracePt t="99484" x="923925" y="3111500"/>
          <p14:tracePt t="99492" x="923925" y="3135313"/>
          <p14:tracePt t="99500" x="923925" y="3143250"/>
          <p14:tracePt t="99508" x="931863" y="3167063"/>
          <p14:tracePt t="99516" x="947738" y="3181350"/>
          <p14:tracePt t="99524" x="971550" y="3189288"/>
          <p14:tracePt t="99532" x="995363" y="3189288"/>
          <p14:tracePt t="99540" x="1019175" y="3189288"/>
          <p14:tracePt t="99548" x="1041400" y="3189288"/>
          <p14:tracePt t="99556" x="1057275" y="3189288"/>
          <p14:tracePt t="99565" x="1081088" y="3175000"/>
          <p14:tracePt t="99572" x="1104900" y="3159125"/>
          <p14:tracePt t="99580" x="1112838" y="3143250"/>
          <p14:tracePt t="99588" x="1128713" y="3127375"/>
          <p14:tracePt t="99596" x="1128713" y="3103563"/>
          <p14:tracePt t="99604" x="1136650" y="3095625"/>
          <p14:tracePt t="99612" x="1136650" y="3079750"/>
          <p14:tracePt t="99628" x="1136650" y="3063875"/>
          <p14:tracePt t="99644" x="1136650" y="3055938"/>
          <p14:tracePt t="99709" x="1144588" y="3055938"/>
          <p14:tracePt t="99716" x="1144588" y="3071813"/>
          <p14:tracePt t="99724" x="1144588" y="3079750"/>
          <p14:tracePt t="99732" x="1144588" y="3095625"/>
          <p14:tracePt t="99740" x="1144588" y="3103563"/>
          <p14:tracePt t="99748" x="1152525" y="3127375"/>
          <p14:tracePt t="99756" x="1152525" y="3135313"/>
          <p14:tracePt t="99772" x="1152525" y="3151188"/>
          <p14:tracePt t="99780" x="1152525" y="3159125"/>
          <p14:tracePt t="99860" x="1152525" y="3151188"/>
          <p14:tracePt t="99868" x="1152525" y="3143250"/>
          <p14:tracePt t="99884" x="1152525" y="3135313"/>
          <p14:tracePt t="99949" x="1158875" y="3135313"/>
          <p14:tracePt t="99956" x="1166813" y="3135313"/>
          <p14:tracePt t="99972" x="1174750" y="3151188"/>
          <p14:tracePt t="99980" x="1182688" y="3167063"/>
          <p14:tracePt t="99996" x="1190625" y="3175000"/>
          <p14:tracePt t="100004" x="1190625" y="3181350"/>
          <p14:tracePt t="100261" x="1198563" y="3189288"/>
          <p14:tracePt t="100268" x="1214438" y="3189288"/>
          <p14:tracePt t="100276" x="1222375" y="3189288"/>
          <p14:tracePt t="100284" x="1246188" y="3189288"/>
          <p14:tracePt t="100292" x="1262063" y="3189288"/>
          <p14:tracePt t="100308" x="1270000" y="3189288"/>
          <p14:tracePt t="100340" x="1277938" y="3189288"/>
          <p14:tracePt t="100348" x="1284288" y="3197225"/>
          <p14:tracePt t="100356" x="1292225" y="3197225"/>
          <p14:tracePt t="100364" x="1292225" y="3205163"/>
          <p14:tracePt t="100380" x="1300163" y="3213100"/>
          <p14:tracePt t="100396" x="1300163" y="3221038"/>
          <p14:tracePt t="100492" x="1308100" y="3228975"/>
          <p14:tracePt t="100500" x="1316038" y="3228975"/>
          <p14:tracePt t="100516" x="1323975" y="3228975"/>
          <p14:tracePt t="100524" x="1331913" y="3228975"/>
          <p14:tracePt t="100532" x="1331913" y="3221038"/>
          <p14:tracePt t="100548" x="1347788" y="3221038"/>
          <p14:tracePt t="100556" x="1363663" y="3221038"/>
          <p14:tracePt t="100572" x="1387475" y="3221038"/>
          <p14:tracePt t="100580" x="1395413" y="3221038"/>
          <p14:tracePt t="100588" x="1409700" y="3221038"/>
          <p14:tracePt t="100596" x="1441450" y="3221038"/>
          <p14:tracePt t="100604" x="1489075" y="3221038"/>
          <p14:tracePt t="100613" x="1520825" y="3221038"/>
          <p14:tracePt t="100620" x="1582738" y="3221038"/>
          <p14:tracePt t="100628" x="1638300" y="3221038"/>
          <p14:tracePt t="100636" x="1676400" y="3221038"/>
          <p14:tracePt t="100644" x="1739900" y="3221038"/>
          <p14:tracePt t="100652" x="1793875" y="3221038"/>
          <p14:tracePt t="100660" x="1857375" y="3221038"/>
          <p14:tracePt t="100668" x="1903413" y="3221038"/>
          <p14:tracePt t="100676" x="1974850" y="3221038"/>
          <p14:tracePt t="100684" x="2020888" y="3221038"/>
          <p14:tracePt t="100692" x="2052638" y="3221038"/>
          <p14:tracePt t="100700" x="2108200" y="3221038"/>
          <p14:tracePt t="100708" x="2124075" y="3221038"/>
          <p14:tracePt t="100716" x="2154238" y="3221038"/>
          <p14:tracePt t="100724" x="2170113" y="3221038"/>
          <p14:tracePt t="100732" x="2193925" y="3221038"/>
          <p14:tracePt t="100740" x="2209800" y="3221038"/>
          <p14:tracePt t="100756" x="2217738" y="3221038"/>
          <p14:tracePt t="100780" x="2225675" y="3221038"/>
          <p14:tracePt t="100796" x="2225675" y="3213100"/>
          <p14:tracePt t="100804" x="2225675" y="3197225"/>
          <p14:tracePt t="100812" x="2217738" y="3189288"/>
          <p14:tracePt t="100820" x="2201863" y="3175000"/>
          <p14:tracePt t="100828" x="2170113" y="3175000"/>
          <p14:tracePt t="100836" x="2124075" y="3151188"/>
          <p14:tracePt t="100844" x="2084388" y="3135313"/>
          <p14:tracePt t="100852" x="2020888" y="3119438"/>
          <p14:tracePt t="100860" x="1966913" y="3103563"/>
          <p14:tracePt t="100868" x="1911350" y="3103563"/>
          <p14:tracePt t="100876" x="1857375" y="3095625"/>
          <p14:tracePt t="100884" x="1793875" y="3079750"/>
          <p14:tracePt t="100892" x="1739900" y="3079750"/>
          <p14:tracePt t="100900" x="1700213" y="3079750"/>
          <p14:tracePt t="100908" x="1668463" y="3079750"/>
          <p14:tracePt t="100916" x="1638300" y="3079750"/>
          <p14:tracePt t="100924" x="1598613" y="3079750"/>
          <p14:tracePt t="100933" x="1582738" y="3079750"/>
          <p14:tracePt t="100949" x="1574800" y="3079750"/>
          <p14:tracePt t="100956" x="1558925" y="3079750"/>
          <p14:tracePt t="100972" x="1558925" y="3095625"/>
          <p14:tracePt t="100980" x="1550988" y="3103563"/>
          <p14:tracePt t="100988" x="1550988" y="3135313"/>
          <p14:tracePt t="100996" x="1550988" y="3151188"/>
          <p14:tracePt t="101004" x="1550988" y="3167063"/>
          <p14:tracePt t="101012" x="1550988" y="3181350"/>
          <p14:tracePt t="101020" x="1550988" y="3205163"/>
          <p14:tracePt t="101028" x="1550988" y="3221038"/>
          <p14:tracePt t="101036" x="1550988" y="3244850"/>
          <p14:tracePt t="101044" x="1550988" y="3260725"/>
          <p14:tracePt t="101052" x="1550988" y="3276600"/>
          <p14:tracePt t="101060" x="1558925" y="3292475"/>
          <p14:tracePt t="101068" x="1566863" y="3300413"/>
          <p14:tracePt t="101076" x="1566863" y="3314700"/>
          <p14:tracePt t="101084" x="1590675" y="3338513"/>
          <p14:tracePt t="101092" x="1590675" y="3346450"/>
          <p14:tracePt t="101100" x="1606550" y="3370263"/>
          <p14:tracePt t="101108" x="1638300" y="3386138"/>
          <p14:tracePt t="101116" x="1684338" y="3394075"/>
          <p14:tracePt t="101124" x="1731963" y="3409950"/>
          <p14:tracePt t="101132" x="1793875" y="3425825"/>
          <p14:tracePt t="101140" x="1833563" y="3425825"/>
          <p14:tracePt t="101148" x="1889125" y="3425825"/>
          <p14:tracePt t="101156" x="1951038" y="3425825"/>
          <p14:tracePt t="101164" x="2006600" y="3425825"/>
          <p14:tracePt t="101172" x="2060575" y="3425825"/>
          <p14:tracePt t="101180" x="2100263" y="3425825"/>
          <p14:tracePt t="101188" x="2146300" y="3425825"/>
          <p14:tracePt t="101197" x="2154238" y="3417888"/>
          <p14:tracePt t="101204" x="2178050" y="3394075"/>
          <p14:tracePt t="101212" x="2178050" y="3378200"/>
          <p14:tracePt t="101220" x="2178050" y="3362325"/>
          <p14:tracePt t="101228" x="2178050" y="3338513"/>
          <p14:tracePt t="101236" x="2178050" y="3314700"/>
          <p14:tracePt t="101244" x="2178050" y="3292475"/>
          <p14:tracePt t="101252" x="2146300" y="3236913"/>
          <p14:tracePt t="101260" x="2108200" y="3205163"/>
          <p14:tracePt t="101268" x="2052638" y="3159125"/>
          <p14:tracePt t="101276" x="1982788" y="3119438"/>
          <p14:tracePt t="101284" x="1919288" y="3095625"/>
          <p14:tracePt t="101292" x="1833563" y="3055938"/>
          <p14:tracePt t="101300" x="1716088" y="3049588"/>
          <p14:tracePt t="101308" x="1614488" y="3033713"/>
          <p14:tracePt t="101316" x="1504950" y="3033713"/>
          <p14:tracePt t="101324" x="1425575" y="3033713"/>
          <p14:tracePt t="101332" x="1371600" y="3033713"/>
          <p14:tracePt t="101340" x="1323975" y="3041650"/>
          <p14:tracePt t="101348" x="1292225" y="3049588"/>
          <p14:tracePt t="101356" x="1277938" y="3071813"/>
          <p14:tracePt t="101364" x="1270000" y="3087688"/>
          <p14:tracePt t="101372" x="1270000" y="3103563"/>
          <p14:tracePt t="101380" x="1270000" y="3127375"/>
          <p14:tracePt t="101388" x="1270000" y="3151188"/>
          <p14:tracePt t="101396" x="1277938" y="3175000"/>
          <p14:tracePt t="101404" x="1308100" y="3205163"/>
          <p14:tracePt t="101412" x="1323975" y="3228975"/>
          <p14:tracePt t="101420" x="1371600" y="3260725"/>
          <p14:tracePt t="101428" x="1409700" y="3276600"/>
          <p14:tracePt t="101436" x="1465263" y="3292475"/>
          <p14:tracePt t="101444" x="1527175" y="3300413"/>
          <p14:tracePt t="101452" x="1598613" y="3300413"/>
          <p14:tracePt t="101460" x="1652588" y="3300413"/>
          <p14:tracePt t="101468" x="1739900" y="3300413"/>
          <p14:tracePt t="101476" x="1801813" y="3300413"/>
          <p14:tracePt t="101484" x="1857375" y="3300413"/>
          <p14:tracePt t="101492" x="1895475" y="3300413"/>
          <p14:tracePt t="101500" x="1927225" y="3300413"/>
          <p14:tracePt t="101508" x="1943100" y="3300413"/>
          <p14:tracePt t="101540" x="1951038" y="3300413"/>
          <p14:tracePt t="101564" x="1951038" y="3314700"/>
          <p14:tracePt t="101580" x="1951038" y="3322638"/>
          <p14:tracePt t="101597" x="1951038" y="3338513"/>
          <p14:tracePt t="101620" x="1951038" y="3346450"/>
          <p14:tracePt t="101677" x="1951038" y="3354388"/>
          <p14:tracePt t="101693" x="1951038" y="3362325"/>
          <p14:tracePt t="101717" x="1951038" y="3370263"/>
          <p14:tracePt t="101740" x="1951038" y="3378200"/>
          <p14:tracePt t="101748" x="1951038" y="3386138"/>
          <p14:tracePt t="101756" x="1951038" y="3394075"/>
          <p14:tracePt t="101764" x="1951038" y="3402013"/>
          <p14:tracePt t="101772" x="1951038" y="3417888"/>
          <p14:tracePt t="101782" x="1951038" y="3440113"/>
          <p14:tracePt t="101788" x="1951038" y="3455988"/>
          <p14:tracePt t="101796" x="1951038" y="3479800"/>
          <p14:tracePt t="101804" x="1951038" y="3503613"/>
          <p14:tracePt t="101812" x="1951038" y="3535363"/>
          <p14:tracePt t="101820" x="1943100" y="3565525"/>
          <p14:tracePt t="101828" x="1927225" y="3605213"/>
          <p14:tracePt t="101836" x="1911350" y="3644900"/>
          <p14:tracePt t="101844" x="1911350" y="3668713"/>
          <p14:tracePt t="101852" x="1895475" y="3698875"/>
          <p14:tracePt t="101860" x="1873250" y="3738563"/>
          <p14:tracePt t="101868" x="1857375" y="3762375"/>
          <p14:tracePt t="101876" x="1817688" y="3808413"/>
          <p14:tracePt t="101884" x="1801813" y="3840163"/>
          <p14:tracePt t="101892" x="1778000" y="3856038"/>
          <p14:tracePt t="101900" x="1755775" y="3887788"/>
          <p14:tracePt t="101914" x="1724025" y="3911600"/>
          <p14:tracePt t="101916" x="1692275" y="3927475"/>
          <p14:tracePt t="101924" x="1676400" y="3933825"/>
          <p14:tracePt t="101932" x="1668463" y="3941763"/>
          <p14:tracePt t="101940" x="1660525" y="3949700"/>
          <p14:tracePt t="102004" x="1652588" y="3949700"/>
          <p14:tracePt t="102012" x="1646238" y="3949700"/>
          <p14:tracePt t="102020" x="1630363" y="3949700"/>
          <p14:tracePt t="102028" x="1614488" y="3949700"/>
          <p14:tracePt t="102036" x="1590675" y="3949700"/>
          <p14:tracePt t="102044" x="1566863" y="3949700"/>
          <p14:tracePt t="102052" x="1535113" y="3941763"/>
          <p14:tracePt t="102060" x="1504950" y="3941763"/>
          <p14:tracePt t="102068" x="1489075" y="3941763"/>
          <p14:tracePt t="102076" x="1457325" y="3941763"/>
          <p14:tracePt t="102084" x="1425575" y="3941763"/>
          <p14:tracePt t="102092" x="1395413" y="3941763"/>
          <p14:tracePt t="102100" x="1355725" y="3941763"/>
          <p14:tracePt t="102108" x="1331913" y="3941763"/>
          <p14:tracePt t="102116" x="1308100" y="3941763"/>
          <p14:tracePt t="102124" x="1284288" y="3941763"/>
          <p14:tracePt t="102133" x="1277938" y="3941763"/>
          <p14:tracePt t="102150" x="1262063" y="3941763"/>
          <p14:tracePt t="102164" x="1254125" y="3933825"/>
          <p14:tracePt t="102183" x="1254125" y="3927475"/>
          <p14:tracePt t="102188" x="1246188" y="3911600"/>
          <p14:tracePt t="102204" x="1246188" y="3895725"/>
          <p14:tracePt t="102212" x="1246188" y="3887788"/>
          <p14:tracePt t="102220" x="1238250" y="3879850"/>
          <p14:tracePt t="102228" x="1238250" y="3871913"/>
          <p14:tracePt t="102236" x="1222375" y="3863975"/>
          <p14:tracePt t="102244" x="1214438" y="3840163"/>
          <p14:tracePt t="102260" x="1206500" y="3832225"/>
          <p14:tracePt t="102268" x="1190625" y="3816350"/>
          <p14:tracePt t="102276" x="1182688" y="3816350"/>
          <p14:tracePt t="102284" x="1174750" y="3808413"/>
          <p14:tracePt t="102300" x="1158875" y="3802063"/>
          <p14:tracePt t="102308" x="1152525" y="3802063"/>
          <p14:tracePt t="102324" x="1152525" y="3794125"/>
          <p14:tracePt t="102348" x="1152525" y="3786188"/>
          <p14:tracePt t="102364" x="1152525" y="3770313"/>
          <p14:tracePt t="102381" x="1152525" y="3762375"/>
          <p14:tracePt t="102452" x="1152525" y="3746500"/>
          <p14:tracePt t="102468" x="1152525" y="3738563"/>
          <p14:tracePt t="102484" x="1158875" y="3730625"/>
          <p14:tracePt t="102501" x="1174750" y="3722688"/>
          <p14:tracePt t="102508" x="1182688" y="3714750"/>
          <p14:tracePt t="102517" x="1198563" y="3714750"/>
          <p14:tracePt t="102532" x="1206500" y="3714750"/>
          <p14:tracePt t="102540" x="1222375" y="3714750"/>
          <p14:tracePt t="102548" x="1230313" y="3714750"/>
          <p14:tracePt t="102556" x="1246188" y="3714750"/>
          <p14:tracePt t="102565" x="1254125" y="3714750"/>
          <p14:tracePt t="102572" x="1277938" y="3714750"/>
          <p14:tracePt t="102580" x="1300163" y="3714750"/>
          <p14:tracePt t="102599" x="1347788" y="3714750"/>
          <p14:tracePt t="102604" x="1395413" y="3714750"/>
          <p14:tracePt t="102612" x="1433513" y="3714750"/>
          <p14:tracePt t="102620" x="1449388" y="3714750"/>
          <p14:tracePt t="102628" x="1481138" y="3714750"/>
          <p14:tracePt t="102636" x="1504950" y="3714750"/>
          <p14:tracePt t="102644" x="1535113" y="3714750"/>
          <p14:tracePt t="102652" x="1566863" y="3714750"/>
          <p14:tracePt t="102660" x="1590675" y="3714750"/>
          <p14:tracePt t="102668" x="1614488" y="3714750"/>
          <p14:tracePt t="102676" x="1638300" y="3714750"/>
          <p14:tracePt t="102684" x="1660525" y="3714750"/>
          <p14:tracePt t="102692" x="1676400" y="3714750"/>
          <p14:tracePt t="102708" x="1700213" y="3714750"/>
          <p14:tracePt t="102716" x="1708150" y="3714750"/>
          <p14:tracePt t="102724" x="1716088" y="3714750"/>
          <p14:tracePt t="102732" x="1731963" y="3706813"/>
          <p14:tracePt t="102749" x="1755775" y="3690938"/>
          <p14:tracePt t="102756" x="1763713" y="3690938"/>
          <p14:tracePt t="102765" x="1778000" y="3690938"/>
          <p14:tracePt t="102772" x="1785938" y="3690938"/>
          <p14:tracePt t="102788" x="1793875" y="3690938"/>
          <p14:tracePt t="102796" x="1801813" y="3690938"/>
          <p14:tracePt t="102804" x="1809750" y="3690938"/>
          <p14:tracePt t="102820" x="1817688" y="3690938"/>
          <p14:tracePt t="102828" x="1825625" y="3690938"/>
          <p14:tracePt t="102845" x="1833563" y="3690938"/>
          <p14:tracePt t="102869" x="1849438" y="3683000"/>
          <p14:tracePt t="102884" x="1857375" y="3683000"/>
          <p14:tracePt t="102892" x="1857375" y="3676650"/>
          <p14:tracePt t="102908" x="1873250" y="3676650"/>
          <p14:tracePt t="102924" x="1881188" y="3660775"/>
          <p14:tracePt t="102932" x="1889125" y="3660775"/>
          <p14:tracePt t="102949" x="1903413" y="3660775"/>
          <p14:tracePt t="102956" x="1903413" y="3652838"/>
          <p14:tracePt t="102972" x="1911350" y="3652838"/>
          <p14:tracePt t="102988" x="1927225" y="3652838"/>
          <p14:tracePt t="102996" x="1935163" y="3652838"/>
          <p14:tracePt t="103012" x="1951038" y="3652838"/>
          <p14:tracePt t="103020" x="1958975" y="3652838"/>
          <p14:tracePt t="103044" x="1974850" y="3652838"/>
          <p14:tracePt t="103224" x="1982788" y="3652838"/>
          <p14:tracePt t="103228" x="1982788" y="3644900"/>
          <p14:tracePt t="103284" x="1982788" y="3636963"/>
          <p14:tracePt t="103301" x="1982788" y="3629025"/>
          <p14:tracePt t="103308" x="1982788" y="3621088"/>
          <p14:tracePt t="103341" x="1982788" y="3613150"/>
          <p14:tracePt t="103356" x="1982788" y="3605213"/>
          <p14:tracePt t="103461" x="1982788" y="3597275"/>
          <p14:tracePt t="103485" x="1974850" y="3581400"/>
          <p14:tracePt t="103508" x="1974850" y="3573463"/>
          <p14:tracePt t="103516" x="1966913" y="3565525"/>
          <p14:tracePt t="103532" x="1951038" y="3551238"/>
          <p14:tracePt t="103540" x="1943100" y="3543300"/>
          <p14:tracePt t="103549" x="1935163" y="3535363"/>
          <p14:tracePt t="103556" x="1889125" y="3519488"/>
          <p14:tracePt t="103564" x="1873250" y="3519488"/>
          <p14:tracePt t="103573" x="1825625" y="3519488"/>
          <p14:tracePt t="103580" x="1778000" y="3511550"/>
          <p14:tracePt t="103588" x="1747838" y="3511550"/>
          <p14:tracePt t="103599" x="1676400" y="3503613"/>
          <p14:tracePt t="103604" x="1598613" y="3487738"/>
          <p14:tracePt t="103612" x="1550988" y="3487738"/>
          <p14:tracePt t="103620" x="1504950" y="3471863"/>
          <p14:tracePt t="103628" x="1449388" y="3471863"/>
          <p14:tracePt t="103636" x="1417638" y="3471863"/>
          <p14:tracePt t="103644" x="1387475" y="3471863"/>
          <p14:tracePt t="103652" x="1355725" y="3471863"/>
          <p14:tracePt t="103660" x="1323975" y="3471863"/>
          <p14:tracePt t="103668" x="1308100" y="3471863"/>
          <p14:tracePt t="103676" x="1277938" y="3471863"/>
          <p14:tracePt t="103685" x="1262063" y="3471863"/>
          <p14:tracePt t="103692" x="1238250" y="3471863"/>
          <p14:tracePt t="103701" x="1222375" y="3471863"/>
          <p14:tracePt t="103708" x="1198563" y="3471863"/>
          <p14:tracePt t="103717" x="1174750" y="3471863"/>
          <p14:tracePt t="103724" x="1158875" y="3471863"/>
          <p14:tracePt t="103733" x="1144588" y="3479800"/>
          <p14:tracePt t="103740" x="1128713" y="3487738"/>
          <p14:tracePt t="103748" x="1120775" y="3487738"/>
          <p14:tracePt t="103756" x="1112838" y="3503613"/>
          <p14:tracePt t="103780" x="1112838" y="3511550"/>
          <p14:tracePt t="103796" x="1112838" y="3527425"/>
          <p14:tracePt t="103812" x="1112838" y="3535363"/>
          <p14:tracePt t="103828" x="1136650" y="3551238"/>
          <p14:tracePt t="103836" x="1174750" y="3565525"/>
          <p14:tracePt t="103844" x="1238250" y="3565525"/>
          <p14:tracePt t="103852" x="1300163" y="3573463"/>
          <p14:tracePt t="103860" x="1395413" y="3589338"/>
          <p14:tracePt t="103868" x="1481138" y="3597275"/>
          <p14:tracePt t="103876" x="1598613" y="3613150"/>
          <p14:tracePt t="103884" x="1700213" y="3629025"/>
          <p14:tracePt t="103892" x="1785938" y="3652838"/>
          <p14:tracePt t="103900" x="1895475" y="3652838"/>
          <p14:tracePt t="103908" x="2006600" y="3652838"/>
          <p14:tracePt t="103916" x="2084388" y="3652838"/>
          <p14:tracePt t="103924" x="2170113" y="3652838"/>
          <p14:tracePt t="103932" x="2241550" y="3652838"/>
          <p14:tracePt t="103940" x="2319338" y="3652838"/>
          <p14:tracePt t="103948" x="2359025" y="3652838"/>
          <p14:tracePt t="103956" x="2381250" y="3652838"/>
          <p14:tracePt t="103964" x="2405063" y="3652838"/>
          <p14:tracePt t="103972" x="2413000" y="3652838"/>
          <p14:tracePt t="103980" x="2428875" y="3652838"/>
          <p14:tracePt t="103988" x="2436813" y="3652838"/>
          <p14:tracePt t="103996" x="2444750" y="3652838"/>
          <p14:tracePt t="104012" x="2460625" y="3652838"/>
          <p14:tracePt t="104020" x="2468563" y="3652838"/>
          <p14:tracePt t="104028" x="2484438" y="3652838"/>
          <p14:tracePt t="104036" x="2498725" y="3652838"/>
          <p14:tracePt t="104044" x="2514600" y="3652838"/>
          <p14:tracePt t="104052" x="2546350" y="3644900"/>
          <p14:tracePt t="104060" x="2570163" y="3644900"/>
          <p14:tracePt t="104068" x="2586038" y="3636963"/>
          <p14:tracePt t="104076" x="2617788" y="3629025"/>
          <p14:tracePt t="104084" x="2640013" y="3629025"/>
          <p14:tracePt t="104092" x="2663825" y="3629025"/>
          <p14:tracePt t="104100" x="2687638" y="3613150"/>
          <p14:tracePt t="104108" x="2703513" y="3613150"/>
          <p14:tracePt t="104116" x="2719388" y="3605213"/>
          <p14:tracePt t="104124" x="2727325" y="3605213"/>
          <p14:tracePt t="104132" x="2749550" y="3605213"/>
          <p14:tracePt t="104140" x="2765425" y="3605213"/>
          <p14:tracePt t="104148" x="2781300" y="3605213"/>
          <p14:tracePt t="104156" x="2797175" y="3605213"/>
          <p14:tracePt t="104164" x="2813050" y="3605213"/>
          <p14:tracePt t="104172" x="2828925" y="3605213"/>
          <p14:tracePt t="104180" x="2836863" y="3605213"/>
          <p14:tracePt t="104188" x="2867025" y="3605213"/>
          <p14:tracePt t="104196" x="2874963" y="3605213"/>
          <p14:tracePt t="104204" x="2906713" y="3621088"/>
          <p14:tracePt t="104212" x="2922588" y="3621088"/>
          <p14:tracePt t="104220" x="2946400" y="3621088"/>
          <p14:tracePt t="104228" x="2962275" y="3621088"/>
          <p14:tracePt t="104236" x="2978150" y="3621088"/>
          <p14:tracePt t="104244" x="3008313" y="3636963"/>
          <p14:tracePt t="104252" x="3024188" y="3644900"/>
          <p14:tracePt t="104260" x="3048000" y="3644900"/>
          <p14:tracePt t="104268" x="3071813" y="3644900"/>
          <p14:tracePt t="104276" x="3103563" y="3644900"/>
          <p14:tracePt t="104284" x="3109913" y="3644900"/>
          <p14:tracePt t="104292" x="3125788" y="3644900"/>
          <p14:tracePt t="104300" x="3149600" y="3644900"/>
          <p14:tracePt t="104308" x="3165475" y="3644900"/>
          <p14:tracePt t="104316" x="3173413" y="3636963"/>
          <p14:tracePt t="104324" x="3189288" y="3636963"/>
          <p14:tracePt t="104332" x="3197225" y="3636963"/>
          <p14:tracePt t="104340" x="3213100" y="3636963"/>
          <p14:tracePt t="104348" x="3221038" y="3629025"/>
          <p14:tracePt t="104356" x="3228975" y="3629025"/>
          <p14:tracePt t="104364" x="3235325" y="3629025"/>
          <p14:tracePt t="104380" x="3243263" y="3629025"/>
          <p14:tracePt t="104388" x="3251200" y="3629025"/>
          <p14:tracePt t="104404" x="3259138" y="3629025"/>
          <p14:tracePt t="104548" x="3243263" y="3629025"/>
          <p14:tracePt t="104556" x="3235325" y="3629025"/>
          <p14:tracePt t="104564" x="3205163" y="3629025"/>
          <p14:tracePt t="104572" x="3189288" y="3629025"/>
          <p14:tracePt t="104580" x="3157538" y="3652838"/>
          <p14:tracePt t="104588" x="3141663" y="3652838"/>
          <p14:tracePt t="104596" x="3117850" y="3660775"/>
          <p14:tracePt t="104604" x="3071813" y="3676650"/>
          <p14:tracePt t="104612" x="3048000" y="3683000"/>
          <p14:tracePt t="104620" x="3024188" y="3690938"/>
          <p14:tracePt t="104628" x="3008313" y="3690938"/>
          <p14:tracePt t="104636" x="2992438" y="3690938"/>
          <p14:tracePt t="104644" x="2978150" y="3706813"/>
          <p14:tracePt t="104980" x="2986088" y="3706813"/>
          <p14:tracePt t="104989" x="3008313" y="3706813"/>
          <p14:tracePt t="104996" x="3024188" y="3706813"/>
          <p14:tracePt t="105004" x="3048000" y="3706813"/>
          <p14:tracePt t="105012" x="3079750" y="3706813"/>
          <p14:tracePt t="105020" x="3103563" y="3706813"/>
          <p14:tracePt t="105028" x="3133725" y="3706813"/>
          <p14:tracePt t="105036" x="3165475" y="3706813"/>
          <p14:tracePt t="105044" x="3197225" y="3698875"/>
          <p14:tracePt t="105052" x="3235325" y="3690938"/>
          <p14:tracePt t="105060" x="3259138" y="3690938"/>
          <p14:tracePt t="105068" x="3290888" y="3690938"/>
          <p14:tracePt t="105076" x="3306763" y="3683000"/>
          <p14:tracePt t="105084" x="3330575" y="3683000"/>
          <p14:tracePt t="105092" x="3352800" y="3683000"/>
          <p14:tracePt t="105101" x="3384550" y="3683000"/>
          <p14:tracePt t="105108" x="3392488" y="3683000"/>
          <p14:tracePt t="105116" x="3416300" y="3683000"/>
          <p14:tracePt t="105124" x="3432175" y="3683000"/>
          <p14:tracePt t="105132" x="3440113" y="3683000"/>
          <p14:tracePt t="105140" x="3463925" y="3683000"/>
          <p14:tracePt t="105148" x="3471863" y="3683000"/>
          <p14:tracePt t="105164" x="3486150" y="3683000"/>
          <p14:tracePt t="105172" x="3494088" y="3683000"/>
          <p14:tracePt t="105180" x="3502025" y="3676650"/>
          <p14:tracePt t="105188" x="3517900" y="3676650"/>
          <p14:tracePt t="105196" x="3525838" y="3676650"/>
          <p14:tracePt t="105204" x="3541713" y="3676650"/>
          <p14:tracePt t="105212" x="3565525" y="3668713"/>
          <p14:tracePt t="105220" x="3581400" y="3668713"/>
          <p14:tracePt t="105228" x="3597275" y="3668713"/>
          <p14:tracePt t="105236" x="3611563" y="3668713"/>
          <p14:tracePt t="105244" x="3635375" y="3660775"/>
          <p14:tracePt t="105252" x="3635375" y="3652838"/>
          <p14:tracePt t="105260" x="3643313" y="3652838"/>
          <p14:tracePt t="105268" x="3651250" y="3652838"/>
          <p14:tracePt t="105276" x="3659188" y="3652838"/>
          <p14:tracePt t="105284" x="3683000" y="3644900"/>
          <p14:tracePt t="105292" x="3698875" y="3636963"/>
          <p14:tracePt t="105300" x="3714750" y="3636963"/>
          <p14:tracePt t="105308" x="3736975" y="3629025"/>
          <p14:tracePt t="105316" x="3760788" y="3629025"/>
          <p14:tracePt t="105324" x="3784600" y="3621088"/>
          <p14:tracePt t="105332" x="3792538" y="3621088"/>
          <p14:tracePt t="105340" x="3816350" y="3621088"/>
          <p14:tracePt t="105348" x="3832225" y="3621088"/>
          <p14:tracePt t="105356" x="3854450" y="3621088"/>
          <p14:tracePt t="105364" x="3878263" y="3621088"/>
          <p14:tracePt t="105372" x="3894138" y="3621088"/>
          <p14:tracePt t="105380" x="3917950" y="3621088"/>
          <p14:tracePt t="105388" x="3941763" y="3621088"/>
          <p14:tracePt t="105396" x="3963988" y="3621088"/>
          <p14:tracePt t="105405" x="3979863" y="3621088"/>
          <p14:tracePt t="105412" x="4011613" y="3621088"/>
          <p14:tracePt t="105420" x="4027488" y="3621088"/>
          <p14:tracePt t="105428" x="4051300" y="3621088"/>
          <p14:tracePt t="105436" x="4083050" y="3621088"/>
          <p14:tracePt t="105444" x="4097338" y="3621088"/>
          <p14:tracePt t="105452" x="4121150" y="3621088"/>
          <p14:tracePt t="105460" x="4144963" y="3621088"/>
          <p14:tracePt t="105468" x="4160838" y="3621088"/>
          <p14:tracePt t="105476" x="4176713" y="3621088"/>
          <p14:tracePt t="105485" x="4200525" y="3621088"/>
          <p14:tracePt t="105492" x="4214813" y="3621088"/>
          <p14:tracePt t="105500" x="4230688" y="3621088"/>
          <p14:tracePt t="105508" x="4254500" y="3621088"/>
          <p14:tracePt t="105516" x="4262438" y="3621088"/>
          <p14:tracePt t="105524" x="4286250" y="3621088"/>
          <p14:tracePt t="105532" x="4294188" y="3621088"/>
          <p14:tracePt t="105540" x="4310063" y="3621088"/>
          <p14:tracePt t="105548" x="4325938" y="3621088"/>
          <p14:tracePt t="105556" x="4332288" y="3621088"/>
          <p14:tracePt t="105564" x="4340225" y="3621088"/>
          <p14:tracePt t="105572" x="4364038" y="3621088"/>
          <p14:tracePt t="105580" x="4379913" y="3621088"/>
          <p14:tracePt t="105588" x="4395788" y="3621088"/>
          <p14:tracePt t="105596" x="4419600" y="3621088"/>
          <p14:tracePt t="105604" x="4435475" y="3621088"/>
          <p14:tracePt t="105612" x="4457700" y="3629025"/>
          <p14:tracePt t="105620" x="4481513" y="3629025"/>
          <p14:tracePt t="105628" x="4505325" y="3636963"/>
          <p14:tracePt t="105636" x="4537075" y="3636963"/>
          <p14:tracePt t="105644" x="4560888" y="3636963"/>
          <p14:tracePt t="105655" x="4583113" y="3636963"/>
          <p14:tracePt t="105660" x="4614863" y="3636963"/>
          <p14:tracePt t="105668" x="4646613" y="3636963"/>
          <p14:tracePt t="105676" x="4686300" y="3636963"/>
          <p14:tracePt t="105685" x="4716463" y="3636963"/>
          <p14:tracePt t="105692" x="4748213" y="3636963"/>
          <p14:tracePt t="105701" x="4779963" y="3636963"/>
          <p14:tracePt t="105708" x="4818063" y="3636963"/>
          <p14:tracePt t="105716" x="4841875" y="3636963"/>
          <p14:tracePt t="105724" x="4889500" y="3636963"/>
          <p14:tracePt t="105732" x="4937125" y="3636963"/>
          <p14:tracePt t="105740" x="4975225" y="3636963"/>
          <p14:tracePt t="105748" x="5022850" y="3636963"/>
          <p14:tracePt t="105756" x="5068888" y="3636963"/>
          <p14:tracePt t="105764" x="5124450" y="3636963"/>
          <p14:tracePt t="105772" x="5186363" y="3636963"/>
          <p14:tracePt t="105780" x="5218113" y="3636963"/>
          <p14:tracePt t="105788" x="5265738" y="3636963"/>
          <p14:tracePt t="105796" x="5303838" y="3636963"/>
          <p14:tracePt t="105804" x="5335588" y="3636963"/>
          <p14:tracePt t="105812" x="5383213" y="3636963"/>
          <p14:tracePt t="105820" x="5422900" y="3636963"/>
          <p14:tracePt t="105828" x="5445125" y="3636963"/>
          <p14:tracePt t="105837" x="5476875" y="3636963"/>
          <p14:tracePt t="105844" x="5508625" y="3636963"/>
          <p14:tracePt t="105852" x="5562600" y="3636963"/>
          <p14:tracePt t="105860" x="5602288" y="3636963"/>
          <p14:tracePt t="105868" x="5649913" y="3644900"/>
          <p14:tracePt t="105886" x="5743575" y="3652838"/>
          <p14:tracePt t="105892" x="5797550" y="3660775"/>
          <p14:tracePt t="105901" x="5845175" y="3668713"/>
          <p14:tracePt t="105908" x="5915025" y="3668713"/>
          <p14:tracePt t="105916" x="5946775" y="3668713"/>
          <p14:tracePt t="105924" x="6026150" y="3676650"/>
          <p14:tracePt t="105932" x="6072188" y="3676650"/>
          <p14:tracePt t="105940" x="6143625" y="3676650"/>
          <p14:tracePt t="105948" x="6197600" y="3698875"/>
          <p14:tracePt t="105956" x="6229350" y="3698875"/>
          <p14:tracePt t="105964" x="6261100" y="3698875"/>
          <p14:tracePt t="105972" x="6283325" y="3698875"/>
          <p14:tracePt t="105980" x="6299200" y="3698875"/>
          <p14:tracePt t="105988" x="6315075" y="3698875"/>
          <p14:tracePt t="105996" x="6323013" y="3698875"/>
          <p14:tracePt t="106004" x="6330950" y="3698875"/>
          <p14:tracePt t="106012" x="6338888" y="3698875"/>
          <p14:tracePt t="106028" x="6346825" y="3698875"/>
          <p14:tracePt t="106036" x="6354763" y="3698875"/>
          <p14:tracePt t="106044" x="6370638" y="3698875"/>
          <p14:tracePt t="106052" x="6386513" y="3698875"/>
          <p14:tracePt t="106060" x="6408738" y="3698875"/>
          <p14:tracePt t="106068" x="6432550" y="3698875"/>
          <p14:tracePt t="106076" x="6448425" y="3698875"/>
          <p14:tracePt t="106085" x="6480175" y="3698875"/>
          <p14:tracePt t="106092" x="6503988" y="3698875"/>
          <p14:tracePt t="106100" x="6534150" y="3698875"/>
          <p14:tracePt t="106108" x="6565900" y="3690938"/>
          <p14:tracePt t="106117" x="6573838" y="3690938"/>
          <p14:tracePt t="106124" x="6589713" y="3690938"/>
          <p14:tracePt t="107300" x="6581775" y="3690938"/>
          <p14:tracePt t="107308" x="6565900" y="3690938"/>
          <p14:tracePt t="107316" x="6557963" y="3690938"/>
          <p14:tracePt t="107324" x="6542088" y="3690938"/>
          <p14:tracePt t="107332" x="6511925" y="3690938"/>
          <p14:tracePt t="107340" x="6488113" y="3690938"/>
          <p14:tracePt t="107348" x="6448425" y="3690938"/>
          <p14:tracePt t="107356" x="6400800" y="3690938"/>
          <p14:tracePt t="107364" x="6362700" y="3690938"/>
          <p14:tracePt t="107372" x="6291263" y="3690938"/>
          <p14:tracePt t="107380" x="6221413" y="3706813"/>
          <p14:tracePt t="107389" x="6127750" y="3722688"/>
          <p14:tracePt t="107396" x="6034088" y="3754438"/>
          <p14:tracePt t="107404" x="5946775" y="3778250"/>
          <p14:tracePt t="107412" x="5853113" y="3802063"/>
          <p14:tracePt t="107421" x="5759450" y="3832225"/>
          <p14:tracePt t="107428" x="5680075" y="3856038"/>
          <p14:tracePt t="107436" x="5594350" y="3879850"/>
          <p14:tracePt t="107444" x="5540375" y="3887788"/>
          <p14:tracePt t="107452" x="5476875" y="3911600"/>
          <p14:tracePt t="107460" x="5437188" y="3927475"/>
          <p14:tracePt t="107468" x="5375275" y="3927475"/>
          <p14:tracePt t="107476" x="5335588" y="3933825"/>
          <p14:tracePt t="107484" x="5281613" y="3933825"/>
          <p14:tracePt t="107492" x="5218113" y="3933825"/>
          <p14:tracePt t="107500" x="5164138" y="3933825"/>
          <p14:tracePt t="107508" x="5092700" y="3933825"/>
          <p14:tracePt t="107516" x="5022850" y="3933825"/>
          <p14:tracePt t="107524" x="4929188" y="3933825"/>
          <p14:tracePt t="107532" x="4818063" y="3933825"/>
          <p14:tracePt t="107540" x="4708525" y="3933825"/>
          <p14:tracePt t="107548" x="4583113" y="3933825"/>
          <p14:tracePt t="107556" x="4449763" y="3933825"/>
          <p14:tracePt t="107564" x="4340225" y="3933825"/>
          <p14:tracePt t="107572" x="4222750" y="3933825"/>
          <p14:tracePt t="107580" x="4129088" y="3933825"/>
          <p14:tracePt t="107588" x="4043363" y="3933825"/>
          <p14:tracePt t="107604" x="3902075" y="3933825"/>
          <p14:tracePt t="107612" x="3846513" y="3933825"/>
          <p14:tracePt t="107620" x="3792538" y="3933825"/>
          <p14:tracePt t="107628" x="3752850" y="3933825"/>
          <p14:tracePt t="107636" x="3706813" y="3927475"/>
          <p14:tracePt t="107644" x="3675063" y="3911600"/>
          <p14:tracePt t="107652" x="3643313" y="3911600"/>
          <p14:tracePt t="107660" x="3603625" y="3895725"/>
          <p14:tracePt t="107668" x="3557588" y="3879850"/>
          <p14:tracePt t="107676" x="3549650" y="3871913"/>
          <p14:tracePt t="107684" x="3541713" y="3871913"/>
          <p14:tracePt t="107893" x="3533775" y="3871913"/>
          <p14:tracePt t="107908" x="3533775" y="3863975"/>
          <p14:tracePt t="107916" x="3533775" y="3856038"/>
          <p14:tracePt t="107932" x="3533775" y="3840163"/>
          <p14:tracePt t="107940" x="3533775" y="3832225"/>
          <p14:tracePt t="107948" x="3533775" y="3824288"/>
          <p14:tracePt t="107956" x="3533775" y="3808413"/>
          <p14:tracePt t="107964" x="3541713" y="3794125"/>
          <p14:tracePt t="107973" x="3541713" y="3778250"/>
          <p14:tracePt t="107980" x="3541713" y="3754438"/>
          <p14:tracePt t="107988" x="3557588" y="3738563"/>
          <p14:tracePt t="107996" x="3557588" y="3722688"/>
          <p14:tracePt t="108004" x="3557588" y="3698875"/>
          <p14:tracePt t="108012" x="3581400" y="3676650"/>
          <p14:tracePt t="108020" x="3581400" y="3652838"/>
          <p14:tracePt t="108028" x="3611563" y="3629025"/>
          <p14:tracePt t="108036" x="3611563" y="3621088"/>
          <p14:tracePt t="108044" x="3619500" y="3597275"/>
          <p14:tracePt t="108052" x="3635375" y="3581400"/>
          <p14:tracePt t="108060" x="3643313" y="3573463"/>
          <p14:tracePt t="108068" x="3651250" y="3565525"/>
          <p14:tracePt t="108076" x="3667125" y="3565525"/>
          <p14:tracePt t="108092" x="3675063" y="3565525"/>
          <p14:tracePt t="108100" x="3690938" y="3565525"/>
          <p14:tracePt t="108108" x="3714750" y="3565525"/>
          <p14:tracePt t="108116" x="3760788" y="3573463"/>
          <p14:tracePt t="108124" x="3784600" y="3589338"/>
          <p14:tracePt t="108132" x="3832225" y="3621088"/>
          <p14:tracePt t="108140" x="3902075" y="3652838"/>
          <p14:tracePt t="108148" x="3949700" y="3683000"/>
          <p14:tracePt t="108156" x="4027488" y="3722688"/>
          <p14:tracePt t="108164" x="4083050" y="3738563"/>
          <p14:tracePt t="108175" x="4144963" y="3794125"/>
          <p14:tracePt t="108180" x="4206875" y="3824288"/>
          <p14:tracePt t="108188" x="4270375" y="3848100"/>
          <p14:tracePt t="108196" x="4325938" y="3871913"/>
          <p14:tracePt t="108204" x="4387850" y="3895725"/>
          <p14:tracePt t="108212" x="4435475" y="3911600"/>
          <p14:tracePt t="108220" x="4465638" y="3911600"/>
          <p14:tracePt t="108228" x="4497388" y="3927475"/>
          <p14:tracePt t="108236" x="4513263" y="3933825"/>
          <p14:tracePt t="108244" x="4521200" y="3933825"/>
          <p14:tracePt t="108252" x="4529138" y="3933825"/>
          <p14:tracePt t="108260" x="4537075" y="3933825"/>
          <p14:tracePt t="108276" x="4537075" y="3927475"/>
          <p14:tracePt t="108292" x="4537075" y="3919538"/>
          <p14:tracePt t="108300" x="4545013" y="3895725"/>
          <p14:tracePt t="108316" x="4545013" y="3879850"/>
          <p14:tracePt t="108332" x="4545013" y="3871913"/>
          <p14:tracePt t="108340" x="4545013" y="3856038"/>
          <p14:tracePt t="108364" x="4545013" y="3848100"/>
          <p14:tracePt t="108469" x="4545013" y="3856038"/>
          <p14:tracePt t="108493" x="4545013" y="3871913"/>
          <p14:tracePt t="108500" x="4529138" y="3879850"/>
          <p14:tracePt t="108516" x="4529138" y="3887788"/>
          <p14:tracePt t="108549" x="4529138" y="3895725"/>
          <p14:tracePt t="108597" x="4521200" y="3895725"/>
          <p14:tracePt t="108604" x="4505325" y="3895725"/>
          <p14:tracePt t="108612" x="4497388" y="3895725"/>
          <p14:tracePt t="108620" x="4473575" y="3887788"/>
          <p14:tracePt t="108628" x="4443413" y="3887788"/>
          <p14:tracePt t="108636" x="4371975" y="3871913"/>
          <p14:tracePt t="108644" x="4310063" y="3863975"/>
          <p14:tracePt t="108652" x="4222750" y="3856038"/>
          <p14:tracePt t="108660" x="4152900" y="3856038"/>
          <p14:tracePt t="108668" x="4083050" y="3848100"/>
          <p14:tracePt t="108676" x="4027488" y="3848100"/>
          <p14:tracePt t="108684" x="3963988" y="3848100"/>
          <p14:tracePt t="108692" x="3917950" y="3848100"/>
          <p14:tracePt t="108700" x="3902075" y="3832225"/>
          <p14:tracePt t="108708" x="3894138" y="3832225"/>
          <p14:tracePt t="108716" x="3886200" y="3832225"/>
          <p14:tracePt t="108724" x="3878263" y="3832225"/>
          <p14:tracePt t="108892" x="3870325" y="3808413"/>
          <p14:tracePt t="108900" x="3870325" y="3802063"/>
          <p14:tracePt t="108908" x="3854450" y="3778250"/>
          <p14:tracePt t="108916" x="3840163" y="3762375"/>
          <p14:tracePt t="108924" x="3800475" y="3738563"/>
          <p14:tracePt t="108932" x="3768725" y="3722688"/>
          <p14:tracePt t="108940" x="3706813" y="3690938"/>
          <p14:tracePt t="108948" x="3675063" y="3668713"/>
          <p14:tracePt t="108956" x="3635375" y="3644900"/>
          <p14:tracePt t="108964" x="3619500" y="3636963"/>
          <p14:tracePt t="108972" x="3611563" y="3629025"/>
          <p14:tracePt t="109093" x="3611563" y="3621088"/>
          <p14:tracePt t="109100" x="3643313" y="3621088"/>
          <p14:tracePt t="109108" x="3706813" y="3621088"/>
          <p14:tracePt t="109116" x="3784600" y="3621088"/>
          <p14:tracePt t="109124" x="3917950" y="3621088"/>
          <p14:tracePt t="109132" x="4043363" y="3621088"/>
          <p14:tracePt t="109141" x="4160838" y="3621088"/>
          <p14:tracePt t="109148" x="4348163" y="3621088"/>
          <p14:tracePt t="109157" x="4521200" y="3621088"/>
          <p14:tracePt t="109164" x="4732338" y="3621088"/>
          <p14:tracePt t="109176" x="4881563" y="3621088"/>
          <p14:tracePt t="109180" x="4975225" y="3621088"/>
          <p14:tracePt t="109188" x="5060950" y="3621088"/>
          <p14:tracePt t="109196" x="5132388" y="3621088"/>
          <p14:tracePt t="109205" x="5202238" y="3621088"/>
          <p14:tracePt t="109212" x="5249863" y="3621088"/>
          <p14:tracePt t="109220" x="5303838" y="3621088"/>
          <p14:tracePt t="109228" x="5367338" y="3636963"/>
          <p14:tracePt t="109236" x="5429250" y="3644900"/>
          <p14:tracePt t="109244" x="5476875" y="3652838"/>
          <p14:tracePt t="109252" x="5562600" y="3676650"/>
          <p14:tracePt t="109260" x="5641975" y="3676650"/>
          <p14:tracePt t="109268" x="5751513" y="3698875"/>
          <p14:tracePt t="109276" x="5853113" y="3698875"/>
          <p14:tracePt t="109284" x="5946775" y="3706813"/>
          <p14:tracePt t="109292" x="6026150" y="3706813"/>
          <p14:tracePt t="109300" x="6088063" y="3706813"/>
          <p14:tracePt t="109308" x="6135688" y="3722688"/>
          <p14:tracePt t="109316" x="6157913" y="3722688"/>
          <p14:tracePt t="109324" x="6173788" y="3722688"/>
          <p14:tracePt t="109332" x="6181725" y="3722688"/>
          <p14:tracePt t="109373" x="6189663" y="3722688"/>
          <p14:tracePt t="109380" x="6205538" y="3722688"/>
          <p14:tracePt t="109388" x="6221413" y="3714750"/>
          <p14:tracePt t="109396" x="6245225" y="3706813"/>
          <p14:tracePt t="109404" x="6269038" y="3698875"/>
          <p14:tracePt t="109412" x="6291263" y="3690938"/>
          <p14:tracePt t="109420" x="6315075" y="3690938"/>
          <p14:tracePt t="109428" x="6323013" y="3690938"/>
          <p14:tracePt t="109509" x="6307138" y="3698875"/>
          <p14:tracePt t="109516" x="6261100" y="3714750"/>
          <p14:tracePt t="109525" x="6197600" y="3738563"/>
          <p14:tracePt t="109532" x="6119813" y="3754438"/>
          <p14:tracePt t="109540" x="6026150" y="3778250"/>
          <p14:tracePt t="109548" x="5908675" y="3816350"/>
          <p14:tracePt t="109556" x="5797550" y="3848100"/>
          <p14:tracePt t="109564" x="5657850" y="3887788"/>
          <p14:tracePt t="109572" x="5468938" y="3933825"/>
          <p14:tracePt t="109589" x="5022850" y="3981450"/>
          <p14:tracePt t="109596" x="4803775" y="4005263"/>
          <p14:tracePt t="109605" x="4568825" y="4005263"/>
          <p14:tracePt t="109612" x="4332288" y="4005263"/>
          <p14:tracePt t="109620" x="4144963" y="4005263"/>
          <p14:tracePt t="109628" x="3949700" y="4005263"/>
          <p14:tracePt t="109636" x="3736975" y="4005263"/>
          <p14:tracePt t="109644" x="3589338" y="4005263"/>
          <p14:tracePt t="109652" x="3455988" y="4005263"/>
          <p14:tracePt t="109660" x="3352800" y="4005263"/>
          <p14:tracePt t="109668" x="3259138" y="4013200"/>
          <p14:tracePt t="109676" x="3189288" y="4013200"/>
          <p14:tracePt t="109684" x="3109913" y="4029075"/>
          <p14:tracePt t="109692" x="3055938" y="4037013"/>
          <p14:tracePt t="109700" x="3016250" y="4044950"/>
          <p14:tracePt t="109708" x="2978150" y="4044950"/>
          <p14:tracePt t="109716" x="2946400" y="4052888"/>
          <p14:tracePt t="109725" x="2922588" y="4059238"/>
          <p14:tracePt t="109732" x="2860675" y="4075113"/>
          <p14:tracePt t="109740" x="2805113" y="4083050"/>
          <p14:tracePt t="109748" x="2743200" y="4083050"/>
          <p14:tracePt t="109756" x="2655888" y="4083050"/>
          <p14:tracePt t="109764" x="2578100" y="4083050"/>
          <p14:tracePt t="109773" x="2492375" y="4083050"/>
          <p14:tracePt t="109780" x="2405063" y="4083050"/>
          <p14:tracePt t="109788" x="2327275" y="4083050"/>
          <p14:tracePt t="109796" x="2233613" y="4083050"/>
          <p14:tracePt t="109804" x="2146300" y="4083050"/>
          <p14:tracePt t="109812" x="2060575" y="4083050"/>
          <p14:tracePt t="109820" x="1990725" y="4075113"/>
          <p14:tracePt t="109828" x="1927225" y="4067175"/>
          <p14:tracePt t="109836" x="1889125" y="4059238"/>
          <p14:tracePt t="109844" x="1873250" y="4052888"/>
          <p14:tracePt t="109852" x="1849438" y="4044950"/>
          <p14:tracePt t="109860" x="1825625" y="4037013"/>
          <p14:tracePt t="109868" x="1817688" y="4037013"/>
          <p14:tracePt t="109876" x="1801813" y="4037013"/>
          <p14:tracePt t="109884" x="1785938" y="4029075"/>
          <p14:tracePt t="109892" x="1778000" y="4029075"/>
          <p14:tracePt t="109900" x="1763713" y="4005263"/>
          <p14:tracePt t="109916" x="1731963" y="3997325"/>
          <p14:tracePt t="109924" x="1716088" y="3981450"/>
          <p14:tracePt t="109940" x="1700213" y="3973513"/>
          <p14:tracePt t="109948" x="1684338" y="3965575"/>
          <p14:tracePt t="109956" x="1676400" y="3957638"/>
          <p14:tracePt t="110013" x="1676400" y="3949700"/>
          <p14:tracePt t="110020" x="1668463" y="3941763"/>
          <p14:tracePt t="110028" x="1668463" y="3933825"/>
          <p14:tracePt t="110052" x="1668463" y="3927475"/>
          <p14:tracePt t="110060" x="1668463" y="3911600"/>
          <p14:tracePt t="110076" x="1668463" y="3903663"/>
          <p14:tracePt t="110092" x="1668463" y="3887788"/>
          <p14:tracePt t="110133" x="1668463" y="3879850"/>
          <p14:tracePt t="110156" x="1668463" y="3863975"/>
          <p14:tracePt t="110164" x="1668463" y="3856038"/>
          <p14:tracePt t="110174" x="1676400" y="3848100"/>
          <p14:tracePt t="110180" x="1684338" y="3840163"/>
          <p14:tracePt t="110188" x="1700213" y="3832225"/>
          <p14:tracePt t="110196" x="1716088" y="3824288"/>
          <p14:tracePt t="110204" x="1739900" y="3816350"/>
          <p14:tracePt t="110212" x="1770063" y="3808413"/>
          <p14:tracePt t="110220" x="1793875" y="3808413"/>
          <p14:tracePt t="110228" x="1841500" y="3808413"/>
          <p14:tracePt t="110236" x="1857375" y="3802063"/>
          <p14:tracePt t="110244" x="1889125" y="3802063"/>
          <p14:tracePt t="110252" x="1895475" y="3794125"/>
          <p14:tracePt t="110260" x="1919288" y="3794125"/>
          <p14:tracePt t="110268" x="1927225" y="3794125"/>
          <p14:tracePt t="110325" x="1935163" y="3794125"/>
          <p14:tracePt t="110341" x="1935163" y="3786188"/>
          <p14:tracePt t="110348" x="1935163" y="3778250"/>
          <p14:tracePt t="110357" x="1935163" y="3770313"/>
          <p14:tracePt t="110364" x="1895475" y="3746500"/>
          <p14:tracePt t="110372" x="1865313" y="3738563"/>
          <p14:tracePt t="110380" x="1833563" y="3738563"/>
          <p14:tracePt t="110389" x="1778000" y="3730625"/>
          <p14:tracePt t="110396" x="1747838" y="3730625"/>
          <p14:tracePt t="110404" x="1700213" y="3730625"/>
          <p14:tracePt t="110412" x="1684338" y="3730625"/>
          <p14:tracePt t="110420" x="1676400" y="3730625"/>
          <p14:tracePt t="110428" x="1660525" y="3730625"/>
          <p14:tracePt t="110436" x="1652588" y="3730625"/>
          <p14:tracePt t="110444" x="1646238" y="3746500"/>
          <p14:tracePt t="110452" x="1646238" y="3762375"/>
          <p14:tracePt t="110460" x="1646238" y="3778250"/>
          <p14:tracePt t="110468" x="1646238" y="3802063"/>
          <p14:tracePt t="110476" x="1646238" y="3832225"/>
          <p14:tracePt t="110485" x="1646238" y="3863975"/>
          <p14:tracePt t="110492" x="1684338" y="3903663"/>
          <p14:tracePt t="110500" x="1716088" y="3941763"/>
          <p14:tracePt t="110509" x="1739900" y="3965575"/>
          <p14:tracePt t="110516" x="1778000" y="3973513"/>
          <p14:tracePt t="110524" x="1849438" y="3997325"/>
          <p14:tracePt t="110532" x="1895475" y="3997325"/>
          <p14:tracePt t="110540" x="1958975" y="3997325"/>
          <p14:tracePt t="110548" x="1990725" y="3997325"/>
          <p14:tracePt t="110556" x="2020888" y="3997325"/>
          <p14:tracePt t="110564" x="2036763" y="3997325"/>
          <p14:tracePt t="110573" x="2052638" y="3997325"/>
          <p14:tracePt t="110580" x="2060575" y="3989388"/>
          <p14:tracePt t="110588" x="2068513" y="3989388"/>
          <p14:tracePt t="110596" x="2084388" y="3973513"/>
          <p14:tracePt t="110604" x="2092325" y="3965575"/>
          <p14:tracePt t="110623" x="2092325" y="3933825"/>
          <p14:tracePt t="110628" x="2092325" y="3919538"/>
          <p14:tracePt t="110636" x="2092325" y="3895725"/>
          <p14:tracePt t="110652" x="2092325" y="3871913"/>
          <p14:tracePt t="110660" x="2092325" y="3848100"/>
          <p14:tracePt t="110668" x="2092325" y="3840163"/>
          <p14:tracePt t="110676" x="2084388" y="3824288"/>
          <p14:tracePt t="110684" x="2076450" y="3802063"/>
          <p14:tracePt t="110692" x="2052638" y="3786188"/>
          <p14:tracePt t="110700" x="2052638" y="3778250"/>
          <p14:tracePt t="110708" x="2036763" y="3778250"/>
          <p14:tracePt t="110716" x="2020888" y="3762375"/>
          <p14:tracePt t="110724" x="2006600" y="3762375"/>
          <p14:tracePt t="110740" x="1998663" y="3762375"/>
          <p14:tracePt t="110789" x="1990725" y="3762375"/>
          <p14:tracePt t="110796" x="1990725" y="3778250"/>
          <p14:tracePt t="110804" x="1990725" y="3786188"/>
          <p14:tracePt t="110812" x="1990725" y="3802063"/>
          <p14:tracePt t="110820" x="1990725" y="3816350"/>
          <p14:tracePt t="110828" x="1998663" y="3840163"/>
          <p14:tracePt t="110836" x="2006600" y="3848100"/>
          <p14:tracePt t="110844" x="2012950" y="3856038"/>
          <p14:tracePt t="110852" x="2012950" y="3863975"/>
          <p14:tracePt t="110868" x="2020888" y="3871913"/>
          <p14:tracePt t="110964" x="2020888" y="3863975"/>
          <p14:tracePt t="110972" x="2020888" y="3848100"/>
          <p14:tracePt t="110980" x="2020888" y="3824288"/>
          <p14:tracePt t="110988" x="2020888" y="3816350"/>
          <p14:tracePt t="110996" x="2012950" y="3808413"/>
          <p14:tracePt t="111004" x="1982788" y="3786188"/>
          <p14:tracePt t="111012" x="1974850" y="3786188"/>
          <p14:tracePt t="111020" x="1951038" y="3770313"/>
          <p14:tracePt t="111028" x="1919288" y="3754438"/>
          <p14:tracePt t="111036" x="1911350" y="3754438"/>
          <p14:tracePt t="111044" x="1903413" y="3754438"/>
          <p14:tracePt t="111052" x="1889125" y="3754438"/>
          <p14:tracePt t="111060" x="1881188" y="3754438"/>
          <p14:tracePt t="111068" x="1865313" y="3754438"/>
          <p14:tracePt t="111076" x="1857375" y="3762375"/>
          <p14:tracePt t="111084" x="1849438" y="3762375"/>
          <p14:tracePt t="111092" x="1849438" y="3770313"/>
          <p14:tracePt t="111108" x="1849438" y="3794125"/>
          <p14:tracePt t="111116" x="1849438" y="3802063"/>
          <p14:tracePt t="111124" x="1849438" y="3816350"/>
          <p14:tracePt t="111132" x="1849438" y="3824288"/>
          <p14:tracePt t="111140" x="1849438" y="3832225"/>
          <p14:tracePt t="111148" x="1849438" y="3848100"/>
          <p14:tracePt t="111237" x="1857375" y="3840163"/>
          <p14:tracePt t="111253" x="1857375" y="3824288"/>
          <p14:tracePt t="111693" x="1857375" y="3832225"/>
          <p14:tracePt t="111700" x="1857375" y="3840163"/>
          <p14:tracePt t="111709" x="1857375" y="3856038"/>
          <p14:tracePt t="111725" x="1857375" y="3863975"/>
          <p14:tracePt t="111732" x="1857375" y="3871913"/>
          <p14:tracePt t="111748" x="1865313" y="3879850"/>
          <p14:tracePt t="111941" x="1865313" y="3871913"/>
          <p14:tracePt t="112053" x="1881188" y="3879850"/>
          <p14:tracePt t="112061" x="1889125" y="3911600"/>
          <p14:tracePt t="112068" x="1895475" y="3927475"/>
          <p14:tracePt t="112076" x="1927225" y="3949700"/>
          <p14:tracePt t="112084" x="1927225" y="3973513"/>
          <p14:tracePt t="112092" x="1951038" y="3997325"/>
          <p14:tracePt t="112100" x="1982788" y="4029075"/>
          <p14:tracePt t="112108" x="1990725" y="4044950"/>
          <p14:tracePt t="112116" x="1998663" y="4052888"/>
          <p14:tracePt t="112124" x="2012950" y="4075113"/>
          <p14:tracePt t="112132" x="2020888" y="4083050"/>
          <p14:tracePt t="112148" x="2020888" y="4090988"/>
          <p14:tracePt t="112156" x="2028825" y="4098925"/>
          <p14:tracePt t="112164" x="2036763" y="4114800"/>
          <p14:tracePt t="112172" x="2044700" y="4114800"/>
          <p14:tracePt t="112180" x="2044700" y="4122738"/>
          <p14:tracePt t="112188" x="2044700" y="4138613"/>
          <p14:tracePt t="112204" x="2068513" y="4162425"/>
          <p14:tracePt t="112212" x="2068513" y="4170363"/>
          <p14:tracePt t="112220" x="2068513" y="4176713"/>
          <p14:tracePt t="112228" x="2068513" y="4184650"/>
          <p14:tracePt t="112236" x="2076450" y="4184650"/>
          <p14:tracePt t="112341" x="2076450" y="4176713"/>
          <p14:tracePt t="112348" x="2076450" y="4154488"/>
          <p14:tracePt t="112356" x="2076450" y="4130675"/>
          <p14:tracePt t="112364" x="2060575" y="4098925"/>
          <p14:tracePt t="112372" x="2044700" y="4059238"/>
          <p14:tracePt t="112380" x="2036763" y="4029075"/>
          <p14:tracePt t="112388" x="2020888" y="4005263"/>
          <p14:tracePt t="112396" x="1990725" y="3973513"/>
          <p14:tracePt t="112404" x="1990725" y="3965575"/>
          <p14:tracePt t="112412" x="1974850" y="3933825"/>
          <p14:tracePt t="112428" x="1966913" y="3919538"/>
          <p14:tracePt t="112436" x="1958975" y="3919538"/>
          <p14:tracePt t="112444" x="1958975" y="3911600"/>
          <p14:tracePt t="112452" x="1951038" y="3911600"/>
          <p14:tracePt t="112460" x="1943100" y="3895725"/>
          <p14:tracePt t="112468" x="1935163" y="3895725"/>
          <p14:tracePt t="112476" x="1927225" y="3887788"/>
          <p14:tracePt t="112484" x="1911350" y="3871913"/>
          <p14:tracePt t="112501" x="1903413" y="3863975"/>
          <p14:tracePt t="112508" x="1895475" y="3856038"/>
          <p14:tracePt t="112564" x="1889125" y="3856038"/>
          <p14:tracePt t="112572" x="1881188" y="3856038"/>
          <p14:tracePt t="112580" x="1881188" y="3895725"/>
          <p14:tracePt t="112588" x="1873250" y="3919538"/>
          <p14:tracePt t="112596" x="1849438" y="3965575"/>
          <p14:tracePt t="112604" x="1849438" y="3989388"/>
          <p14:tracePt t="112612" x="1841500" y="4037013"/>
          <p14:tracePt t="112620" x="1841500" y="4098925"/>
          <p14:tracePt t="112641" x="1841500" y="4162425"/>
          <p14:tracePt t="112644" x="1841500" y="4192588"/>
          <p14:tracePt t="112652" x="1841500" y="4208463"/>
          <p14:tracePt t="112660" x="1841500" y="4224338"/>
          <p14:tracePt t="112668" x="1841500" y="4240213"/>
          <p14:tracePt t="112676" x="1841500" y="4256088"/>
          <p14:tracePt t="112684" x="1841500" y="4264025"/>
          <p14:tracePt t="112692" x="1849438" y="4271963"/>
          <p14:tracePt t="112709" x="1857375" y="4279900"/>
          <p14:tracePt t="112716" x="1865313" y="4287838"/>
          <p14:tracePt t="112733" x="1881188" y="4287838"/>
          <p14:tracePt t="112740" x="1895475" y="4295775"/>
          <p14:tracePt t="112748" x="1927225" y="4310063"/>
          <p14:tracePt t="112756" x="1943100" y="4310063"/>
          <p14:tracePt t="112764" x="1974850" y="4318000"/>
          <p14:tracePt t="112772" x="2028825" y="4325938"/>
          <p14:tracePt t="112780" x="2076450" y="4349750"/>
          <p14:tracePt t="112788" x="2132013" y="4357688"/>
          <p14:tracePt t="112796" x="2193925" y="4365625"/>
          <p14:tracePt t="112804" x="2241550" y="4381500"/>
          <p14:tracePt t="112812" x="2295525" y="4397375"/>
          <p14:tracePt t="112820" x="2351088" y="4405313"/>
          <p14:tracePt t="112828" x="2397125" y="4427538"/>
          <p14:tracePt t="112836" x="2452688" y="4443413"/>
          <p14:tracePt t="112845" x="2476500" y="4459288"/>
          <p14:tracePt t="112852" x="2506663" y="4467225"/>
          <p14:tracePt t="112860" x="2538413" y="4467225"/>
          <p14:tracePt t="112868" x="2570163" y="4475163"/>
          <p14:tracePt t="112876" x="2586038" y="4475163"/>
          <p14:tracePt t="112884" x="2617788" y="4491038"/>
          <p14:tracePt t="112892" x="2632075" y="4491038"/>
          <p14:tracePt t="112900" x="2655888" y="4491038"/>
          <p14:tracePt t="112909" x="2687638" y="4491038"/>
          <p14:tracePt t="112916" x="2719388" y="4491038"/>
          <p14:tracePt t="112924" x="2743200" y="4491038"/>
          <p14:tracePt t="112932" x="2765425" y="4483100"/>
          <p14:tracePt t="112940" x="2781300" y="4483100"/>
          <p14:tracePt t="112948" x="2805113" y="4483100"/>
          <p14:tracePt t="112956" x="2820988" y="4467225"/>
          <p14:tracePt t="112964" x="2828925" y="4467225"/>
          <p14:tracePt t="112972" x="2836863" y="4467225"/>
          <p14:tracePt t="112988" x="2852738" y="4467225"/>
          <p14:tracePt t="112996" x="2860675" y="4467225"/>
          <p14:tracePt t="113013" x="2882900" y="4467225"/>
          <p14:tracePt t="113020" x="2890838" y="4467225"/>
          <p14:tracePt t="113028" x="2914650" y="4475163"/>
          <p14:tracePt t="113036" x="2922588" y="4475163"/>
          <p14:tracePt t="113044" x="2946400" y="4491038"/>
          <p14:tracePt t="113052" x="2962275" y="4498975"/>
          <p14:tracePt t="113060" x="2978150" y="4498975"/>
          <p14:tracePt t="113149" x="2986088" y="4498975"/>
          <p14:tracePt t="113253" x="2978150" y="4498975"/>
          <p14:tracePt t="113261" x="2954338" y="4491038"/>
          <p14:tracePt t="113268" x="2930525" y="4491038"/>
          <p14:tracePt t="113276" x="2906713" y="4483100"/>
          <p14:tracePt t="113284" x="2882900" y="4467225"/>
          <p14:tracePt t="113293" x="2852738" y="4459288"/>
          <p14:tracePt t="113300" x="2813050" y="4451350"/>
          <p14:tracePt t="113308" x="2781300" y="4435475"/>
          <p14:tracePt t="113316" x="2749550" y="4421188"/>
          <p14:tracePt t="113324" x="2743200" y="4413250"/>
          <p14:tracePt t="113332" x="2727325" y="4397375"/>
          <p14:tracePt t="113348" x="2719388" y="4389438"/>
          <p14:tracePt t="113356" x="2711450" y="4389438"/>
          <p14:tracePt t="113372" x="2703513" y="4373563"/>
          <p14:tracePt t="113389" x="2695575" y="4373563"/>
          <p14:tracePt t="113396" x="2687638" y="4365625"/>
          <p14:tracePt t="113420" x="2687638" y="4349750"/>
          <p14:tracePt t="113436" x="2687638" y="4341813"/>
          <p14:tracePt t="113444" x="2687638" y="4333875"/>
          <p14:tracePt t="113452" x="2687638" y="4325938"/>
          <p14:tracePt t="120861" x="2695575" y="4325938"/>
          <p14:tracePt t="120869" x="2765425" y="4325938"/>
          <p14:tracePt t="120876" x="2844800" y="4318000"/>
          <p14:tracePt t="120885" x="2946400" y="4287838"/>
          <p14:tracePt t="120892" x="3079750" y="4271963"/>
          <p14:tracePt t="120900" x="3189288" y="4232275"/>
          <p14:tracePt t="120908" x="3290888" y="4224338"/>
          <p14:tracePt t="120916" x="3352800" y="4200525"/>
          <p14:tracePt t="120924" x="3424238" y="4192588"/>
          <p14:tracePt t="120933" x="3455988" y="4184650"/>
          <p14:tracePt t="120940" x="3471863" y="4170363"/>
          <p14:tracePt t="120948" x="3478213" y="4170363"/>
          <p14:tracePt t="121028" x="3486150" y="4170363"/>
          <p14:tracePt t="121045" x="3502025" y="4170363"/>
          <p14:tracePt t="121157" x="3494088" y="4170363"/>
          <p14:tracePt t="121164" x="3478213" y="4192588"/>
          <p14:tracePt t="121172" x="3455988" y="4208463"/>
          <p14:tracePt t="121180" x="3432175" y="4240213"/>
          <p14:tracePt t="121188" x="3400425" y="4264025"/>
          <p14:tracePt t="121196" x="3376613" y="4279900"/>
          <p14:tracePt t="121204" x="3346450" y="4295775"/>
          <p14:tracePt t="121212" x="3322638" y="4310063"/>
          <p14:tracePt t="121220" x="3306763" y="4325938"/>
          <p14:tracePt t="121228" x="3282950" y="4333875"/>
          <p14:tracePt t="121236" x="3282950" y="4341813"/>
          <p14:tracePt t="121244" x="3275013" y="4341813"/>
          <p14:tracePt t="121252" x="3259138" y="4349750"/>
          <p14:tracePt t="121260" x="3259138" y="4357688"/>
          <p14:tracePt t="121268" x="3259138" y="4365625"/>
          <p14:tracePt t="121276" x="3251200" y="4373563"/>
          <p14:tracePt t="121284" x="3251200" y="4381500"/>
          <p14:tracePt t="121292" x="3243263" y="4389438"/>
          <p14:tracePt t="121300" x="3235325" y="4389438"/>
          <p14:tracePt t="121308" x="3235325" y="4405313"/>
          <p14:tracePt t="121324" x="3228975" y="4413250"/>
          <p14:tracePt t="121349" x="3221038" y="4413250"/>
          <p14:tracePt t="121380" x="3213100" y="4413250"/>
          <p14:tracePt t="121525" x="3213100" y="4421188"/>
          <p14:tracePt t="121532" x="3213100" y="4427538"/>
          <p14:tracePt t="121548" x="3213100" y="4435475"/>
          <p14:tracePt t="121565" x="3213100" y="4451350"/>
          <p14:tracePt t="121580" x="3205163" y="4459288"/>
          <p14:tracePt t="121588" x="3205163" y="4475163"/>
          <p14:tracePt t="121600" x="3189288" y="4483100"/>
          <p14:tracePt t="121604" x="3189288" y="4491038"/>
          <p14:tracePt t="121612" x="3181350" y="4514850"/>
          <p14:tracePt t="121636" x="3173413" y="4514850"/>
          <p14:tracePt t="121644" x="3165475" y="4522788"/>
          <p14:tracePt t="121660" x="3165475" y="4530725"/>
          <p14:tracePt t="121668" x="3157538" y="4538663"/>
          <p14:tracePt t="121676" x="3157538" y="4552950"/>
          <p14:tracePt t="121684" x="3141663" y="4568825"/>
          <p14:tracePt t="121692" x="3133725" y="4592638"/>
          <p14:tracePt t="121701" x="3109913" y="4632325"/>
          <p14:tracePt t="121708" x="3095625" y="4664075"/>
          <p14:tracePt t="121716" x="3055938" y="4725988"/>
          <p14:tracePt t="121724" x="3024188" y="4765675"/>
          <p14:tracePt t="121732" x="2978150" y="4819650"/>
          <p14:tracePt t="121740" x="2946400" y="4867275"/>
          <p14:tracePt t="121748" x="2898775" y="4929188"/>
          <p14:tracePt t="121756" x="2844800" y="4984750"/>
          <p14:tracePt t="121764" x="2789238" y="5062538"/>
          <p14:tracePt t="121772" x="2735263" y="5126038"/>
          <p14:tracePt t="121780" x="2687638" y="5187950"/>
          <p14:tracePt t="121788" x="2640013" y="5259388"/>
          <p14:tracePt t="121796" x="2601913" y="5321300"/>
          <p14:tracePt t="121804" x="2546350" y="5416550"/>
          <p14:tracePt t="121813" x="2514600" y="5502275"/>
          <p14:tracePt t="121820" x="2468563" y="5588000"/>
          <p14:tracePt t="121828" x="2436813" y="5659438"/>
          <p14:tracePt t="121836" x="2397125" y="5761038"/>
          <p14:tracePt t="121844" x="2359025" y="5854700"/>
          <p14:tracePt t="121852" x="2343150" y="5918200"/>
          <p14:tracePt t="121860" x="2295525" y="5995988"/>
          <p14:tracePt t="121868" x="2271713" y="6043613"/>
          <p14:tracePt t="121876" x="2255838" y="6081713"/>
          <p14:tracePt t="121884" x="2233613" y="6097588"/>
          <p14:tracePt t="121892" x="2233613" y="6105525"/>
          <p14:tracePt t="121901" x="2225675" y="6105525"/>
          <p14:tracePt t="122189" x="2209800" y="6105525"/>
          <p14:tracePt t="122196" x="2154238" y="6105525"/>
          <p14:tracePt t="122204" x="2060575" y="6153150"/>
          <p14:tracePt t="122212" x="1974850" y="6207125"/>
          <p14:tracePt t="122220" x="1881188" y="6254750"/>
          <p14:tracePt t="122228" x="1825625" y="6300788"/>
          <p14:tracePt t="122236" x="1778000" y="6332538"/>
          <p14:tracePt t="122244" x="1739900" y="6372225"/>
          <p14:tracePt t="122253" x="1708150" y="6396038"/>
          <p14:tracePt t="122260" x="1676400" y="6442075"/>
          <p14:tracePt t="122268" x="1660525" y="6473825"/>
          <p14:tracePt t="122276" x="1630363" y="6497638"/>
          <p14:tracePt t="122284" x="1606550" y="6529388"/>
          <p14:tracePt t="122292" x="1574800" y="6567488"/>
          <p14:tracePt t="122300" x="1566863" y="6583363"/>
          <p14:tracePt t="122308" x="1535113" y="6623050"/>
          <p14:tracePt t="122316" x="1520825" y="6654800"/>
          <p14:tracePt t="122324" x="1497013" y="6684963"/>
          <p14:tracePt t="122332" x="1489075" y="6708775"/>
          <p14:tracePt t="122340" x="1457325" y="6748463"/>
          <p14:tracePt t="122348" x="1441450" y="6764338"/>
          <p14:tracePt t="122356" x="1433513" y="6788150"/>
          <p14:tracePt t="122364" x="1417638" y="6802438"/>
          <p14:tracePt t="122372" x="1401763" y="6834188"/>
          <p14:tracePt t="122380" x="1387475" y="68421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1"/>
          <p:cNvSpPr/>
          <p:nvPr/>
        </p:nvSpPr>
        <p:spPr>
          <a:xfrm>
            <a:off x="10262586" y="461639"/>
            <a:ext cx="1929414" cy="6396361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2"/>
          <p:cNvSpPr/>
          <p:nvPr/>
        </p:nvSpPr>
        <p:spPr>
          <a:xfrm>
            <a:off x="334771" y="121444"/>
            <a:ext cx="36000" cy="18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7EB504E-75D5-4475-84C8-83E7BB78A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0771" y="62914"/>
            <a:ext cx="6670253" cy="295022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Статические поля и методы класса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41B8F11B-8FFA-47E8-B74F-DBAB691BB8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1" y="461639"/>
            <a:ext cx="9804836" cy="7951615"/>
          </a:xfrm>
          <a:prstGeom prst="rect">
            <a:avLst/>
          </a:prstGeom>
        </p:spPr>
      </p:pic>
      <p:sp>
        <p:nvSpPr>
          <p:cNvPr id="10" name="Скругленный прямоугольник 1">
            <a:extLst>
              <a:ext uri="{FF2B5EF4-FFF2-40B4-BE49-F238E27FC236}">
                <a16:creationId xmlns:a16="http://schemas.microsoft.com/office/drawing/2014/main" id="{974D1D4F-69CA-4F85-8A93-B1F1499E9668}"/>
              </a:ext>
            </a:extLst>
          </p:cNvPr>
          <p:cNvSpPr/>
          <p:nvPr/>
        </p:nvSpPr>
        <p:spPr>
          <a:xfrm>
            <a:off x="6465198" y="6306801"/>
            <a:ext cx="3317995" cy="50604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7000"/>
              </a:lnSpc>
            </a:pPr>
            <a:r>
              <a:rPr lang="ru-RU" sz="1600" b="1" dirty="0">
                <a:solidFill>
                  <a:schemeClr val="bg1"/>
                </a:solidFill>
                <a:ea typeface="Roboto Medium" panose="02000000000000000000" pitchFamily="2" charset="0"/>
                <a:cs typeface="Roboto Medium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Посмотреть видео</a:t>
            </a:r>
            <a:endParaRPr lang="ru-RU" sz="1600" b="1" dirty="0">
              <a:solidFill>
                <a:schemeClr val="bg1"/>
              </a:solidFill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1" name="Скругленный прямоугольник 1">
            <a:extLst>
              <a:ext uri="{FF2B5EF4-FFF2-40B4-BE49-F238E27FC236}">
                <a16:creationId xmlns:a16="http://schemas.microsoft.com/office/drawing/2014/main" id="{DDA75290-1402-4723-A51B-0FBA7F2785E2}"/>
              </a:ext>
            </a:extLst>
          </p:cNvPr>
          <p:cNvSpPr/>
          <p:nvPr/>
        </p:nvSpPr>
        <p:spPr>
          <a:xfrm>
            <a:off x="3085877" y="6303666"/>
            <a:ext cx="3317995" cy="50604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7000"/>
              </a:lnSpc>
            </a:pPr>
            <a:r>
              <a:rPr lang="ru-RU" sz="1600" b="1" dirty="0">
                <a:solidFill>
                  <a:schemeClr val="bg1"/>
                </a:solidFill>
                <a:ea typeface="Roboto Medium" panose="02000000000000000000" pitchFamily="2" charset="0"/>
                <a:cs typeface="Roboto Medium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Скачать текст программы</a:t>
            </a:r>
            <a:endParaRPr lang="ru-RU" sz="1600" b="1" dirty="0">
              <a:solidFill>
                <a:schemeClr val="bg1"/>
              </a:solidFill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DEFC24-CC52-4EDF-8BA4-FADEC3DFC3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96" y="1143000"/>
            <a:ext cx="1331595" cy="4572000"/>
          </a:xfrm>
          <a:prstGeom prst="rect">
            <a:avLst/>
          </a:prstGeom>
        </p:spPr>
      </p:pic>
      <p:sp>
        <p:nvSpPr>
          <p:cNvPr id="13" name="Текст 10">
            <a:extLst>
              <a:ext uri="{FF2B5EF4-FFF2-40B4-BE49-F238E27FC236}">
                <a16:creationId xmlns:a16="http://schemas.microsoft.com/office/drawing/2014/main" id="{DD281908-7E2A-4694-87C3-FD228D977672}"/>
              </a:ext>
            </a:extLst>
          </p:cNvPr>
          <p:cNvSpPr txBox="1">
            <a:spLocks/>
          </p:cNvSpPr>
          <p:nvPr/>
        </p:nvSpPr>
        <p:spPr>
          <a:xfrm>
            <a:off x="612560" y="777479"/>
            <a:ext cx="9170633" cy="5499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dirty="0"/>
              <a:t>Каждый экземпляр класса (созданный объект) имеет собственную копию своих полей. Однако в </a:t>
            </a:r>
            <a:r>
              <a:rPr lang="en-US" sz="1400" dirty="0"/>
              <a:t>C++ </a:t>
            </a:r>
            <a:r>
              <a:rPr lang="ru-RU" sz="1400" dirty="0"/>
              <a:t>есть конструкция, которая позволяет определить одно поле на все экземпляры класса. Это делается с помощью статических полей и методов. </a:t>
            </a:r>
          </a:p>
          <a:p>
            <a:pPr marL="0" indent="0" algn="just">
              <a:buNone/>
            </a:pPr>
            <a:r>
              <a:rPr lang="ru-RU" sz="1400" dirty="0"/>
              <a:t>Рассмотрим пример класса, который считает количество своих экземпляров.</a:t>
            </a:r>
          </a:p>
          <a:p>
            <a:pPr marL="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объявляем класс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public: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int Number;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номер каждого экземпляра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static int Count;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статическое поле – общее количество экземпляров класса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конструктор без параметров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Count++;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увеличиваем количество экземпляров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Number = Count;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текущий номер присваиваем последнему объекту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};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int </a:t>
            </a: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en-US" sz="1400" dirty="0">
                <a:latin typeface="Consolas" panose="020B0609020204030204" pitchFamily="49" charset="0"/>
              </a:rPr>
              <a:t>::Count = 0;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статическое поле необходимо дополнительно объявить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ru-RU" sz="1400" dirty="0"/>
              <a:t>Создаем три экземпляра и выводим для каждого номер и общее количество объектов.</a:t>
            </a:r>
          </a:p>
          <a:p>
            <a:pPr marL="0" indent="0" algn="just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en-US" sz="1400" dirty="0">
                <a:latin typeface="Consolas" panose="020B0609020204030204" pitchFamily="49" charset="0"/>
              </a:rPr>
              <a:t>* L1 = new </a:t>
            </a: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создаем новый экземпляр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en-US" sz="1400" dirty="0">
                <a:latin typeface="Consolas" panose="020B0609020204030204" pitchFamily="49" charset="0"/>
              </a:rPr>
              <a:t>* L2 = new </a:t>
            </a: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создаем новый экземпляр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en-US" sz="1400" dirty="0">
                <a:latin typeface="Consolas" panose="020B0609020204030204" pitchFamily="49" charset="0"/>
              </a:rPr>
              <a:t>* L3 = new </a:t>
            </a: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создаем новый экземпляр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L1-&gt;Number &lt;&lt; "\t" &lt;&lt; L2-&gt;Number &lt;&lt; "\t" &lt;&lt; L3-&gt;Number &lt;&lt; </a:t>
            </a:r>
            <a:r>
              <a:rPr lang="en-US" sz="1400" dirty="0" err="1">
                <a:latin typeface="Consolas" panose="020B0609020204030204" pitchFamily="49" charset="0"/>
              </a:rPr>
              <a:t>endl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</a:t>
            </a:r>
            <a:r>
              <a:rPr lang="ru-RU" sz="1400" dirty="0">
                <a:latin typeface="Consolas" panose="020B0609020204030204" pitchFamily="49" charset="0"/>
              </a:rPr>
              <a:t>Всего: " &lt;&lt; </a:t>
            </a:r>
            <a:r>
              <a:rPr lang="en-US" sz="1400" dirty="0" err="1">
                <a:latin typeface="Consolas" panose="020B0609020204030204" pitchFamily="49" charset="0"/>
              </a:rPr>
              <a:t>TLamp</a:t>
            </a:r>
            <a:r>
              <a:rPr lang="en-US" sz="1400" dirty="0">
                <a:latin typeface="Consolas" panose="020B0609020204030204" pitchFamily="49" charset="0"/>
              </a:rPr>
              <a:t>::Count &lt;&lt; </a:t>
            </a:r>
            <a:r>
              <a:rPr lang="en-US" sz="1400" dirty="0" err="1">
                <a:latin typeface="Consolas" panose="020B0609020204030204" pitchFamily="49" charset="0"/>
              </a:rPr>
              <a:t>endl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B050"/>
                </a:solidFill>
                <a:latin typeface="Consolas" panose="020B0609020204030204" pitchFamily="49" charset="0"/>
              </a:rPr>
              <a:t>// используем статическое поле</a:t>
            </a:r>
          </a:p>
          <a:p>
            <a:pPr marL="0" indent="0" algn="just">
              <a:buNone/>
            </a:pPr>
            <a:endParaRPr lang="ru-RU" sz="14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endParaRPr lang="ru-RU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334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621"/>
    </mc:Choice>
    <mc:Fallback xmlns="">
      <p:transition spd="slow" advTm="243621"/>
    </mc:Fallback>
  </mc:AlternateContent>
  <p:extLst>
    <p:ext uri="{3A86A75C-4F4B-4683-9AE1-C65F6400EC91}">
      <p14:laserTraceLst xmlns:p14="http://schemas.microsoft.com/office/powerpoint/2010/main">
        <p14:tracePtLst>
          <p14:tracePt t="477" x="1731963" y="6810375"/>
          <p14:tracePt t="483" x="1763713" y="6756400"/>
          <p14:tracePt t="491" x="1778000" y="6708775"/>
          <p14:tracePt t="499" x="1809750" y="6654800"/>
          <p14:tracePt t="507" x="1825625" y="6575425"/>
          <p14:tracePt t="515" x="1857375" y="6513513"/>
          <p14:tracePt t="524" x="1873250" y="6434138"/>
          <p14:tracePt t="531" x="1903413" y="6372225"/>
          <p14:tracePt t="539" x="1943100" y="6270625"/>
          <p14:tracePt t="547" x="1990725" y="6183313"/>
          <p14:tracePt t="555" x="2012950" y="6121400"/>
          <p14:tracePt t="564" x="2036763" y="6065838"/>
          <p14:tracePt t="571" x="2068513" y="5995988"/>
          <p14:tracePt t="580" x="2084388" y="5932488"/>
          <p14:tracePt t="587" x="2100263" y="5878513"/>
          <p14:tracePt t="596" x="2108200" y="5830888"/>
          <p14:tracePt t="603" x="2116138" y="5799138"/>
          <p14:tracePt t="612" x="2132013" y="5753100"/>
          <p14:tracePt t="619" x="2138363" y="5729288"/>
          <p14:tracePt t="627" x="2146300" y="5697538"/>
          <p14:tracePt t="635" x="2146300" y="5681663"/>
          <p14:tracePt t="644" x="2162175" y="5667375"/>
          <p14:tracePt t="651" x="2162175" y="5659438"/>
          <p14:tracePt t="660" x="2170113" y="5643563"/>
          <p14:tracePt t="1435" x="2185988" y="5643563"/>
          <p14:tracePt t="1443" x="2193925" y="5643563"/>
          <p14:tracePt t="1459" x="2209800" y="5643563"/>
          <p14:tracePt t="1467" x="2217738" y="5643563"/>
          <p14:tracePt t="1483" x="2233613" y="5643563"/>
          <p14:tracePt t="1494" x="2241550" y="5659438"/>
          <p14:tracePt t="1499" x="2249488" y="5667375"/>
          <p14:tracePt t="1507" x="2255838" y="5667375"/>
          <p14:tracePt t="1515" x="2271713" y="5667375"/>
          <p14:tracePt t="1524" x="2271713" y="5673725"/>
          <p14:tracePt t="1547" x="2287588" y="5681663"/>
          <p14:tracePt t="1554" x="2295525" y="5681663"/>
          <p14:tracePt t="1571" x="2295525" y="5689600"/>
          <p14:tracePt t="1596" x="2303463" y="5689600"/>
          <p14:tracePt t="1603" x="2311400" y="5689600"/>
          <p14:tracePt t="1619" x="2319338" y="5689600"/>
          <p14:tracePt t="1635" x="2335213" y="5697538"/>
          <p14:tracePt t="1667" x="2343150" y="5697538"/>
          <p14:tracePt t="1683" x="2351088" y="5705475"/>
          <p14:tracePt t="1867" x="2374900" y="5729288"/>
          <p14:tracePt t="1892" x="2374900" y="5737225"/>
          <p14:tracePt t="1899" x="2381250" y="5745163"/>
          <p14:tracePt t="1923" x="2389188" y="5761038"/>
          <p14:tracePt t="1931" x="2405063" y="5768975"/>
          <p14:tracePt t="1955" x="2405063" y="5784850"/>
          <p14:tracePt t="1963" x="2413000" y="5784850"/>
          <p14:tracePt t="2003" x="2413000" y="5792788"/>
          <p14:tracePt t="2045" x="2420938" y="5799138"/>
          <p14:tracePt t="2083" x="2436813" y="5815013"/>
          <p14:tracePt t="2115" x="2444750" y="5822950"/>
          <p14:tracePt t="2131" x="2452688" y="5830888"/>
          <p14:tracePt t="2147" x="2460625" y="5838825"/>
          <p14:tracePt t="2163" x="2476500" y="5838825"/>
          <p14:tracePt t="2179" x="2484438" y="5846763"/>
          <p14:tracePt t="2211" x="2492375" y="5854700"/>
          <p14:tracePt t="2252" x="2498725" y="5862638"/>
          <p14:tracePt t="2284" x="2506663" y="5862638"/>
          <p14:tracePt t="2555" x="2514600" y="5870575"/>
          <p14:tracePt t="2571" x="2522538" y="5870575"/>
          <p14:tracePt t="2579" x="2530475" y="5870575"/>
          <p14:tracePt t="2893" x="2538413" y="5870575"/>
          <p14:tracePt t="2899" x="2546350" y="5870575"/>
          <p14:tracePt t="2915" x="2562225" y="5870575"/>
          <p14:tracePt t="2931" x="2562225" y="5862638"/>
          <p14:tracePt t="3236" x="2562225" y="5854700"/>
          <p14:tracePt t="3243" x="2570163" y="5854700"/>
          <p14:tracePt t="3251" x="2593975" y="5854700"/>
          <p14:tracePt t="3259" x="2624138" y="5854700"/>
          <p14:tracePt t="3267" x="2655888" y="5854700"/>
          <p14:tracePt t="3275" x="2687638" y="5854700"/>
          <p14:tracePt t="3283" x="2743200" y="5862638"/>
          <p14:tracePt t="3291" x="2797175" y="5870575"/>
          <p14:tracePt t="3299" x="2828925" y="5870575"/>
          <p14:tracePt t="3306" x="2867025" y="5894388"/>
          <p14:tracePt t="3315" x="2898775" y="5902325"/>
          <p14:tracePt t="3323" x="2930525" y="5902325"/>
          <p14:tracePt t="3331" x="2962275" y="5902325"/>
          <p14:tracePt t="3339" x="2986088" y="5902325"/>
          <p14:tracePt t="3347" x="2992438" y="5902325"/>
          <p14:tracePt t="3355" x="3016250" y="5910263"/>
          <p14:tracePt t="3363" x="3040063" y="5910263"/>
          <p14:tracePt t="3379" x="3055938" y="5924550"/>
          <p14:tracePt t="3395" x="3063875" y="5924550"/>
          <p14:tracePt t="3419" x="3071813" y="5932488"/>
          <p14:tracePt t="3451" x="3087688" y="5932488"/>
          <p14:tracePt t="3475" x="3095625" y="5932488"/>
          <p14:tracePt t="3483" x="3109913" y="5932488"/>
          <p14:tracePt t="3499" x="3117850" y="5932488"/>
          <p14:tracePt t="3507" x="3125788" y="5932488"/>
          <p14:tracePt t="3515" x="3141663" y="5932488"/>
          <p14:tracePt t="3523" x="3149600" y="5932488"/>
          <p14:tracePt t="3531" x="3165475" y="5932488"/>
          <p14:tracePt t="3539" x="3173413" y="5932488"/>
          <p14:tracePt t="3547" x="3181350" y="5932488"/>
          <p14:tracePt t="3555" x="3197225" y="5932488"/>
          <p14:tracePt t="3563" x="3221038" y="5932488"/>
          <p14:tracePt t="3571" x="3228975" y="5932488"/>
          <p14:tracePt t="3579" x="3243263" y="5932488"/>
          <p14:tracePt t="3587" x="3251200" y="5932488"/>
          <p14:tracePt t="3595" x="3267075" y="5932488"/>
          <p14:tracePt t="3603" x="3275013" y="5932488"/>
          <p14:tracePt t="3612" x="3290888" y="5932488"/>
          <p14:tracePt t="3619" x="3298825" y="5932488"/>
          <p14:tracePt t="3627" x="3306763" y="5932488"/>
          <p14:tracePt t="3635" x="3314700" y="5932488"/>
          <p14:tracePt t="4107" x="3314700" y="5924550"/>
          <p14:tracePt t="4115" x="3306763" y="5918200"/>
          <p14:tracePt t="4123" x="3298825" y="5902325"/>
          <p14:tracePt t="4131" x="3290888" y="5894388"/>
          <p14:tracePt t="4139" x="3282950" y="5886450"/>
          <p14:tracePt t="4155" x="3282950" y="5878513"/>
          <p14:tracePt t="4163" x="3267075" y="5870575"/>
          <p14:tracePt t="4180" x="3267075" y="5862638"/>
          <p14:tracePt t="4187" x="3259138" y="5862638"/>
          <p14:tracePt t="4499" x="3259138" y="5854700"/>
          <p14:tracePt t="4515" x="3251200" y="5838825"/>
          <p14:tracePt t="4523" x="3243263" y="5838825"/>
          <p14:tracePt t="4531" x="3228975" y="5830888"/>
          <p14:tracePt t="4539" x="3213100" y="5822950"/>
          <p14:tracePt t="4547" x="3197225" y="5815013"/>
          <p14:tracePt t="4555" x="3189288" y="5815013"/>
          <p14:tracePt t="4571" x="3181350" y="5807075"/>
          <p14:tracePt t="4579" x="3173413" y="5799138"/>
          <p14:tracePt t="4587" x="3173413" y="5792788"/>
          <p14:tracePt t="4595" x="3165475" y="5792788"/>
          <p14:tracePt t="4603" x="3149600" y="5792788"/>
          <p14:tracePt t="4619" x="3133725" y="5776913"/>
          <p14:tracePt t="4716" x="3133725" y="5768975"/>
          <p14:tracePt t="4724" x="3133725" y="5761038"/>
          <p14:tracePt t="4731" x="3133725" y="5753100"/>
          <p14:tracePt t="4772" x="3133725" y="5745163"/>
          <p14:tracePt t="9635" x="3133725" y="5737225"/>
          <p14:tracePt t="11011" x="3125788" y="5721350"/>
          <p14:tracePt t="11203" x="3117850" y="5713413"/>
          <p14:tracePt t="11219" x="3117850" y="5697538"/>
          <p14:tracePt t="11908" x="3109913" y="5689600"/>
          <p14:tracePt t="11956" x="3109913" y="5697538"/>
          <p14:tracePt t="11963" x="3103563" y="5705475"/>
          <p14:tracePt t="11988" x="3095625" y="5713413"/>
          <p14:tracePt t="12003" x="3095625" y="5721350"/>
          <p14:tracePt t="12011" x="3087688" y="5721350"/>
          <p14:tracePt t="12051" x="3087688" y="5729288"/>
          <p14:tracePt t="12355" x="3087688" y="5737225"/>
          <p14:tracePt t="12379" x="3079750" y="5737225"/>
          <p14:tracePt t="12612" x="3079750" y="5745163"/>
          <p14:tracePt t="13155" x="3079750" y="5729288"/>
          <p14:tracePt t="13171" x="3079750" y="5721350"/>
          <p14:tracePt t="13195" x="3079750" y="5713413"/>
          <p14:tracePt t="13211" x="3079750" y="5705475"/>
          <p14:tracePt t="13235" x="3079750" y="5697538"/>
          <p14:tracePt t="13267" x="3079750" y="5681663"/>
          <p14:tracePt t="13291" x="3079750" y="5673725"/>
          <p14:tracePt t="13307" x="3079750" y="5659438"/>
          <p14:tracePt t="13324" x="3087688" y="5643563"/>
          <p14:tracePt t="13331" x="3087688" y="5635625"/>
          <p14:tracePt t="13339" x="3095625" y="5627688"/>
          <p14:tracePt t="13347" x="3103563" y="5603875"/>
          <p14:tracePt t="13355" x="3103563" y="5595938"/>
          <p14:tracePt t="13363" x="3109913" y="5572125"/>
          <p14:tracePt t="13371" x="3133725" y="5541963"/>
          <p14:tracePt t="13379" x="3141663" y="5518150"/>
          <p14:tracePt t="13387" x="3141663" y="5486400"/>
          <p14:tracePt t="13395" x="3181350" y="5430838"/>
          <p14:tracePt t="13403" x="3213100" y="5360988"/>
          <p14:tracePt t="13411" x="3243263" y="5291138"/>
          <p14:tracePt t="13419" x="3259138" y="5219700"/>
          <p14:tracePt t="13427" x="3290888" y="5149850"/>
          <p14:tracePt t="13435" x="3306763" y="5048250"/>
          <p14:tracePt t="13443" x="3338513" y="4960938"/>
          <p14:tracePt t="13451" x="3352800" y="4867275"/>
          <p14:tracePt t="13459" x="3384550" y="4781550"/>
          <p14:tracePt t="13466" x="3408363" y="4694238"/>
          <p14:tracePt t="13475" x="3432175" y="4608513"/>
          <p14:tracePt t="13483" x="3440113" y="4514850"/>
          <p14:tracePt t="13491" x="3471863" y="4435475"/>
          <p14:tracePt t="13498" x="3478213" y="4349750"/>
          <p14:tracePt t="13507" x="3502025" y="4240213"/>
          <p14:tracePt t="13515" x="3517900" y="4146550"/>
          <p14:tracePt t="13523" x="3549650" y="4044950"/>
          <p14:tracePt t="13530" x="3557588" y="3957638"/>
          <p14:tracePt t="13539" x="3565525" y="3879850"/>
          <p14:tracePt t="13547" x="3589338" y="3802063"/>
          <p14:tracePt t="13555" x="3611563" y="3722688"/>
          <p14:tracePt t="13563" x="3635375" y="3660775"/>
          <p14:tracePt t="13571" x="3651250" y="3589338"/>
          <p14:tracePt t="13579" x="3683000" y="3527425"/>
          <p14:tracePt t="13587" x="3690938" y="3479800"/>
          <p14:tracePt t="13595" x="3721100" y="3425825"/>
          <p14:tracePt t="13603" x="3752850" y="3370263"/>
          <p14:tracePt t="13611" x="3768725" y="3322638"/>
          <p14:tracePt t="13619" x="3792538" y="3268663"/>
          <p14:tracePt t="13627" x="3800475" y="3228975"/>
          <p14:tracePt t="13635" x="3824288" y="3181350"/>
          <p14:tracePt t="13643" x="3840163" y="3159125"/>
          <p14:tracePt t="13651" x="3862388" y="3119438"/>
          <p14:tracePt t="13659" x="3878263" y="3095625"/>
          <p14:tracePt t="13666" x="3878263" y="3063875"/>
          <p14:tracePt t="13675" x="3902075" y="3025775"/>
          <p14:tracePt t="13683" x="3902075" y="3009900"/>
          <p14:tracePt t="13691" x="3910013" y="2994025"/>
          <p14:tracePt t="13699" x="3917950" y="2962275"/>
          <p14:tracePt t="13707" x="3925888" y="2938463"/>
          <p14:tracePt t="13715" x="3925888" y="2916238"/>
          <p14:tracePt t="13723" x="3933825" y="2900363"/>
          <p14:tracePt t="13731" x="3941763" y="2884488"/>
          <p14:tracePt t="13739" x="3941763" y="2876550"/>
          <p14:tracePt t="13747" x="3941763" y="2852738"/>
          <p14:tracePt t="13755" x="3941763" y="2844800"/>
          <p14:tracePt t="13763" x="3941763" y="2836863"/>
          <p14:tracePt t="13771" x="3941763" y="2820988"/>
          <p14:tracePt t="13787" x="3941763" y="2813050"/>
          <p14:tracePt t="13795" x="3941763" y="2805113"/>
          <p14:tracePt t="13811" x="3941763" y="2798763"/>
          <p14:tracePt t="13908" x="3949700" y="2774950"/>
          <p14:tracePt t="13915" x="3963988" y="2759075"/>
          <p14:tracePt t="13923" x="3995738" y="2735263"/>
          <p14:tracePt t="13931" x="4035425" y="2711450"/>
          <p14:tracePt t="13939" x="4067175" y="2695575"/>
          <p14:tracePt t="13947" x="4089400" y="2681288"/>
          <p14:tracePt t="13955" x="4113213" y="2665413"/>
          <p14:tracePt t="13963" x="4137025" y="2657475"/>
          <p14:tracePt t="13971" x="4152900" y="2641600"/>
          <p14:tracePt t="13979" x="4160838" y="2641600"/>
          <p14:tracePt t="13990" x="4168775" y="2633663"/>
          <p14:tracePt t="13994" x="4192588" y="2625725"/>
          <p14:tracePt t="14003" x="4200525" y="2625725"/>
          <p14:tracePt t="14011" x="4206875" y="2617788"/>
          <p14:tracePt t="14035" x="4214813" y="2617788"/>
          <p14:tracePt t="14283" x="4214813" y="2601913"/>
          <p14:tracePt t="14291" x="4214813" y="2593975"/>
          <p14:tracePt t="14299" x="4222750" y="2570163"/>
          <p14:tracePt t="14307" x="4238625" y="2532063"/>
          <p14:tracePt t="14315" x="4238625" y="2508250"/>
          <p14:tracePt t="14323" x="4246563" y="2476500"/>
          <p14:tracePt t="14331" x="4254500" y="2460625"/>
          <p14:tracePt t="14339" x="4270375" y="2430463"/>
          <p14:tracePt t="14347" x="4278313" y="2406650"/>
          <p14:tracePt t="14356" x="4278313" y="2374900"/>
          <p14:tracePt t="14363" x="4286250" y="2343150"/>
          <p14:tracePt t="14371" x="4310063" y="2305050"/>
          <p14:tracePt t="14379" x="4318000" y="2273300"/>
          <p14:tracePt t="14387" x="4325938" y="2241550"/>
          <p14:tracePt t="14395" x="4332288" y="2209800"/>
          <p14:tracePt t="14403" x="4348163" y="2193925"/>
          <p14:tracePt t="14411" x="4356100" y="2171700"/>
          <p14:tracePt t="14419" x="4356100" y="2147888"/>
          <p14:tracePt t="14427" x="4371975" y="2124075"/>
          <p14:tracePt t="14435" x="4371975" y="2108200"/>
          <p14:tracePt t="14443" x="4371975" y="2092325"/>
          <p14:tracePt t="14451" x="4379913" y="2060575"/>
          <p14:tracePt t="14459" x="4379913" y="2054225"/>
          <p14:tracePt t="14467" x="4379913" y="2038350"/>
          <p14:tracePt t="14475" x="4387850" y="2022475"/>
          <p14:tracePt t="14483" x="4387850" y="2014538"/>
          <p14:tracePt t="14491" x="4387850" y="2006600"/>
          <p14:tracePt t="14499" x="4387850" y="1998663"/>
          <p14:tracePt t="14515" x="4395788" y="1990725"/>
          <p14:tracePt t="14683" x="4395788" y="1982788"/>
          <p14:tracePt t="15292" x="4395788" y="1974850"/>
          <p14:tracePt t="15299" x="4395788" y="1966913"/>
          <p14:tracePt t="15307" x="4395788" y="1958975"/>
          <p14:tracePt t="15323" x="4403725" y="1951038"/>
          <p14:tracePt t="15331" x="4403725" y="1943100"/>
          <p14:tracePt t="15347" x="4403725" y="1935163"/>
          <p14:tracePt t="16163" x="4403725" y="1928813"/>
          <p14:tracePt t="16171" x="4403725" y="1920875"/>
          <p14:tracePt t="16179" x="4403725" y="1912938"/>
          <p14:tracePt t="16187" x="4403725" y="1889125"/>
          <p14:tracePt t="16195" x="4395788" y="1873250"/>
          <p14:tracePt t="16202" x="4395788" y="1857375"/>
          <p14:tracePt t="16211" x="4387850" y="1849438"/>
          <p14:tracePt t="16219" x="4387850" y="1825625"/>
          <p14:tracePt t="16227" x="4379913" y="1795463"/>
          <p14:tracePt t="16235" x="4371975" y="1763713"/>
          <p14:tracePt t="16243" x="4364038" y="1755775"/>
          <p14:tracePt t="16250" x="4356100" y="1731963"/>
          <p14:tracePt t="16259" x="4348163" y="1716088"/>
          <p14:tracePt t="16267" x="4340225" y="1684338"/>
          <p14:tracePt t="16275" x="4332288" y="1670050"/>
          <p14:tracePt t="16283" x="4318000" y="1646238"/>
          <p14:tracePt t="16291" x="4318000" y="1638300"/>
          <p14:tracePt t="16299" x="4310063" y="1614488"/>
          <p14:tracePt t="16307" x="4302125" y="1582738"/>
          <p14:tracePt t="16315" x="4294188" y="1574800"/>
          <p14:tracePt t="16323" x="4278313" y="1552575"/>
          <p14:tracePt t="16331" x="4270375" y="1528763"/>
          <p14:tracePt t="16347" x="4270375" y="1512888"/>
          <p14:tracePt t="16355" x="4262438" y="1481138"/>
          <p14:tracePt t="16363" x="4262438" y="1473200"/>
          <p14:tracePt t="16371" x="4254500" y="1457325"/>
          <p14:tracePt t="16379" x="4246563" y="1449388"/>
          <p14:tracePt t="16387" x="4246563" y="1441450"/>
          <p14:tracePt t="16395" x="4238625" y="1433513"/>
          <p14:tracePt t="16403" x="4238625" y="1419225"/>
          <p14:tracePt t="16411" x="4230688" y="1411288"/>
          <p14:tracePt t="16435" x="4230688" y="1395413"/>
          <p14:tracePt t="16443" x="4222750" y="1387475"/>
          <p14:tracePt t="16467" x="4222750" y="1379538"/>
          <p14:tracePt t="16475" x="4214813" y="1371600"/>
          <p14:tracePt t="16499" x="4214813" y="1363663"/>
          <p14:tracePt t="16507" x="4206875" y="1355725"/>
          <p14:tracePt t="16515" x="4200525" y="1339850"/>
          <p14:tracePt t="16779" x="4200525" y="1347788"/>
          <p14:tracePt t="16787" x="4200525" y="1355725"/>
          <p14:tracePt t="16795" x="4200525" y="1371600"/>
          <p14:tracePt t="16803" x="4200525" y="1379538"/>
          <p14:tracePt t="16811" x="4200525" y="1387475"/>
          <p14:tracePt t="16819" x="4200525" y="1395413"/>
          <p14:tracePt t="16835" x="4200525" y="1403350"/>
          <p14:tracePt t="16843" x="4200525" y="1411288"/>
          <p14:tracePt t="16851" x="4200525" y="1419225"/>
          <p14:tracePt t="16867" x="4200525" y="1433513"/>
          <p14:tracePt t="16889" x="4200525" y="1441450"/>
          <p14:tracePt t="16892" x="4206875" y="1449388"/>
          <p14:tracePt t="17236" x="4206875" y="1457325"/>
          <p14:tracePt t="17587" x="4214813" y="1457325"/>
          <p14:tracePt t="17756" x="4222750" y="1457325"/>
          <p14:tracePt t="17772" x="4222750" y="1441450"/>
          <p14:tracePt t="17796" x="4230688" y="1433513"/>
          <p14:tracePt t="17819" x="4230688" y="1419225"/>
          <p14:tracePt t="18276" x="4238625" y="1419225"/>
          <p14:tracePt t="18588" x="4238625" y="1411288"/>
          <p14:tracePt t="18628" x="4238625" y="1403350"/>
          <p14:tracePt t="18956" x="4238625" y="1395413"/>
          <p14:tracePt t="19628" x="4246563" y="1411288"/>
          <p14:tracePt t="19651" x="4238625" y="1427163"/>
          <p14:tracePt t="19659" x="4222750" y="1427163"/>
          <p14:tracePt t="19667" x="4200525" y="1441450"/>
          <p14:tracePt t="19675" x="4192588" y="1441450"/>
          <p14:tracePt t="19683" x="4168775" y="1441450"/>
          <p14:tracePt t="19691" x="4152900" y="1441450"/>
          <p14:tracePt t="19699" x="4144963" y="1441450"/>
          <p14:tracePt t="19707" x="4137025" y="1441450"/>
          <p14:tracePt t="19715" x="4129088" y="1441450"/>
          <p14:tracePt t="19731" x="4121150" y="1449388"/>
          <p14:tracePt t="19780" x="4105275" y="1449388"/>
          <p14:tracePt t="19787" x="4105275" y="1457325"/>
          <p14:tracePt t="19803" x="4097338" y="1473200"/>
          <p14:tracePt t="19811" x="4097338" y="1489075"/>
          <p14:tracePt t="19827" x="4089400" y="1512888"/>
          <p14:tracePt t="19843" x="4089400" y="1520825"/>
          <p14:tracePt t="19859" x="4089400" y="1528763"/>
          <p14:tracePt t="19867" x="4089400" y="1544638"/>
          <p14:tracePt t="19883" x="4089400" y="1566863"/>
          <p14:tracePt t="19899" x="4097338" y="1566863"/>
          <p14:tracePt t="19907" x="4121150" y="1574800"/>
          <p14:tracePt t="19915" x="4144963" y="1574800"/>
          <p14:tracePt t="19922" x="4160838" y="1574800"/>
          <p14:tracePt t="19931" x="4176713" y="1574800"/>
          <p14:tracePt t="19939" x="4200525" y="1574800"/>
          <p14:tracePt t="19947" x="4222750" y="1574800"/>
          <p14:tracePt t="19955" x="4246563" y="1574800"/>
          <p14:tracePt t="19977" x="4270375" y="1582738"/>
          <p14:tracePt t="19979" x="4294188" y="1590675"/>
          <p14:tracePt t="19987" x="4302125" y="1606550"/>
          <p14:tracePt t="19995" x="4310063" y="1614488"/>
          <p14:tracePt t="20003" x="4325938" y="1630363"/>
          <p14:tracePt t="20011" x="4340225" y="1670050"/>
          <p14:tracePt t="20019" x="4340225" y="1677988"/>
          <p14:tracePt t="47779" x="4371975" y="1630363"/>
          <p14:tracePt t="47787" x="4395788" y="1582738"/>
          <p14:tracePt t="47795" x="4449763" y="1552575"/>
          <p14:tracePt t="47803" x="4489450" y="1528763"/>
          <p14:tracePt t="47811" x="4529138" y="1504950"/>
          <p14:tracePt t="47820" x="4545013" y="1504950"/>
          <p14:tracePt t="47907" x="4552950" y="1504950"/>
          <p14:tracePt t="47915" x="4560888" y="1504950"/>
          <p14:tracePt t="47923" x="4560888" y="1520825"/>
          <p14:tracePt t="47931" x="4560888" y="1544638"/>
          <p14:tracePt t="47939" x="4560888" y="1566863"/>
          <p14:tracePt t="47947" x="4560888" y="1590675"/>
          <p14:tracePt t="47955" x="4552950" y="1606550"/>
          <p14:tracePt t="47963" x="4545013" y="1614488"/>
          <p14:tracePt t="47971" x="4537075" y="1638300"/>
          <p14:tracePt t="47979" x="4521200" y="1646238"/>
          <p14:tracePt t="47987" x="4497388" y="1662113"/>
          <p14:tracePt t="47995" x="4489450" y="1677988"/>
          <p14:tracePt t="48003" x="4465638" y="1684338"/>
          <p14:tracePt t="48011" x="4457700" y="1700213"/>
          <p14:tracePt t="48019" x="4443413" y="1708150"/>
          <p14:tracePt t="48027" x="4427538" y="1716088"/>
          <p14:tracePt t="48035" x="4427538" y="1724025"/>
          <p14:tracePt t="48043" x="4419600" y="1739900"/>
          <p14:tracePt t="48051" x="4411663" y="1739900"/>
          <p14:tracePt t="48059" x="4411663" y="1747838"/>
          <p14:tracePt t="48067" x="4411663" y="1755775"/>
          <p14:tracePt t="48075" x="4403725" y="1763713"/>
          <p14:tracePt t="48083" x="4403725" y="1771650"/>
          <p14:tracePt t="48099" x="4403725" y="1779588"/>
          <p14:tracePt t="48115" x="4387850" y="1795463"/>
          <p14:tracePt t="48123" x="4387850" y="1803400"/>
          <p14:tracePt t="48131" x="4379913" y="1809750"/>
          <p14:tracePt t="48139" x="4371975" y="1825625"/>
          <p14:tracePt t="48147" x="4364038" y="1833563"/>
          <p14:tracePt t="48155" x="4356100" y="1849438"/>
          <p14:tracePt t="48163" x="4348163" y="1873250"/>
          <p14:tracePt t="48171" x="4332288" y="1897063"/>
          <p14:tracePt t="48179" x="4325938" y="1912938"/>
          <p14:tracePt t="48187" x="4318000" y="1928813"/>
          <p14:tracePt t="48195" x="4294188" y="1951038"/>
          <p14:tracePt t="48204" x="4294188" y="1974850"/>
          <p14:tracePt t="48211" x="4262438" y="1998663"/>
          <p14:tracePt t="48219" x="4262438" y="2006600"/>
          <p14:tracePt t="48227" x="4254500" y="2030413"/>
          <p14:tracePt t="48235" x="4230688" y="2046288"/>
          <p14:tracePt t="48243" x="4222750" y="2054225"/>
          <p14:tracePt t="48251" x="4214813" y="2068513"/>
          <p14:tracePt t="48267" x="4206875" y="2084388"/>
          <p14:tracePt t="48275" x="4200525" y="2092325"/>
          <p14:tracePt t="48291" x="4200525" y="2108200"/>
          <p14:tracePt t="48315" x="4200525" y="2116138"/>
          <p14:tracePt t="48699" x="4200525" y="2132013"/>
          <p14:tracePt t="48723" x="4192588" y="2147888"/>
          <p14:tracePt t="49596" x="4192588" y="2155825"/>
          <p14:tracePt t="49667" x="4200525" y="2163763"/>
          <p14:tracePt t="49716" x="4214813" y="2171700"/>
          <p14:tracePt t="49875" x="4222750" y="2171700"/>
          <p14:tracePt t="50107" x="4230688" y="2171700"/>
          <p14:tracePt t="50219" x="4238625" y="2171700"/>
          <p14:tracePt t="50235" x="4238625" y="2179638"/>
          <p14:tracePt t="50251" x="4238625" y="2185988"/>
          <p14:tracePt t="50276" x="4238625" y="2193925"/>
          <p14:tracePt t="50292" x="4246563" y="2209800"/>
          <p14:tracePt t="50307" x="4254500" y="2209800"/>
          <p14:tracePt t="50339" x="4262438" y="2209800"/>
          <p14:tracePt t="50347" x="4270375" y="2217738"/>
          <p14:tracePt t="50355" x="4278313" y="2217738"/>
          <p14:tracePt t="50371" x="4286250" y="2217738"/>
          <p14:tracePt t="50379" x="4294188" y="2217738"/>
          <p14:tracePt t="50387" x="4302125" y="2217738"/>
          <p14:tracePt t="50403" x="4318000" y="2217738"/>
          <p14:tracePt t="50411" x="4325938" y="2217738"/>
          <p14:tracePt t="50419" x="4332288" y="2217738"/>
          <p14:tracePt t="50427" x="4348163" y="2217738"/>
          <p14:tracePt t="50434" x="4356100" y="2217738"/>
          <p14:tracePt t="50443" x="4379913" y="2217738"/>
          <p14:tracePt t="50451" x="4403725" y="2217738"/>
          <p14:tracePt t="50459" x="4411663" y="2217738"/>
          <p14:tracePt t="50467" x="4435475" y="2217738"/>
          <p14:tracePt t="50475" x="4443413" y="2217738"/>
          <p14:tracePt t="50483" x="4457700" y="2217738"/>
          <p14:tracePt t="50491" x="4489450" y="2217738"/>
          <p14:tracePt t="50499" x="4497388" y="2217738"/>
          <p14:tracePt t="50507" x="4521200" y="2217738"/>
          <p14:tracePt t="50515" x="4545013" y="2217738"/>
          <p14:tracePt t="50523" x="4552950" y="2217738"/>
          <p14:tracePt t="50531" x="4575175" y="2217738"/>
          <p14:tracePt t="50539" x="4598988" y="2217738"/>
          <p14:tracePt t="50547" x="4606925" y="2217738"/>
          <p14:tracePt t="50555" x="4630738" y="2209800"/>
          <p14:tracePt t="50563" x="4646613" y="2209800"/>
          <p14:tracePt t="50571" x="4654550" y="2209800"/>
          <p14:tracePt t="50579" x="4662488" y="2209800"/>
          <p14:tracePt t="50587" x="4678363" y="2209800"/>
          <p14:tracePt t="50595" x="4694238" y="2209800"/>
          <p14:tracePt t="50603" x="4708525" y="2201863"/>
          <p14:tracePt t="50611" x="4724400" y="2201863"/>
          <p14:tracePt t="50619" x="4748213" y="2193925"/>
          <p14:tracePt t="50627" x="4764088" y="2193925"/>
          <p14:tracePt t="50635" x="4795838" y="2193925"/>
          <p14:tracePt t="50643" x="4811713" y="2185988"/>
          <p14:tracePt t="50651" x="4833938" y="2179638"/>
          <p14:tracePt t="50659" x="4857750" y="2179638"/>
          <p14:tracePt t="50667" x="4873625" y="2171700"/>
          <p14:tracePt t="50675" x="4897438" y="2163763"/>
          <p14:tracePt t="50683" x="4921250" y="2155825"/>
          <p14:tracePt t="50691" x="4929188" y="2155825"/>
          <p14:tracePt t="50699" x="4951413" y="2147888"/>
          <p14:tracePt t="50707" x="4959350" y="2139950"/>
          <p14:tracePt t="50715" x="4983163" y="2132013"/>
          <p14:tracePt t="50723" x="4999038" y="2124075"/>
          <p14:tracePt t="50731" x="5014913" y="2116138"/>
          <p14:tracePt t="50739" x="5038725" y="2116138"/>
          <p14:tracePt t="50747" x="5054600" y="2100263"/>
          <p14:tracePt t="50755" x="5068888" y="2092325"/>
          <p14:tracePt t="50763" x="5100638" y="2084388"/>
          <p14:tracePt t="50770" x="5124450" y="2084388"/>
          <p14:tracePt t="50779" x="5156200" y="2084388"/>
          <p14:tracePt t="50787" x="5172075" y="2076450"/>
          <p14:tracePt t="50795" x="5186363" y="2076450"/>
          <p14:tracePt t="50803" x="5210175" y="2060575"/>
          <p14:tracePt t="50811" x="5218113" y="2060575"/>
          <p14:tracePt t="50819" x="5265738" y="2054225"/>
          <p14:tracePt t="50827" x="5273675" y="2054225"/>
          <p14:tracePt t="50835" x="5289550" y="2046288"/>
          <p14:tracePt t="50843" x="5311775" y="2038350"/>
          <p14:tracePt t="50851" x="5327650" y="2030413"/>
          <p14:tracePt t="50859" x="5351463" y="2022475"/>
          <p14:tracePt t="50867" x="5375275" y="2022475"/>
          <p14:tracePt t="50875" x="5383213" y="2014538"/>
          <p14:tracePt t="50883" x="5399088" y="2014538"/>
          <p14:tracePt t="50894" x="5414963" y="1998663"/>
          <p14:tracePt t="50899" x="5429250" y="1998663"/>
          <p14:tracePt t="50907" x="5445125" y="1990725"/>
          <p14:tracePt t="50923" x="5461000" y="1990725"/>
          <p14:tracePt t="50931" x="5468938" y="1990725"/>
          <p14:tracePt t="50947" x="5476875" y="1990725"/>
          <p14:tracePt t="50955" x="5484813" y="1990725"/>
          <p14:tracePt t="50963" x="5492750" y="1990725"/>
          <p14:tracePt t="50987" x="5500688" y="1990725"/>
          <p14:tracePt t="51003" x="5516563" y="1990725"/>
          <p14:tracePt t="51019" x="5532438" y="1990725"/>
          <p14:tracePt t="51035" x="5546725" y="2006600"/>
          <p14:tracePt t="51051" x="5554663" y="2006600"/>
          <p14:tracePt t="51059" x="5570538" y="2022475"/>
          <p14:tracePt t="51083" x="5586413" y="2022475"/>
          <p14:tracePt t="51099" x="5594350" y="2022475"/>
          <p14:tracePt t="51115" x="5602288" y="2022475"/>
          <p14:tracePt t="51124" x="5610225" y="2022475"/>
          <p14:tracePt t="51131" x="5618163" y="2022475"/>
          <p14:tracePt t="51147" x="5626100" y="2022475"/>
          <p14:tracePt t="51163" x="5641975" y="2030413"/>
          <p14:tracePt t="51180" x="5649913" y="2038350"/>
          <p14:tracePt t="51187" x="5665788" y="2038350"/>
          <p14:tracePt t="51195" x="5680075" y="2054225"/>
          <p14:tracePt t="51211" x="5695950" y="2054225"/>
          <p14:tracePt t="51219" x="5703888" y="2060575"/>
          <p14:tracePt t="51227" x="5719763" y="2060575"/>
          <p14:tracePt t="51252" x="5735638" y="2060575"/>
          <p14:tracePt t="51259" x="5759450" y="2068513"/>
          <p14:tracePt t="51316" x="5767388" y="2076450"/>
          <p14:tracePt t="51331" x="5767388" y="2084388"/>
          <p14:tracePt t="51339" x="5775325" y="2084388"/>
          <p14:tracePt t="51347" x="5783263" y="2084388"/>
          <p14:tracePt t="51355" x="5791200" y="2092325"/>
          <p14:tracePt t="51379" x="5797550" y="2100263"/>
          <p14:tracePt t="51480" x="5805488" y="2100263"/>
          <p14:tracePt t="51491" x="5813425" y="2108200"/>
          <p14:tracePt t="51499" x="5813425" y="2116138"/>
          <p14:tracePt t="51507" x="5821363" y="2124075"/>
          <p14:tracePt t="51531" x="5829300" y="2139950"/>
          <p14:tracePt t="51547" x="5837238" y="2155825"/>
          <p14:tracePt t="51571" x="5845175" y="2163763"/>
          <p14:tracePt t="51587" x="5845175" y="2171700"/>
          <p14:tracePt t="51635" x="5845175" y="2179638"/>
          <p14:tracePt t="51643" x="5845175" y="2185988"/>
          <p14:tracePt t="51667" x="5845175" y="2193925"/>
          <p14:tracePt t="51691" x="5845175" y="2209800"/>
          <p14:tracePt t="51715" x="5845175" y="2217738"/>
          <p14:tracePt t="51859" x="5853113" y="2209800"/>
          <p14:tracePt t="51988" x="5861050" y="2209800"/>
          <p14:tracePt t="52188" x="5861050" y="2217738"/>
          <p14:tracePt t="52203" x="5861050" y="2225675"/>
          <p14:tracePt t="52227" x="5868988" y="2233613"/>
          <p14:tracePt t="52243" x="5868988" y="2241550"/>
          <p14:tracePt t="52571" x="5868988" y="2257425"/>
          <p14:tracePt t="52579" x="5868988" y="2265363"/>
          <p14:tracePt t="52587" x="5868988" y="2281238"/>
          <p14:tracePt t="52595" x="5868988" y="2289175"/>
          <p14:tracePt t="52603" x="5868988" y="2297113"/>
          <p14:tracePt t="52611" x="5868988" y="2305050"/>
          <p14:tracePt t="52618" x="5868988" y="2311400"/>
          <p14:tracePt t="52644" x="5868988" y="2319338"/>
          <p14:tracePt t="52771" x="5868988" y="2335213"/>
          <p14:tracePt t="52779" x="5876925" y="2343150"/>
          <p14:tracePt t="52787" x="5876925" y="2351088"/>
          <p14:tracePt t="52795" x="5876925" y="2366963"/>
          <p14:tracePt t="52803" x="5884863" y="2374900"/>
          <p14:tracePt t="52811" x="5892800" y="2390775"/>
          <p14:tracePt t="52819" x="5892800" y="2398713"/>
          <p14:tracePt t="52827" x="5892800" y="2406650"/>
          <p14:tracePt t="52835" x="5892800" y="2414588"/>
          <p14:tracePt t="52859" x="5900738" y="2422525"/>
          <p14:tracePt t="52987" x="5900738" y="2414588"/>
          <p14:tracePt t="52995" x="5900738" y="2406650"/>
          <p14:tracePt t="53172" x="5915025" y="2390775"/>
          <p14:tracePt t="53213" x="5922963" y="2382838"/>
          <p14:tracePt t="53235" x="5930900" y="2374900"/>
          <p14:tracePt t="53260" x="5930900" y="2366963"/>
          <p14:tracePt t="53284" x="5930900" y="2359025"/>
          <p14:tracePt t="53307" x="5938838" y="2351088"/>
          <p14:tracePt t="53323" x="5946775" y="2335213"/>
          <p14:tracePt t="53780" x="5938838" y="2335213"/>
          <p14:tracePt t="53787" x="5930900" y="2327275"/>
          <p14:tracePt t="53795" x="5915025" y="2311400"/>
          <p14:tracePt t="53803" x="5908675" y="2305050"/>
          <p14:tracePt t="53819" x="5900738" y="2289175"/>
          <p14:tracePt t="53827" x="5892800" y="2281238"/>
          <p14:tracePt t="53835" x="5884863" y="2257425"/>
          <p14:tracePt t="53843" x="5876925" y="2249488"/>
          <p14:tracePt t="53851" x="5861050" y="2233613"/>
          <p14:tracePt t="53859" x="5853113" y="2217738"/>
          <p14:tracePt t="53867" x="5837238" y="2209800"/>
          <p14:tracePt t="53875" x="5821363" y="2193925"/>
          <p14:tracePt t="53883" x="5805488" y="2185988"/>
          <p14:tracePt t="53891" x="5775325" y="2179638"/>
          <p14:tracePt t="53899" x="5751513" y="2171700"/>
          <p14:tracePt t="53907" x="5727700" y="2163763"/>
          <p14:tracePt t="53915" x="5711825" y="2163763"/>
          <p14:tracePt t="53923" x="5688013" y="2163763"/>
          <p14:tracePt t="53931" x="5657850" y="2163763"/>
          <p14:tracePt t="53943" x="5626100" y="2163763"/>
          <p14:tracePt t="53947" x="5594350" y="2163763"/>
          <p14:tracePt t="53955" x="5562600" y="2163763"/>
          <p14:tracePt t="53964" x="5532438" y="2163763"/>
          <p14:tracePt t="53971" x="5484813" y="2163763"/>
          <p14:tracePt t="53979" x="5437188" y="2163763"/>
          <p14:tracePt t="53987" x="5391150" y="2163763"/>
          <p14:tracePt t="53995" x="5351463" y="2163763"/>
          <p14:tracePt t="54003" x="5303838" y="2163763"/>
          <p14:tracePt t="54011" x="5273675" y="2163763"/>
          <p14:tracePt t="54019" x="5218113" y="2163763"/>
          <p14:tracePt t="54028" x="5180013" y="2147888"/>
          <p14:tracePt t="54035" x="5164138" y="2139950"/>
          <p14:tracePt t="54043" x="5148263" y="2139950"/>
          <p14:tracePt t="54051" x="5124450" y="2132013"/>
          <p14:tracePt t="54059" x="5116513" y="2132013"/>
          <p14:tracePt t="54067" x="5100638" y="2132013"/>
          <p14:tracePt t="54075" x="5076825" y="2124075"/>
          <p14:tracePt t="54083" x="5060950" y="2108200"/>
          <p14:tracePt t="54099" x="5038725" y="2108200"/>
          <p14:tracePt t="54107" x="5022850" y="2092325"/>
          <p14:tracePt t="54115" x="4999038" y="2084388"/>
          <p14:tracePt t="54123" x="4967288" y="2068513"/>
          <p14:tracePt t="54131" x="4951413" y="2054225"/>
          <p14:tracePt t="54139" x="4943475" y="2054225"/>
          <p14:tracePt t="54147" x="4921250" y="2054225"/>
          <p14:tracePt t="54155" x="4913313" y="2046288"/>
          <p14:tracePt t="54163" x="4905375" y="2046288"/>
          <p14:tracePt t="54171" x="4897438" y="2046288"/>
          <p14:tracePt t="54179" x="4889500" y="2046288"/>
          <p14:tracePt t="54187" x="4881563" y="2046288"/>
          <p14:tracePt t="54203" x="4873625" y="2046288"/>
          <p14:tracePt t="54219" x="4865688" y="2046288"/>
          <p14:tracePt t="54235" x="4849813" y="2046288"/>
          <p14:tracePt t="54243" x="4841875" y="2046288"/>
          <p14:tracePt t="54251" x="4833938" y="2046288"/>
          <p14:tracePt t="54308" x="4826000" y="2046288"/>
          <p14:tracePt t="54315" x="4826000" y="2054225"/>
          <p14:tracePt t="54323" x="4818063" y="2054225"/>
          <p14:tracePt t="54331" x="4811713" y="2054225"/>
          <p14:tracePt t="54338" x="4803775" y="2054225"/>
          <p14:tracePt t="54347" x="4795838" y="2060575"/>
          <p14:tracePt t="54355" x="4779963" y="2060575"/>
          <p14:tracePt t="54363" x="4764088" y="2060575"/>
          <p14:tracePt t="54370" x="4740275" y="2060575"/>
          <p14:tracePt t="54379" x="4716463" y="2060575"/>
          <p14:tracePt t="54387" x="4700588" y="2076450"/>
          <p14:tracePt t="54395" x="4686300" y="2076450"/>
          <p14:tracePt t="54403" x="4654550" y="2084388"/>
          <p14:tracePt t="54411" x="4638675" y="2092325"/>
          <p14:tracePt t="54419" x="4598988" y="2108200"/>
          <p14:tracePt t="54427" x="4583113" y="2116138"/>
          <p14:tracePt t="54435" x="4552950" y="2124075"/>
          <p14:tracePt t="54444" x="4513263" y="2147888"/>
          <p14:tracePt t="54451" x="4457700" y="2163763"/>
          <p14:tracePt t="54460" x="4427538" y="2185988"/>
          <p14:tracePt t="54467" x="4371975" y="2201863"/>
          <p14:tracePt t="54477" x="4332288" y="2225675"/>
          <p14:tracePt t="54483" x="4286250" y="2241550"/>
          <p14:tracePt t="54491" x="4246563" y="2249488"/>
          <p14:tracePt t="54499" x="4206875" y="2257425"/>
          <p14:tracePt t="54506" x="4192588" y="2265363"/>
          <p14:tracePt t="54515" x="4184650" y="2265363"/>
          <p14:tracePt t="54603" x="4206875" y="2265363"/>
          <p14:tracePt t="54611" x="4238625" y="2249488"/>
          <p14:tracePt t="54619" x="4278313" y="2225675"/>
          <p14:tracePt t="54627" x="4318000" y="2217738"/>
          <p14:tracePt t="54635" x="4364038" y="2201863"/>
          <p14:tracePt t="54643" x="4411663" y="2185988"/>
          <p14:tracePt t="54651" x="4473575" y="2171700"/>
          <p14:tracePt t="54659" x="4521200" y="2163763"/>
          <p14:tracePt t="54667" x="4591050" y="2155825"/>
          <p14:tracePt t="54675" x="4638675" y="2139950"/>
          <p14:tracePt t="54683" x="4670425" y="2139950"/>
          <p14:tracePt t="54691" x="4716463" y="2139950"/>
          <p14:tracePt t="54699" x="4779963" y="2124075"/>
          <p14:tracePt t="54707" x="4818063" y="2116138"/>
          <p14:tracePt t="54715" x="4857750" y="2116138"/>
          <p14:tracePt t="54723" x="4889500" y="2108200"/>
          <p14:tracePt t="54731" x="4921250" y="2108200"/>
          <p14:tracePt t="54739" x="4959350" y="2100263"/>
          <p14:tracePt t="54747" x="4983163" y="2092325"/>
          <p14:tracePt t="54755" x="5022850" y="2092325"/>
          <p14:tracePt t="54763" x="5068888" y="2076450"/>
          <p14:tracePt t="54771" x="5100638" y="2068513"/>
          <p14:tracePt t="54779" x="5156200" y="2068513"/>
          <p14:tracePt t="54786" x="5202238" y="2060575"/>
          <p14:tracePt t="54795" x="5241925" y="2060575"/>
          <p14:tracePt t="54802" x="5273675" y="2060575"/>
          <p14:tracePt t="54811" x="5343525" y="2038350"/>
          <p14:tracePt t="54819" x="5375275" y="2038350"/>
          <p14:tracePt t="54827" x="5407025" y="2038350"/>
          <p14:tracePt t="54835" x="5422900" y="2030413"/>
          <p14:tracePt t="54844" x="5453063" y="2030413"/>
          <p14:tracePt t="54851" x="5476875" y="2022475"/>
          <p14:tracePt t="54858" x="5500688" y="2022475"/>
          <p14:tracePt t="54867" x="5524500" y="2022475"/>
          <p14:tracePt t="54875" x="5546725" y="2022475"/>
          <p14:tracePt t="54883" x="5562600" y="2022475"/>
          <p14:tracePt t="54894" x="5570538" y="2022475"/>
          <p14:tracePt t="54899" x="5594350" y="2022475"/>
          <p14:tracePt t="54907" x="5610225" y="2022475"/>
          <p14:tracePt t="54915" x="5618163" y="2022475"/>
          <p14:tracePt t="54923" x="5641975" y="2022475"/>
          <p14:tracePt t="54931" x="5665788" y="2022475"/>
          <p14:tracePt t="54939" x="5680075" y="2022475"/>
          <p14:tracePt t="54947" x="5703888" y="2022475"/>
          <p14:tracePt t="54955" x="5727700" y="2006600"/>
          <p14:tracePt t="54963" x="5743575" y="2006600"/>
          <p14:tracePt t="54971" x="5751513" y="2006600"/>
          <p14:tracePt t="54979" x="5775325" y="1998663"/>
          <p14:tracePt t="54987" x="5791200" y="1998663"/>
          <p14:tracePt t="54995" x="5797550" y="1990725"/>
          <p14:tracePt t="55003" x="5805488" y="1990725"/>
          <p14:tracePt t="55011" x="5813425" y="1982788"/>
          <p14:tracePt t="55035" x="5821363" y="1982788"/>
          <p14:tracePt t="55068" x="5837238" y="1982788"/>
          <p14:tracePt t="55083" x="5845175" y="1982788"/>
          <p14:tracePt t="55091" x="5861050" y="1982788"/>
          <p14:tracePt t="55099" x="5868988" y="1990725"/>
          <p14:tracePt t="55107" x="5892800" y="1998663"/>
          <p14:tracePt t="55115" x="5892800" y="2014538"/>
          <p14:tracePt t="55122" x="5900738" y="2014538"/>
          <p14:tracePt t="55131" x="5908675" y="2022475"/>
          <p14:tracePt t="55139" x="5915025" y="2038350"/>
          <p14:tracePt t="55147" x="5922963" y="2038350"/>
          <p14:tracePt t="55155" x="5922963" y="2046288"/>
          <p14:tracePt t="55164" x="5930900" y="2046288"/>
          <p14:tracePt t="55171" x="5938838" y="2060575"/>
          <p14:tracePt t="55180" x="5946775" y="2060575"/>
          <p14:tracePt t="55195" x="5946775" y="2068513"/>
          <p14:tracePt t="55203" x="5962650" y="2084388"/>
          <p14:tracePt t="55227" x="5970588" y="2084388"/>
          <p14:tracePt t="55235" x="5970588" y="2092325"/>
          <p14:tracePt t="55243" x="5986463" y="2108200"/>
          <p14:tracePt t="55251" x="5994400" y="2116138"/>
          <p14:tracePt t="55259" x="6010275" y="2132013"/>
          <p14:tracePt t="55275" x="6026150" y="2139950"/>
          <p14:tracePt t="55283" x="6026150" y="2147888"/>
          <p14:tracePt t="55291" x="6034088" y="2163763"/>
          <p14:tracePt t="55299" x="6040438" y="2171700"/>
          <p14:tracePt t="55307" x="6040438" y="2179638"/>
          <p14:tracePt t="55315" x="6040438" y="2185988"/>
          <p14:tracePt t="55323" x="6040438" y="2193925"/>
          <p14:tracePt t="55331" x="6040438" y="2209800"/>
          <p14:tracePt t="55347" x="6040438" y="2225675"/>
          <p14:tracePt t="55355" x="6040438" y="2233613"/>
          <p14:tracePt t="55371" x="6040438" y="2249488"/>
          <p14:tracePt t="55411" x="6040438" y="2257425"/>
          <p14:tracePt t="55419" x="6040438" y="2273300"/>
          <p14:tracePt t="55427" x="6010275" y="2289175"/>
          <p14:tracePt t="55435" x="5986463" y="2297113"/>
          <p14:tracePt t="66100" x="5978525" y="2273300"/>
          <p14:tracePt t="66108" x="5970588" y="2155825"/>
          <p14:tracePt t="66115" x="5938838" y="2006600"/>
          <p14:tracePt t="66124" x="5900738" y="1755775"/>
          <p14:tracePt t="66131" x="5861050" y="1489075"/>
          <p14:tracePt t="66139" x="5791200" y="1176338"/>
          <p14:tracePt t="66147" x="5719763" y="885825"/>
          <p14:tracePt t="66155" x="5665788" y="650875"/>
          <p14:tracePt t="66163" x="5554663" y="368300"/>
          <p14:tracePt t="66171" x="5500688" y="195263"/>
          <p14:tracePt t="66179" x="5453063" y="61913"/>
          <p14:tracePt t="66443" x="4332288" y="109538"/>
          <p14:tracePt t="66451" x="4246563" y="203200"/>
          <p14:tracePt t="66459" x="4129088" y="312738"/>
          <p14:tracePt t="66467" x="4043363" y="392113"/>
          <p14:tracePt t="66475" x="3886200" y="493713"/>
          <p14:tracePt t="66482" x="3784600" y="549275"/>
          <p14:tracePt t="66491" x="3659188" y="619125"/>
          <p14:tracePt t="66499" x="3517900" y="696913"/>
          <p14:tracePt t="66508" x="3463925" y="760413"/>
          <p14:tracePt t="66515" x="3400425" y="808038"/>
          <p14:tracePt t="66524" x="3352800" y="854075"/>
          <p14:tracePt t="66531" x="3306763" y="917575"/>
          <p14:tracePt t="66540" x="3267075" y="939800"/>
          <p14:tracePt t="66547" x="3228975" y="979488"/>
          <p14:tracePt t="66555" x="3189288" y="1003300"/>
          <p14:tracePt t="66563" x="3149600" y="1035050"/>
          <p14:tracePt t="66571" x="3133725" y="1073150"/>
          <p14:tracePt t="66579" x="3095625" y="1089025"/>
          <p14:tracePt t="66587" x="3063875" y="1112838"/>
          <p14:tracePt t="66595" x="3024188" y="1128713"/>
          <p14:tracePt t="66603" x="2986088" y="1144588"/>
          <p14:tracePt t="66611" x="2946400" y="1152525"/>
          <p14:tracePt t="66618" x="2898775" y="1168400"/>
          <p14:tracePt t="66627" x="2844800" y="1176338"/>
          <p14:tracePt t="66635" x="2789238" y="1184275"/>
          <p14:tracePt t="66643" x="2727325" y="1190625"/>
          <p14:tracePt t="66651" x="2671763" y="1190625"/>
          <p14:tracePt t="66659" x="2609850" y="1206500"/>
          <p14:tracePt t="66667" x="2554288" y="1222375"/>
          <p14:tracePt t="66675" x="2498725" y="1246188"/>
          <p14:tracePt t="66683" x="2452688" y="1254125"/>
          <p14:tracePt t="66693" x="2413000" y="1262063"/>
          <p14:tracePt t="66699" x="2374900" y="1277938"/>
          <p14:tracePt t="66707" x="2327275" y="1293813"/>
          <p14:tracePt t="66715" x="2279650" y="1323975"/>
          <p14:tracePt t="66723" x="2201863" y="1355725"/>
          <p14:tracePt t="66731" x="2132013" y="1387475"/>
          <p14:tracePt t="66739" x="2068513" y="1411288"/>
          <p14:tracePt t="66747" x="2006600" y="1441450"/>
          <p14:tracePt t="66756" x="1951038" y="1457325"/>
          <p14:tracePt t="66763" x="1895475" y="1489075"/>
          <p14:tracePt t="66771" x="1825625" y="1520825"/>
          <p14:tracePt t="66779" x="1778000" y="1544638"/>
          <p14:tracePt t="66787" x="1739900" y="1558925"/>
          <p14:tracePt t="66795" x="1716088" y="1582738"/>
          <p14:tracePt t="66802" x="1652588" y="1622425"/>
          <p14:tracePt t="66811" x="1630363" y="1638300"/>
          <p14:tracePt t="66818" x="1606550" y="1670050"/>
          <p14:tracePt t="66827" x="1574800" y="1700213"/>
          <p14:tracePt t="66835" x="1535113" y="1731963"/>
          <p14:tracePt t="66843" x="1512888" y="1755775"/>
          <p14:tracePt t="66851" x="1497013" y="1779588"/>
          <p14:tracePt t="66859" x="1473200" y="1809750"/>
          <p14:tracePt t="66867" x="1465263" y="1817688"/>
          <p14:tracePt t="66875" x="1457325" y="1841500"/>
          <p14:tracePt t="66883" x="1457325" y="1849438"/>
          <p14:tracePt t="66891" x="1457325" y="1865313"/>
          <p14:tracePt t="66899" x="1457325" y="1873250"/>
          <p14:tracePt t="66907" x="1457325" y="1889125"/>
          <p14:tracePt t="66915" x="1457325" y="1905000"/>
          <p14:tracePt t="66923" x="1481138" y="1920875"/>
          <p14:tracePt t="66931" x="1504950" y="1920875"/>
          <p14:tracePt t="66939" x="1543050" y="1920875"/>
          <p14:tracePt t="66947" x="1598613" y="1920875"/>
          <p14:tracePt t="66957" x="1652588" y="1920875"/>
          <p14:tracePt t="66963" x="1684338" y="1920875"/>
          <p14:tracePt t="66971" x="1747838" y="1920875"/>
          <p14:tracePt t="66979" x="1801813" y="1920875"/>
          <p14:tracePt t="66987" x="1849438" y="1920875"/>
          <p14:tracePt t="66995" x="1889125" y="1912938"/>
          <p14:tracePt t="67003" x="1903413" y="1912938"/>
          <p14:tracePt t="67011" x="1911350" y="1912938"/>
          <p14:tracePt t="67083" x="1911350" y="1897063"/>
          <p14:tracePt t="67107" x="1903413" y="1897063"/>
          <p14:tracePt t="67115" x="1895475" y="1897063"/>
          <p14:tracePt t="67122" x="1881188" y="1889125"/>
          <p14:tracePt t="67131" x="1881188" y="1881188"/>
          <p14:tracePt t="67139" x="1873250" y="1881188"/>
          <p14:tracePt t="67147" x="1865313" y="1881188"/>
          <p14:tracePt t="67155" x="1849438" y="1881188"/>
          <p14:tracePt t="67163" x="1841500" y="1873250"/>
          <p14:tracePt t="67179" x="1833563" y="1873250"/>
          <p14:tracePt t="67187" x="1809750" y="1873250"/>
          <p14:tracePt t="67195" x="1801813" y="1873250"/>
          <p14:tracePt t="67202" x="1793875" y="1873250"/>
          <p14:tracePt t="67211" x="1785938" y="1873250"/>
          <p14:tracePt t="67218" x="1770063" y="1873250"/>
          <p14:tracePt t="67243" x="1763713" y="1873250"/>
          <p14:tracePt t="67259" x="1755775" y="1873250"/>
          <p14:tracePt t="67307" x="1747838" y="1873250"/>
          <p14:tracePt t="67492" x="1747838" y="1889125"/>
          <p14:tracePt t="67499" x="1747838" y="1905000"/>
          <p14:tracePt t="67507" x="1747838" y="1920875"/>
          <p14:tracePt t="67515" x="1731963" y="1935163"/>
          <p14:tracePt t="67523" x="1724025" y="1951038"/>
          <p14:tracePt t="67531" x="1724025" y="1974850"/>
          <p14:tracePt t="67539" x="1724025" y="1982788"/>
          <p14:tracePt t="67547" x="1716088" y="1982788"/>
          <p14:tracePt t="67555" x="1708150" y="1998663"/>
          <p14:tracePt t="67747" x="1708150" y="2006600"/>
          <p14:tracePt t="67843" x="1708150" y="1998663"/>
          <p14:tracePt t="67851" x="1708150" y="1990725"/>
          <p14:tracePt t="67859" x="1708150" y="1982788"/>
          <p14:tracePt t="67893" x="1708150" y="1974850"/>
          <p14:tracePt t="67940" x="1708150" y="1966913"/>
          <p14:tracePt t="67955" x="1708150" y="1958975"/>
          <p14:tracePt t="68004" x="1700213" y="1958975"/>
          <p14:tracePt t="68035" x="1692275" y="1958975"/>
          <p14:tracePt t="68043" x="1684338" y="1958975"/>
          <p14:tracePt t="68051" x="1676400" y="1966913"/>
          <p14:tracePt t="68059" x="1676400" y="1974850"/>
          <p14:tracePt t="68076" x="1676400" y="1990725"/>
          <p14:tracePt t="68083" x="1676400" y="1998663"/>
          <p14:tracePt t="68091" x="1676400" y="2006600"/>
          <p14:tracePt t="68099" x="1676400" y="2014538"/>
          <p14:tracePt t="68107" x="1668463" y="2030413"/>
          <p14:tracePt t="68125" x="1668463" y="2046288"/>
          <p14:tracePt t="68131" x="1660525" y="2046288"/>
          <p14:tracePt t="68141" x="1652588" y="2054225"/>
          <p14:tracePt t="68156" x="1652588" y="2060575"/>
          <p14:tracePt t="68171" x="1652588" y="2068513"/>
          <p14:tracePt t="68235" x="1652588" y="2076450"/>
          <p14:tracePt t="68251" x="1660525" y="2076450"/>
          <p14:tracePt t="68259" x="1668463" y="2076450"/>
          <p14:tracePt t="68267" x="1676400" y="2076450"/>
          <p14:tracePt t="68291" x="1684338" y="2076450"/>
          <p14:tracePt t="68299" x="1692275" y="2076450"/>
          <p14:tracePt t="68315" x="1708150" y="2084388"/>
          <p14:tracePt t="68331" x="1708150" y="2092325"/>
          <p14:tracePt t="68339" x="1716088" y="2100263"/>
          <p14:tracePt t="68355" x="1724025" y="2108200"/>
          <p14:tracePt t="68371" x="1724025" y="2124075"/>
          <p14:tracePt t="68403" x="1731963" y="2132013"/>
          <p14:tracePt t="68467" x="1739900" y="2132013"/>
          <p14:tracePt t="68483" x="1747838" y="2132013"/>
          <p14:tracePt t="68499" x="1755775" y="2132013"/>
          <p14:tracePt t="68507" x="1763713" y="2132013"/>
          <p14:tracePt t="68523" x="1770063" y="2132013"/>
          <p14:tracePt t="68539" x="1778000" y="2132013"/>
          <p14:tracePt t="68563" x="1785938" y="2132013"/>
          <p14:tracePt t="68587" x="1793875" y="2124075"/>
          <p14:tracePt t="68603" x="1801813" y="2116138"/>
          <p14:tracePt t="68611" x="1809750" y="2108200"/>
          <p14:tracePt t="68619" x="1825625" y="2100263"/>
          <p14:tracePt t="68627" x="1841500" y="2092325"/>
          <p14:tracePt t="68635" x="1857375" y="2076450"/>
          <p14:tracePt t="68643" x="1881188" y="2068513"/>
          <p14:tracePt t="68650" x="1895475" y="2054225"/>
          <p14:tracePt t="68659" x="1911350" y="2046288"/>
          <p14:tracePt t="68667" x="1927225" y="2038350"/>
          <p14:tracePt t="68675" x="1951038" y="2022475"/>
          <p14:tracePt t="68683" x="1958975" y="2022475"/>
          <p14:tracePt t="68694" x="1958975" y="2014538"/>
          <p14:tracePt t="68699" x="1974850" y="2014538"/>
          <p14:tracePt t="68707" x="1982788" y="2006600"/>
          <p14:tracePt t="68715" x="1990725" y="1998663"/>
          <p14:tracePt t="68731" x="1998663" y="1998663"/>
          <p14:tracePt t="68738" x="1998663" y="1990725"/>
          <p14:tracePt t="68747" x="2012950" y="1990725"/>
          <p14:tracePt t="68755" x="2028825" y="1990725"/>
          <p14:tracePt t="68763" x="2044700" y="1990725"/>
          <p14:tracePt t="68771" x="2068513" y="1982788"/>
          <p14:tracePt t="68779" x="2076450" y="1974850"/>
          <p14:tracePt t="68787" x="2092325" y="1966913"/>
          <p14:tracePt t="68795" x="2116138" y="1966913"/>
          <p14:tracePt t="68803" x="2132013" y="1966913"/>
          <p14:tracePt t="68811" x="2138363" y="1958975"/>
          <p14:tracePt t="68819" x="2146300" y="1958975"/>
          <p14:tracePt t="68827" x="2162175" y="1958975"/>
          <p14:tracePt t="68835" x="2170113" y="1958975"/>
          <p14:tracePt t="68843" x="2178050" y="1958975"/>
          <p14:tracePt t="68851" x="2193925" y="1958975"/>
          <p14:tracePt t="68859" x="2209800" y="1958975"/>
          <p14:tracePt t="68867" x="2233613" y="1958975"/>
          <p14:tracePt t="68875" x="2241550" y="1958975"/>
          <p14:tracePt t="68883" x="2255838" y="1966913"/>
          <p14:tracePt t="68891" x="2279650" y="1982788"/>
          <p14:tracePt t="68899" x="2295525" y="1998663"/>
          <p14:tracePt t="68907" x="2303463" y="2014538"/>
          <p14:tracePt t="68915" x="2319338" y="2022475"/>
          <p14:tracePt t="68923" x="2327275" y="2030413"/>
          <p14:tracePt t="68931" x="2335213" y="2054225"/>
          <p14:tracePt t="68939" x="2351088" y="2076450"/>
          <p14:tracePt t="68947" x="2359025" y="2092325"/>
          <p14:tracePt t="68955" x="2359025" y="2100263"/>
          <p14:tracePt t="68963" x="2366963" y="2116138"/>
          <p14:tracePt t="68971" x="2374900" y="2147888"/>
          <p14:tracePt t="68979" x="2389188" y="2155825"/>
          <p14:tracePt t="68987" x="2389188" y="2171700"/>
          <p14:tracePt t="68995" x="2405063" y="2201863"/>
          <p14:tracePt t="69003" x="2413000" y="2233613"/>
          <p14:tracePt t="69011" x="2420938" y="2241550"/>
          <p14:tracePt t="69019" x="2428875" y="2265363"/>
          <p14:tracePt t="69027" x="2452688" y="2305050"/>
          <p14:tracePt t="69035" x="2460625" y="2327275"/>
          <p14:tracePt t="69043" x="2476500" y="2343150"/>
          <p14:tracePt t="69051" x="2476500" y="2351088"/>
          <p14:tracePt t="69059" x="2484438" y="2359025"/>
          <p14:tracePt t="69067" x="2492375" y="2366963"/>
          <p14:tracePt t="69075" x="2492375" y="2382838"/>
          <p14:tracePt t="69091" x="2498725" y="2398713"/>
          <p14:tracePt t="69099" x="2498725" y="2406650"/>
          <p14:tracePt t="69108" x="2498725" y="2414588"/>
          <p14:tracePt t="69123" x="2498725" y="2430463"/>
          <p14:tracePt t="69131" x="2506663" y="2436813"/>
          <p14:tracePt t="69147" x="2514600" y="2444750"/>
          <p14:tracePt t="69163" x="2538413" y="2452688"/>
          <p14:tracePt t="69179" x="2546350" y="2452688"/>
          <p14:tracePt t="69187" x="2554288" y="2452688"/>
          <p14:tracePt t="69203" x="2562225" y="2452688"/>
          <p14:tracePt t="69211" x="2570163" y="2452688"/>
          <p14:tracePt t="69227" x="2578100" y="2452688"/>
          <p14:tracePt t="69243" x="2586038" y="2452688"/>
          <p14:tracePt t="69259" x="2593975" y="2452688"/>
          <p14:tracePt t="69291" x="2601913" y="2452688"/>
          <p14:tracePt t="69299" x="2609850" y="2452688"/>
          <p14:tracePt t="69315" x="2609850" y="2444750"/>
          <p14:tracePt t="69323" x="2617788" y="2444750"/>
          <p14:tracePt t="69339" x="2624138" y="2444750"/>
          <p14:tracePt t="69355" x="2624138" y="2436813"/>
          <p14:tracePt t="69379" x="2640013" y="2436813"/>
          <p14:tracePt t="69387" x="2640013" y="2430463"/>
          <p14:tracePt t="69411" x="2647950" y="2430463"/>
          <p14:tracePt t="69419" x="2663825" y="2430463"/>
          <p14:tracePt t="69428" x="2671763" y="2430463"/>
          <p14:tracePt t="69435" x="2679700" y="2430463"/>
          <p14:tracePt t="69443" x="2695575" y="2422525"/>
          <p14:tracePt t="69451" x="2711450" y="2414588"/>
          <p14:tracePt t="69467" x="2727325" y="2406650"/>
          <p14:tracePt t="69474" x="2749550" y="2398713"/>
          <p14:tracePt t="69483" x="2765425" y="2390775"/>
          <p14:tracePt t="69491" x="2789238" y="2374900"/>
          <p14:tracePt t="69499" x="2813050" y="2366963"/>
          <p14:tracePt t="69507" x="2860675" y="2343150"/>
          <p14:tracePt t="69515" x="2882900" y="2335213"/>
          <p14:tracePt t="69523" x="2914650" y="2319338"/>
          <p14:tracePt t="69531" x="2938463" y="2305050"/>
          <p14:tracePt t="69539" x="2954338" y="2297113"/>
          <p14:tracePt t="69547" x="2986088" y="2273300"/>
          <p14:tracePt t="69555" x="3000375" y="2273300"/>
          <p14:tracePt t="69563" x="3016250" y="2265363"/>
          <p14:tracePt t="69571" x="3024188" y="2249488"/>
          <p14:tracePt t="69579" x="3040063" y="2249488"/>
          <p14:tracePt t="69587" x="3063875" y="2241550"/>
          <p14:tracePt t="69595" x="3071813" y="2233613"/>
          <p14:tracePt t="69603" x="3079750" y="2233613"/>
          <p14:tracePt t="69611" x="3095625" y="2233613"/>
          <p14:tracePt t="69618" x="3095625" y="2225675"/>
          <p14:tracePt t="69628" x="3109913" y="2225675"/>
          <p14:tracePt t="69635" x="3125788" y="2225675"/>
          <p14:tracePt t="69643" x="3149600" y="2225675"/>
          <p14:tracePt t="69651" x="3173413" y="2225675"/>
          <p14:tracePt t="69659" x="3197225" y="2225675"/>
          <p14:tracePt t="69667" x="3213100" y="2225675"/>
          <p14:tracePt t="69675" x="3228975" y="2225675"/>
          <p14:tracePt t="69683" x="3251200" y="2225675"/>
          <p14:tracePt t="69693" x="3259138" y="2225675"/>
          <p14:tracePt t="69698" x="3282950" y="2225675"/>
          <p14:tracePt t="69707" x="3290888" y="2225675"/>
          <p14:tracePt t="69715" x="3306763" y="2225675"/>
          <p14:tracePt t="69723" x="3306763" y="2217738"/>
          <p14:tracePt t="69739" x="3314700" y="2217738"/>
          <p14:tracePt t="69747" x="3322638" y="2209800"/>
          <p14:tracePt t="69755" x="3330575" y="2209800"/>
          <p14:tracePt t="69763" x="3338513" y="2201863"/>
          <p14:tracePt t="69771" x="3352800" y="2201863"/>
          <p14:tracePt t="69787" x="3368675" y="2201863"/>
          <p14:tracePt t="69795" x="3384550" y="2201863"/>
          <p14:tracePt t="69803" x="3392488" y="2201863"/>
          <p14:tracePt t="69811" x="3400425" y="2201863"/>
          <p14:tracePt t="69819" x="3408363" y="2201863"/>
          <p14:tracePt t="69828" x="3416300" y="2201863"/>
          <p14:tracePt t="69844" x="3432175" y="2201863"/>
          <p14:tracePt t="69860" x="3440113" y="2201863"/>
          <p14:tracePt t="69971" x="3440113" y="2209800"/>
          <p14:tracePt t="70188" x="3440113" y="2217738"/>
          <p14:tracePt t="70203" x="3440113" y="2225675"/>
          <p14:tracePt t="70748" x="3440113" y="2233613"/>
          <p14:tracePt t="70779" x="3440113" y="2241550"/>
          <p14:tracePt t="70787" x="3440113" y="2249488"/>
          <p14:tracePt t="70795" x="3432175" y="2249488"/>
          <p14:tracePt t="71427" x="3432175" y="2257425"/>
          <p14:tracePt t="71435" x="3440113" y="2257425"/>
          <p14:tracePt t="71443" x="3448050" y="2257425"/>
          <p14:tracePt t="71451" x="3463925" y="2257425"/>
          <p14:tracePt t="71459" x="3494088" y="2217738"/>
          <p14:tracePt t="71467" x="3533775" y="2179638"/>
          <p14:tracePt t="71475" x="3589338" y="2132013"/>
          <p14:tracePt t="71483" x="3667125" y="2060575"/>
          <p14:tracePt t="71491" x="3760788" y="1974850"/>
          <p14:tracePt t="71499" x="3840163" y="1897063"/>
          <p14:tracePt t="71507" x="3917950" y="1841500"/>
          <p14:tracePt t="71515" x="3995738" y="1747838"/>
          <p14:tracePt t="71522" x="4067175" y="1670050"/>
          <p14:tracePt t="71531" x="4121150" y="1582738"/>
          <p14:tracePt t="71538" x="4168775" y="1504950"/>
          <p14:tracePt t="71547" x="4206875" y="1427163"/>
          <p14:tracePt t="71555" x="4230688" y="1371600"/>
          <p14:tracePt t="71563" x="4254500" y="1316038"/>
          <p14:tracePt t="71571" x="4286250" y="1262063"/>
          <p14:tracePt t="71580" x="4286250" y="1214438"/>
          <p14:tracePt t="71587" x="4302125" y="1152525"/>
          <p14:tracePt t="71596" x="4310063" y="1128713"/>
          <p14:tracePt t="71603" x="4310063" y="1089025"/>
          <p14:tracePt t="71611" x="4318000" y="1073150"/>
          <p14:tracePt t="71619" x="4318000" y="1058863"/>
          <p14:tracePt t="71628" x="4325938" y="1050925"/>
          <p14:tracePt t="71635" x="4325938" y="1042988"/>
          <p14:tracePt t="71780" x="4318000" y="1065213"/>
          <p14:tracePt t="71787" x="4310063" y="1081088"/>
          <p14:tracePt t="71796" x="4302125" y="1096963"/>
          <p14:tracePt t="71803" x="4286250" y="1112838"/>
          <p14:tracePt t="71812" x="4270375" y="1144588"/>
          <p14:tracePt t="71819" x="4238625" y="1176338"/>
          <p14:tracePt t="71827" x="4230688" y="1198563"/>
          <p14:tracePt t="71835" x="4214813" y="1230313"/>
          <p14:tracePt t="71844" x="4214813" y="1246188"/>
          <p14:tracePt t="71851" x="4200525" y="1270000"/>
          <p14:tracePt t="71859" x="4200525" y="1301750"/>
          <p14:tracePt t="71867" x="4192588" y="1323975"/>
          <p14:tracePt t="71876" x="4184650" y="1339850"/>
          <p14:tracePt t="71883" x="4176713" y="1371600"/>
          <p14:tracePt t="71891" x="4168775" y="1395413"/>
          <p14:tracePt t="71899" x="4160838" y="1449388"/>
          <p14:tracePt t="71907" x="4144963" y="1481138"/>
          <p14:tracePt t="71915" x="4144963" y="1520825"/>
          <p14:tracePt t="71927" x="4137025" y="1552575"/>
          <p14:tracePt t="71931" x="4113213" y="1606550"/>
          <p14:tracePt t="71939" x="4089400" y="1662113"/>
          <p14:tracePt t="71947" x="4059238" y="1708150"/>
          <p14:tracePt t="71955" x="4027488" y="1747838"/>
          <p14:tracePt t="71963" x="3995738" y="1795463"/>
          <p14:tracePt t="71971" x="3971925" y="1849438"/>
          <p14:tracePt t="71979" x="3941763" y="1889125"/>
          <p14:tracePt t="71987" x="3925888" y="1935163"/>
          <p14:tracePt t="71995" x="3902075" y="1958975"/>
          <p14:tracePt t="72003" x="3878263" y="1998663"/>
          <p14:tracePt t="72011" x="3862388" y="2038350"/>
          <p14:tracePt t="72019" x="3846513" y="2046288"/>
          <p14:tracePt t="72027" x="3840163" y="2076450"/>
          <p14:tracePt t="72035" x="3808413" y="2124075"/>
          <p14:tracePt t="72043" x="3792538" y="2163763"/>
          <p14:tracePt t="72051" x="3760788" y="2209800"/>
          <p14:tracePt t="72059" x="3729038" y="2257425"/>
          <p14:tracePt t="72067" x="3698875" y="2289175"/>
          <p14:tracePt t="72074" x="3659188" y="2343150"/>
          <p14:tracePt t="72083" x="3627438" y="2382838"/>
          <p14:tracePt t="72091" x="3611563" y="2406650"/>
          <p14:tracePt t="72099" x="3589338" y="2430463"/>
          <p14:tracePt t="72107" x="3565525" y="2452688"/>
          <p14:tracePt t="72115" x="3549650" y="2484438"/>
          <p14:tracePt t="72124" x="3517900" y="2500313"/>
          <p14:tracePt t="72131" x="3509963" y="2516188"/>
          <p14:tracePt t="72139" x="3471863" y="2540000"/>
          <p14:tracePt t="72147" x="3448050" y="2555875"/>
          <p14:tracePt t="72155" x="3400425" y="2578100"/>
          <p14:tracePt t="72163" x="3376613" y="2586038"/>
          <p14:tracePt t="72171" x="3338513" y="2609850"/>
          <p14:tracePt t="72179" x="3314700" y="2617788"/>
          <p14:tracePt t="72187" x="3251200" y="2633663"/>
          <p14:tracePt t="72199" x="3197225" y="2649538"/>
          <p14:tracePt t="72202" x="3149600" y="2665413"/>
          <p14:tracePt t="72211" x="3117850" y="2665413"/>
          <p14:tracePt t="72219" x="3063875" y="2665413"/>
          <p14:tracePt t="72228" x="3040063" y="2665413"/>
          <p14:tracePt t="72235" x="3016250" y="2665413"/>
          <p14:tracePt t="72243" x="2970213" y="2641600"/>
          <p14:tracePt t="72251" x="2938463" y="2617788"/>
          <p14:tracePt t="72259" x="2882900" y="2555875"/>
          <p14:tracePt t="72267" x="2828925" y="2508250"/>
          <p14:tracePt t="72275" x="2773363" y="2444750"/>
          <p14:tracePt t="72283" x="2703513" y="2398713"/>
          <p14:tracePt t="72291" x="2640013" y="2343150"/>
          <p14:tracePt t="72299" x="2609850" y="2281238"/>
          <p14:tracePt t="72307" x="2522538" y="2233613"/>
          <p14:tracePt t="72315" x="2413000" y="2201863"/>
          <p14:tracePt t="72323" x="2311400" y="2171700"/>
          <p14:tracePt t="72331" x="2217738" y="2147888"/>
          <p14:tracePt t="72338" x="2100263" y="2132013"/>
          <p14:tracePt t="72347" x="1951038" y="2100263"/>
          <p14:tracePt t="72355" x="1857375" y="2092325"/>
          <p14:tracePt t="72364" x="1755775" y="2084388"/>
          <p14:tracePt t="72371" x="1652588" y="2084388"/>
          <p14:tracePt t="72380" x="1543050" y="2060575"/>
          <p14:tracePt t="72387" x="1433513" y="2060575"/>
          <p14:tracePt t="72395" x="1339850" y="2060575"/>
          <p14:tracePt t="72403" x="1246188" y="2068513"/>
          <p14:tracePt t="72411" x="1152525" y="2084388"/>
          <p14:tracePt t="72419" x="1049338" y="2116138"/>
          <p14:tracePt t="72427" x="955675" y="2155825"/>
          <p14:tracePt t="72435" x="869950" y="2193925"/>
          <p14:tracePt t="72443" x="798513" y="2241550"/>
          <p14:tracePt t="72451" x="736600" y="2305050"/>
          <p14:tracePt t="72459" x="688975" y="2366963"/>
          <p14:tracePt t="72467" x="650875" y="2430463"/>
          <p14:tracePt t="72475" x="627063" y="2516188"/>
          <p14:tracePt t="72483" x="595313" y="2601913"/>
          <p14:tracePt t="72491" x="587375" y="2687638"/>
          <p14:tracePt t="72499" x="587375" y="2782888"/>
          <p14:tracePt t="72507" x="587375" y="2868613"/>
          <p14:tracePt t="72515" x="611188" y="2946400"/>
          <p14:tracePt t="72523" x="650875" y="3041650"/>
          <p14:tracePt t="72531" x="681038" y="3103563"/>
          <p14:tracePt t="72539" x="736600" y="3175000"/>
          <p14:tracePt t="72547" x="784225" y="3236913"/>
          <p14:tracePt t="72555" x="838200" y="3292475"/>
          <p14:tracePt t="72564" x="893763" y="3338513"/>
          <p14:tracePt t="72571" x="971550" y="3378200"/>
          <p14:tracePt t="72579" x="1057275" y="3425825"/>
          <p14:tracePt t="72587" x="1152525" y="3440113"/>
          <p14:tracePt t="72596" x="1246188" y="3471863"/>
          <p14:tracePt t="72603" x="1363663" y="3479800"/>
          <p14:tracePt t="72611" x="1473200" y="3479800"/>
          <p14:tracePt t="72619" x="1590675" y="3479800"/>
          <p14:tracePt t="72628" x="1700213" y="3479800"/>
          <p14:tracePt t="72635" x="1833563" y="3479800"/>
          <p14:tracePt t="72643" x="1935163" y="3479800"/>
          <p14:tracePt t="72651" x="2036763" y="3455988"/>
          <p14:tracePt t="72658" x="2154238" y="3448050"/>
          <p14:tracePt t="72667" x="2249488" y="3417888"/>
          <p14:tracePt t="72675" x="2335213" y="3378200"/>
          <p14:tracePt t="72683" x="2413000" y="3362325"/>
          <p14:tracePt t="72691" x="2492375" y="3330575"/>
          <p14:tracePt t="72699" x="2562225" y="3314700"/>
          <p14:tracePt t="72707" x="2640013" y="3276600"/>
          <p14:tracePt t="72715" x="2703513" y="3252788"/>
          <p14:tracePt t="72723" x="2727325" y="3236913"/>
          <p14:tracePt t="72731" x="2781300" y="3213100"/>
          <p14:tracePt t="72739" x="2820988" y="3205163"/>
          <p14:tracePt t="72747" x="2860675" y="3197225"/>
          <p14:tracePt t="72755" x="2890838" y="3175000"/>
          <p14:tracePt t="72763" x="2914650" y="3167063"/>
          <p14:tracePt t="72771" x="2954338" y="3167063"/>
          <p14:tracePt t="72779" x="2992438" y="3167063"/>
          <p14:tracePt t="72787" x="3000375" y="3167063"/>
          <p14:tracePt t="72794" x="3032125" y="3167063"/>
          <p14:tracePt t="72803" x="3048000" y="3167063"/>
          <p14:tracePt t="72811" x="3063875" y="3167063"/>
          <p14:tracePt t="72819" x="3079750" y="3167063"/>
          <p14:tracePt t="72827" x="3109913" y="3181350"/>
          <p14:tracePt t="72835" x="3157538" y="3197225"/>
          <p14:tracePt t="72843" x="3205163" y="3221038"/>
          <p14:tracePt t="72851" x="3267075" y="3236913"/>
          <p14:tracePt t="72859" x="3314700" y="3252788"/>
          <p14:tracePt t="72867" x="3408363" y="3292475"/>
          <p14:tracePt t="72875" x="3455988" y="3314700"/>
          <p14:tracePt t="72895" x="3611563" y="3386138"/>
          <p14:tracePt t="72899" x="3675063" y="3417888"/>
          <p14:tracePt t="72907" x="3721100" y="3432175"/>
          <p14:tracePt t="72915" x="3752850" y="3455988"/>
          <p14:tracePt t="72923" x="3760788" y="3455988"/>
          <p14:tracePt t="72931" x="3768725" y="3471863"/>
          <p14:tracePt t="72939" x="3776663" y="3471863"/>
          <p14:tracePt t="72947" x="3784600" y="3471863"/>
          <p14:tracePt t="72955" x="3792538" y="3471863"/>
          <p14:tracePt t="72964" x="3808413" y="3471863"/>
          <p14:tracePt t="72971" x="3816350" y="3471863"/>
          <p14:tracePt t="72979" x="3840163" y="3471863"/>
          <p14:tracePt t="72987" x="3846513" y="3471863"/>
          <p14:tracePt t="94051" x="3846513" y="3463925"/>
          <p14:tracePt t="94235" x="3846513" y="3455988"/>
          <p14:tracePt t="94347" x="3846513" y="3448050"/>
          <p14:tracePt t="94363" x="3840163" y="3448050"/>
          <p14:tracePt t="94371" x="3824288" y="3448050"/>
          <p14:tracePt t="94379" x="3816350" y="3455988"/>
          <p14:tracePt t="94387" x="3808413" y="3479800"/>
          <p14:tracePt t="94395" x="3800475" y="3495675"/>
          <p14:tracePt t="94403" x="3792538" y="3519488"/>
          <p14:tracePt t="94411" x="3776663" y="3527425"/>
          <p14:tracePt t="94419" x="3760788" y="3557588"/>
          <p14:tracePt t="94427" x="3752850" y="3565525"/>
          <p14:tracePt t="94436" x="3744913" y="3581400"/>
          <p14:tracePt t="94443" x="3736975" y="3605213"/>
          <p14:tracePt t="94451" x="3729038" y="3613150"/>
          <p14:tracePt t="94459" x="3729038" y="3621088"/>
          <p14:tracePt t="94475" x="3721100" y="3629025"/>
          <p14:tracePt t="94603" x="3721100" y="3621088"/>
          <p14:tracePt t="94739" x="3721100" y="3629025"/>
          <p14:tracePt t="94764" x="3721100" y="3636963"/>
          <p14:tracePt t="94875" x="3721100" y="3629025"/>
          <p14:tracePt t="94883" x="3721100" y="3613150"/>
          <p14:tracePt t="94891" x="3729038" y="3597275"/>
          <p14:tracePt t="94899" x="3729038" y="3589338"/>
          <p14:tracePt t="94923" x="3729038" y="3581400"/>
          <p14:tracePt t="95236" x="3729038" y="3573463"/>
          <p14:tracePt t="95451" x="3729038" y="3565525"/>
          <p14:tracePt t="95619" x="3729038" y="3551238"/>
          <p14:tracePt t="95627" x="3729038" y="3543300"/>
          <p14:tracePt t="95643" x="3729038" y="3527425"/>
          <p14:tracePt t="95651" x="3729038" y="3511550"/>
          <p14:tracePt t="95659" x="3729038" y="3503613"/>
          <p14:tracePt t="95668" x="3729038" y="3479800"/>
          <p14:tracePt t="95675" x="3729038" y="3463925"/>
          <p14:tracePt t="95683" x="3729038" y="3455988"/>
          <p14:tracePt t="95692" x="3729038" y="3432175"/>
          <p14:tracePt t="95699" x="3729038" y="3417888"/>
          <p14:tracePt t="95707" x="3729038" y="3394075"/>
          <p14:tracePt t="95715" x="3729038" y="3370263"/>
          <p14:tracePt t="95723" x="3714750" y="3338513"/>
          <p14:tracePt t="95731" x="3690938" y="3300413"/>
          <p14:tracePt t="95739" x="3675063" y="3252788"/>
          <p14:tracePt t="95747" x="3643313" y="3213100"/>
          <p14:tracePt t="95755" x="3611563" y="3181350"/>
          <p14:tracePt t="95763" x="3581400" y="3127375"/>
          <p14:tracePt t="95771" x="3541713" y="3079750"/>
          <p14:tracePt t="95779" x="3502025" y="3041650"/>
          <p14:tracePt t="95788" x="3463925" y="3009900"/>
          <p14:tracePt t="95795" x="3424238" y="2970213"/>
          <p14:tracePt t="95803" x="3392488" y="2938463"/>
          <p14:tracePt t="95811" x="3368675" y="2908300"/>
          <p14:tracePt t="95820" x="3338513" y="2884488"/>
          <p14:tracePt t="95827" x="3314700" y="2852738"/>
          <p14:tracePt t="95835" x="3282950" y="2820988"/>
          <p14:tracePt t="95843" x="3267075" y="2805113"/>
          <p14:tracePt t="95851" x="3235325" y="2782888"/>
          <p14:tracePt t="95859" x="3221038" y="2759075"/>
          <p14:tracePt t="95868" x="3205163" y="2743200"/>
          <p14:tracePt t="95875" x="3173413" y="2711450"/>
          <p14:tracePt t="95883" x="3157538" y="2695575"/>
          <p14:tracePt t="95891" x="3125788" y="2673350"/>
          <p14:tracePt t="95901" x="3109913" y="2657475"/>
          <p14:tracePt t="95907" x="3087688" y="2641600"/>
          <p14:tracePt t="95915" x="3071813" y="2617788"/>
          <p14:tracePt t="95923" x="3055938" y="2601913"/>
          <p14:tracePt t="95931" x="3040063" y="2593975"/>
          <p14:tracePt t="95939" x="3032125" y="2586038"/>
          <p14:tracePt t="95947" x="3024188" y="2578100"/>
          <p14:tracePt t="95955" x="3016250" y="2570163"/>
          <p14:tracePt t="95963" x="3016250" y="2562225"/>
          <p14:tracePt t="95971" x="3008313" y="2555875"/>
          <p14:tracePt t="95987" x="3000375" y="2555875"/>
          <p14:tracePt t="96003" x="3000375" y="2547938"/>
          <p14:tracePt t="96020" x="3000375" y="2540000"/>
          <p14:tracePt t="96171" x="3000375" y="2532063"/>
          <p14:tracePt t="96179" x="3000375" y="2524125"/>
          <p14:tracePt t="96188" x="3000375" y="2516188"/>
          <p14:tracePt t="96195" x="3000375" y="2508250"/>
          <p14:tracePt t="96204" x="3000375" y="2500313"/>
          <p14:tracePt t="96211" x="3000375" y="2492375"/>
          <p14:tracePt t="96219" x="3000375" y="2484438"/>
          <p14:tracePt t="96235" x="3000375" y="2476500"/>
          <p14:tracePt t="96523" x="3000375" y="2468563"/>
          <p14:tracePt t="96531" x="3000375" y="2460625"/>
          <p14:tracePt t="96539" x="3000375" y="2452688"/>
          <p14:tracePt t="96547" x="3000375" y="2444750"/>
          <p14:tracePt t="96555" x="3000375" y="2422525"/>
          <p14:tracePt t="96563" x="3000375" y="2414588"/>
          <p14:tracePt t="96571" x="3000375" y="2398713"/>
          <p14:tracePt t="96579" x="3000375" y="2390775"/>
          <p14:tracePt t="96588" x="2992438" y="2374900"/>
          <p14:tracePt t="96595" x="2986088" y="2351088"/>
          <p14:tracePt t="96611" x="2978150" y="2335213"/>
          <p14:tracePt t="96619" x="2970213" y="2335213"/>
          <p14:tracePt t="96627" x="2970213" y="2319338"/>
          <p14:tracePt t="96635" x="2954338" y="2305050"/>
          <p14:tracePt t="96651" x="2946400" y="2297113"/>
          <p14:tracePt t="96659" x="2930525" y="2289175"/>
          <p14:tracePt t="96667" x="2922588" y="2289175"/>
          <p14:tracePt t="96675" x="2914650" y="2281238"/>
          <p14:tracePt t="96683" x="2906713" y="2281238"/>
          <p14:tracePt t="96691" x="2898775" y="2273300"/>
          <p14:tracePt t="96699" x="2882900" y="2273300"/>
          <p14:tracePt t="96707" x="2844800" y="2273300"/>
          <p14:tracePt t="96715" x="2836863" y="2273300"/>
          <p14:tracePt t="96723" x="2813050" y="2273300"/>
          <p14:tracePt t="96731" x="2781300" y="2257425"/>
          <p14:tracePt t="96739" x="2773363" y="2257425"/>
          <p14:tracePt t="96747" x="2757488" y="2257425"/>
          <p14:tracePt t="96756" x="2743200" y="2257425"/>
          <p14:tracePt t="96771" x="2735263" y="2257425"/>
          <p14:tracePt t="97020" x="2719388" y="2257425"/>
          <p14:tracePt t="97035" x="2711450" y="2265363"/>
          <p14:tracePt t="97043" x="2703513" y="2273300"/>
          <p14:tracePt t="97051" x="2695575" y="2289175"/>
          <p14:tracePt t="97059" x="2679700" y="2305050"/>
          <p14:tracePt t="97067" x="2663825" y="2319338"/>
          <p14:tracePt t="97075" x="2647950" y="2351088"/>
          <p14:tracePt t="97083" x="2624138" y="2374900"/>
          <p14:tracePt t="97091" x="2617788" y="2390775"/>
          <p14:tracePt t="97099" x="2586038" y="2414588"/>
          <p14:tracePt t="97107" x="2562225" y="2422525"/>
          <p14:tracePt t="97115" x="2546350" y="2436813"/>
          <p14:tracePt t="97123" x="2538413" y="2444750"/>
          <p14:tracePt t="97131" x="2530475" y="2460625"/>
          <p14:tracePt t="97139" x="2522538" y="2468563"/>
          <p14:tracePt t="97155" x="2514600" y="2476500"/>
          <p14:tracePt t="97163" x="2514600" y="2484438"/>
          <p14:tracePt t="97179" x="2506663" y="2492375"/>
          <p14:tracePt t="97468" x="2522538" y="2492375"/>
          <p14:tracePt t="97475" x="2530475" y="2492375"/>
          <p14:tracePt t="97483" x="2546350" y="2492375"/>
          <p14:tracePt t="97491" x="2562225" y="2484438"/>
          <p14:tracePt t="97499" x="2570163" y="2484438"/>
          <p14:tracePt t="97507" x="2578100" y="2484438"/>
          <p14:tracePt t="97515" x="2593975" y="2484438"/>
          <p14:tracePt t="97531" x="2601913" y="2484438"/>
          <p14:tracePt t="97603" x="2601913" y="2468563"/>
          <p14:tracePt t="97619" x="2601913" y="2460625"/>
          <p14:tracePt t="97627" x="2578100" y="2436813"/>
          <p14:tracePt t="97635" x="2562225" y="2422525"/>
          <p14:tracePt t="97643" x="2554288" y="2414588"/>
          <p14:tracePt t="97651" x="2514600" y="2398713"/>
          <p14:tracePt t="97659" x="2506663" y="2390775"/>
          <p14:tracePt t="97667" x="2484438" y="2382838"/>
          <p14:tracePt t="97675" x="2468563" y="2382838"/>
          <p14:tracePt t="97683" x="2452688" y="2374900"/>
          <p14:tracePt t="97691" x="2413000" y="2359025"/>
          <p14:tracePt t="97699" x="2381250" y="2335213"/>
          <p14:tracePt t="97707" x="2351088" y="2327275"/>
          <p14:tracePt t="97715" x="2327275" y="2319338"/>
          <p14:tracePt t="97723" x="2303463" y="2297113"/>
          <p14:tracePt t="97731" x="2263775" y="2265363"/>
          <p14:tracePt t="97739" x="2255838" y="2257425"/>
          <p14:tracePt t="97747" x="2241550" y="2241550"/>
          <p14:tracePt t="97755" x="2217738" y="2225675"/>
          <p14:tracePt t="97764" x="2209800" y="2217738"/>
          <p14:tracePt t="97771" x="2185988" y="2209800"/>
          <p14:tracePt t="97779" x="2185988" y="2201863"/>
          <p14:tracePt t="97787" x="2178050" y="2201863"/>
          <p14:tracePt t="97795" x="2170113" y="2193925"/>
          <p14:tracePt t="97811" x="2162175" y="2185988"/>
          <p14:tracePt t="97819" x="2162175" y="2179638"/>
          <p14:tracePt t="97827" x="2154238" y="2171700"/>
          <p14:tracePt t="97835" x="2132013" y="2155825"/>
          <p14:tracePt t="97843" x="2124075" y="2147888"/>
          <p14:tracePt t="97851" x="2092325" y="2132013"/>
          <p14:tracePt t="97859" x="2084388" y="2124075"/>
          <p14:tracePt t="97867" x="2076450" y="2116138"/>
          <p14:tracePt t="97875" x="2060575" y="2116138"/>
          <p14:tracePt t="97883" x="2044700" y="2100263"/>
          <p14:tracePt t="97891" x="2036763" y="2100263"/>
          <p14:tracePt t="97904" x="1998663" y="2092325"/>
          <p14:tracePt t="97907" x="1990725" y="2084388"/>
          <p14:tracePt t="97915" x="1966913" y="2076450"/>
          <p14:tracePt t="97923" x="1951038" y="2076450"/>
          <p14:tracePt t="97931" x="1935163" y="2068513"/>
          <p14:tracePt t="97939" x="1919288" y="2068513"/>
          <p14:tracePt t="97947" x="1911350" y="2068513"/>
          <p14:tracePt t="97955" x="1881188" y="2054225"/>
          <p14:tracePt t="97979" x="1873250" y="2046288"/>
          <p14:tracePt t="97987" x="1857375" y="2038350"/>
          <p14:tracePt t="98003" x="1841500" y="2030413"/>
          <p14:tracePt t="98011" x="1825625" y="2022475"/>
          <p14:tracePt t="98019" x="1801813" y="2006600"/>
          <p14:tracePt t="98027" x="1785938" y="2006600"/>
          <p14:tracePt t="98035" x="1770063" y="1990725"/>
          <p14:tracePt t="98043" x="1731963" y="1966913"/>
          <p14:tracePt t="98051" x="1716088" y="1966913"/>
          <p14:tracePt t="98059" x="1708150" y="1958975"/>
          <p14:tracePt t="98067" x="1692275" y="1951038"/>
          <p14:tracePt t="98075" x="1668463" y="1951038"/>
          <p14:tracePt t="98082" x="1660525" y="1943100"/>
          <p14:tracePt t="98091" x="1652588" y="1943100"/>
          <p14:tracePt t="98099" x="1630363" y="1928813"/>
          <p14:tracePt t="98115" x="1622425" y="1928813"/>
          <p14:tracePt t="98123" x="1606550" y="1920875"/>
          <p14:tracePt t="98131" x="1598613" y="1912938"/>
          <p14:tracePt t="98139" x="1566863" y="1897063"/>
          <p14:tracePt t="98147" x="1550988" y="1897063"/>
          <p14:tracePt t="98155" x="1535113" y="1889125"/>
          <p14:tracePt t="98163" x="1512888" y="1889125"/>
          <p14:tracePt t="98171" x="1473200" y="1881188"/>
          <p14:tracePt t="98179" x="1457325" y="1873250"/>
          <p14:tracePt t="98187" x="1417638" y="1857375"/>
          <p14:tracePt t="98195" x="1409700" y="1857375"/>
          <p14:tracePt t="98203" x="1387475" y="1857375"/>
          <p14:tracePt t="98211" x="1355725" y="1849438"/>
          <p14:tracePt t="98219" x="1316038" y="1841500"/>
          <p14:tracePt t="98227" x="1292225" y="1841500"/>
          <p14:tracePt t="98235" x="1254125" y="1833563"/>
          <p14:tracePt t="98243" x="1206500" y="1825625"/>
          <p14:tracePt t="98255" x="1152525" y="1825625"/>
          <p14:tracePt t="98259" x="1112838" y="1825625"/>
          <p14:tracePt t="98267" x="1065213" y="1825625"/>
          <p14:tracePt t="98275" x="995363" y="1825625"/>
          <p14:tracePt t="98282" x="939800" y="1825625"/>
          <p14:tracePt t="98291" x="893763" y="1825625"/>
          <p14:tracePt t="98299" x="838200" y="1825625"/>
          <p14:tracePt t="98307" x="806450" y="1825625"/>
          <p14:tracePt t="98315" x="760413" y="1825625"/>
          <p14:tracePt t="98323" x="704850" y="1833563"/>
          <p14:tracePt t="98331" x="666750" y="1841500"/>
          <p14:tracePt t="98340" x="619125" y="1857375"/>
          <p14:tracePt t="98347" x="579438" y="1865313"/>
          <p14:tracePt t="98355" x="571500" y="1873250"/>
          <p14:tracePt t="98363" x="555625" y="1881188"/>
          <p14:tracePt t="98372" x="541338" y="1889125"/>
          <p14:tracePt t="98379" x="533400" y="1889125"/>
          <p14:tracePt t="98395" x="517525" y="1897063"/>
          <p14:tracePt t="98404" x="517525" y="1905000"/>
          <p14:tracePt t="98411" x="501650" y="1912938"/>
          <p14:tracePt t="98419" x="485775" y="1928813"/>
          <p14:tracePt t="98427" x="485775" y="1935163"/>
          <p14:tracePt t="98435" x="454025" y="1958975"/>
          <p14:tracePt t="98443" x="454025" y="1974850"/>
          <p14:tracePt t="98451" x="438150" y="1990725"/>
          <p14:tracePt t="98459" x="438150" y="2006600"/>
          <p14:tracePt t="98467" x="438150" y="2030413"/>
          <p14:tracePt t="98475" x="438150" y="2046288"/>
          <p14:tracePt t="98483" x="438150" y="2068513"/>
          <p14:tracePt t="98491" x="438150" y="2084388"/>
          <p14:tracePt t="98499" x="438150" y="2100263"/>
          <p14:tracePt t="98508" x="438150" y="2124075"/>
          <p14:tracePt t="98515" x="438150" y="2132013"/>
          <p14:tracePt t="98523" x="438150" y="2147888"/>
          <p14:tracePt t="98531" x="438150" y="2163763"/>
          <p14:tracePt t="98539" x="446088" y="2171700"/>
          <p14:tracePt t="98547" x="454025" y="2185988"/>
          <p14:tracePt t="98555" x="461963" y="2209800"/>
          <p14:tracePt t="98563" x="477838" y="2217738"/>
          <p14:tracePt t="98571" x="501650" y="2249488"/>
          <p14:tracePt t="98579" x="517525" y="2257425"/>
          <p14:tracePt t="98588" x="533400" y="2273300"/>
          <p14:tracePt t="98595" x="541338" y="2273300"/>
          <p14:tracePt t="98603" x="549275" y="2289175"/>
          <p14:tracePt t="98611" x="563563" y="2297113"/>
          <p14:tracePt t="98619" x="595313" y="2311400"/>
          <p14:tracePt t="98627" x="619125" y="2311400"/>
          <p14:tracePt t="98635" x="666750" y="2319338"/>
          <p14:tracePt t="98643" x="696913" y="2319338"/>
          <p14:tracePt t="98651" x="728663" y="2319338"/>
          <p14:tracePt t="98659" x="760413" y="2319338"/>
          <p14:tracePt t="98667" x="792163" y="2319338"/>
          <p14:tracePt t="98675" x="814388" y="2327275"/>
          <p14:tracePt t="98683" x="838200" y="2327275"/>
          <p14:tracePt t="98691" x="846138" y="2327275"/>
          <p14:tracePt t="98699" x="862013" y="2327275"/>
          <p14:tracePt t="98707" x="869950" y="2327275"/>
          <p14:tracePt t="98715" x="877888" y="2335213"/>
          <p14:tracePt t="98723" x="893763" y="2335213"/>
          <p14:tracePt t="98739" x="901700" y="2335213"/>
          <p14:tracePt t="98747" x="915988" y="2335213"/>
          <p14:tracePt t="98755" x="931863" y="2335213"/>
          <p14:tracePt t="98763" x="939800" y="2335213"/>
          <p14:tracePt t="98772" x="955675" y="2335213"/>
          <p14:tracePt t="98779" x="971550" y="2335213"/>
          <p14:tracePt t="98787" x="987425" y="2335213"/>
          <p14:tracePt t="98795" x="1019175" y="2335213"/>
          <p14:tracePt t="98803" x="1035050" y="2335213"/>
          <p14:tracePt t="98811" x="1073150" y="2327275"/>
          <p14:tracePt t="98819" x="1089025" y="2327275"/>
          <p14:tracePt t="98827" x="1120775" y="2327275"/>
          <p14:tracePt t="98835" x="1128713" y="2319338"/>
          <p14:tracePt t="98843" x="1152525" y="2319338"/>
          <p14:tracePt t="98851" x="1182688" y="2311400"/>
          <p14:tracePt t="98859" x="1190625" y="2311400"/>
          <p14:tracePt t="98867" x="1214438" y="2311400"/>
          <p14:tracePt t="98875" x="1222375" y="2311400"/>
          <p14:tracePt t="98882" x="1238250" y="2311400"/>
          <p14:tracePt t="98891" x="1254125" y="2311400"/>
          <p14:tracePt t="98899" x="1270000" y="2311400"/>
          <p14:tracePt t="98920" x="1284288" y="2297113"/>
          <p14:tracePt t="98931" x="1292225" y="2297113"/>
          <p14:tracePt t="98979" x="1300163" y="2297113"/>
          <p14:tracePt t="98995" x="1308100" y="2297113"/>
          <p14:tracePt t="99003" x="1316038" y="2297113"/>
          <p14:tracePt t="99043" x="1331913" y="2297113"/>
          <p14:tracePt t="99051" x="1339850" y="2297113"/>
          <p14:tracePt t="99059" x="1347788" y="2297113"/>
          <p14:tracePt t="99083" x="1355725" y="2297113"/>
          <p14:tracePt t="99099" x="1363663" y="2297113"/>
          <p14:tracePt t="99124" x="1371600" y="2305050"/>
          <p14:tracePt t="99291" x="1363663" y="2305050"/>
          <p14:tracePt t="99323" x="1355725" y="2305050"/>
          <p14:tracePt t="99339" x="1347788" y="2305050"/>
          <p14:tracePt t="99347" x="1339850" y="2305050"/>
          <p14:tracePt t="99371" x="1331913" y="2305050"/>
          <p14:tracePt t="99379" x="1323975" y="2305050"/>
          <p14:tracePt t="99387" x="1316038" y="2305050"/>
          <p14:tracePt t="99395" x="1292225" y="2305050"/>
          <p14:tracePt t="99403" x="1277938" y="2305050"/>
          <p14:tracePt t="99411" x="1254125" y="2319338"/>
          <p14:tracePt t="99419" x="1230313" y="2319338"/>
          <p14:tracePt t="99427" x="1206500" y="2327275"/>
          <p14:tracePt t="99435" x="1174750" y="2327275"/>
          <p14:tracePt t="99443" x="1152525" y="2327275"/>
          <p14:tracePt t="99451" x="1120775" y="2327275"/>
          <p14:tracePt t="99459" x="1112838" y="2327275"/>
          <p14:tracePt t="99466" x="1089025" y="2327275"/>
          <p14:tracePt t="99475" x="1081088" y="2327275"/>
          <p14:tracePt t="99499" x="1073150" y="2327275"/>
          <p14:tracePt t="99515" x="1065213" y="2327275"/>
          <p14:tracePt t="99523" x="1057275" y="2327275"/>
          <p14:tracePt t="99547" x="1049338" y="2327275"/>
          <p14:tracePt t="99555" x="1035050" y="2327275"/>
          <p14:tracePt t="99683" x="1027113" y="2327275"/>
          <p14:tracePt t="99692" x="1019175" y="2327275"/>
          <p14:tracePt t="99699" x="1011238" y="2335213"/>
          <p14:tracePt t="99715" x="1011238" y="2343150"/>
          <p14:tracePt t="99803" x="1011238" y="2351088"/>
          <p14:tracePt t="99828" x="1019175" y="2351088"/>
          <p14:tracePt t="99835" x="1041400" y="2351088"/>
          <p14:tracePt t="99843" x="1057275" y="2351088"/>
          <p14:tracePt t="99851" x="1081088" y="2351088"/>
          <p14:tracePt t="99859" x="1096963" y="2351088"/>
          <p14:tracePt t="99867" x="1112838" y="2351088"/>
          <p14:tracePt t="99875" x="1136650" y="2351088"/>
          <p14:tracePt t="99883" x="1144588" y="2343150"/>
          <p14:tracePt t="99891" x="1158875" y="2335213"/>
          <p14:tracePt t="99899" x="1166813" y="2335213"/>
          <p14:tracePt t="99907" x="1182688" y="2335213"/>
          <p14:tracePt t="99915" x="1190625" y="2335213"/>
          <p14:tracePt t="99979" x="1206500" y="2335213"/>
          <p14:tracePt t="99996" x="1222375" y="2335213"/>
          <p14:tracePt t="100003" x="1230313" y="2335213"/>
          <p14:tracePt t="100011" x="1254125" y="2335213"/>
          <p14:tracePt t="100027" x="1262063" y="2335213"/>
          <p14:tracePt t="100035" x="1277938" y="2335213"/>
          <p14:tracePt t="100043" x="1292225" y="2335213"/>
          <p14:tracePt t="100051" x="1308100" y="2335213"/>
          <p14:tracePt t="100059" x="1316038" y="2335213"/>
          <p14:tracePt t="100067" x="1347788" y="2335213"/>
          <p14:tracePt t="100075" x="1363663" y="2335213"/>
          <p14:tracePt t="100083" x="1387475" y="2335213"/>
          <p14:tracePt t="100091" x="1395413" y="2335213"/>
          <p14:tracePt t="100099" x="1409700" y="2335213"/>
          <p14:tracePt t="100108" x="1433513" y="2319338"/>
          <p14:tracePt t="100115" x="1449388" y="2311400"/>
          <p14:tracePt t="100131" x="1465263" y="2311400"/>
          <p14:tracePt t="100138" x="1473200" y="2311400"/>
          <p14:tracePt t="100148" x="1481138" y="2311400"/>
          <p14:tracePt t="100155" x="1489075" y="2305050"/>
          <p14:tracePt t="100163" x="1497013" y="2305050"/>
          <p14:tracePt t="100179" x="1504950" y="2305050"/>
          <p14:tracePt t="100203" x="1512888" y="2305050"/>
          <p14:tracePt t="100259" x="1520825" y="2305050"/>
          <p14:tracePt t="100308" x="1512888" y="2311400"/>
          <p14:tracePt t="100315" x="1473200" y="2319338"/>
          <p14:tracePt t="100324" x="1433513" y="2327275"/>
          <p14:tracePt t="100331" x="1371600" y="2327275"/>
          <p14:tracePt t="100339" x="1292225" y="2327275"/>
          <p14:tracePt t="100347" x="1214438" y="2335213"/>
          <p14:tracePt t="100356" x="1136650" y="2335213"/>
          <p14:tracePt t="100363" x="1041400" y="2335213"/>
          <p14:tracePt t="100371" x="931863" y="2335213"/>
          <p14:tracePt t="100379" x="846138" y="2335213"/>
          <p14:tracePt t="100387" x="760413" y="2335213"/>
          <p14:tracePt t="100395" x="696913" y="2335213"/>
          <p14:tracePt t="100402" x="642938" y="2335213"/>
          <p14:tracePt t="100411" x="603250" y="2343150"/>
          <p14:tracePt t="100419" x="571500" y="2351088"/>
          <p14:tracePt t="100443" x="563563" y="2351088"/>
          <p14:tracePt t="100579" x="571500" y="2351088"/>
          <p14:tracePt t="100587" x="603250" y="2351088"/>
          <p14:tracePt t="100595" x="635000" y="2351088"/>
          <p14:tracePt t="100603" x="681038" y="2343150"/>
          <p14:tracePt t="100611" x="744538" y="2343150"/>
          <p14:tracePt t="100619" x="822325" y="2335213"/>
          <p14:tracePt t="100627" x="869950" y="2327275"/>
          <p14:tracePt t="100635" x="947738" y="2311400"/>
          <p14:tracePt t="100643" x="1035050" y="2311400"/>
          <p14:tracePt t="100651" x="1096963" y="2305050"/>
          <p14:tracePt t="100659" x="1166813" y="2305050"/>
          <p14:tracePt t="100667" x="1238250" y="2305050"/>
          <p14:tracePt t="100675" x="1316038" y="2305050"/>
          <p14:tracePt t="100683" x="1363663" y="2305050"/>
          <p14:tracePt t="100691" x="1417638" y="2305050"/>
          <p14:tracePt t="100699" x="1449388" y="2305050"/>
          <p14:tracePt t="100707" x="1473200" y="2305050"/>
          <p14:tracePt t="100715" x="1489075" y="2305050"/>
          <p14:tracePt t="100915" x="1497013" y="2305050"/>
          <p14:tracePt t="100931" x="1504950" y="2311400"/>
          <p14:tracePt t="100947" x="1504950" y="2319338"/>
          <p14:tracePt t="100971" x="1504950" y="2327275"/>
          <p14:tracePt t="100995" x="1504950" y="2335213"/>
          <p14:tracePt t="101003" x="1512888" y="2351088"/>
          <p14:tracePt t="101019" x="1520825" y="2351088"/>
          <p14:tracePt t="101027" x="1520825" y="2359025"/>
          <p14:tracePt t="101043" x="1520825" y="2374900"/>
          <p14:tracePt t="101059" x="1520825" y="2390775"/>
          <p14:tracePt t="101075" x="1520825" y="2398713"/>
          <p14:tracePt t="101099" x="1520825" y="2406650"/>
          <p14:tracePt t="101107" x="1520825" y="2414588"/>
          <p14:tracePt t="101115" x="1520825" y="2422525"/>
          <p14:tracePt t="101131" x="1527175" y="2430463"/>
          <p14:tracePt t="101147" x="1527175" y="2436813"/>
          <p14:tracePt t="101179" x="1535113" y="2436813"/>
          <p14:tracePt t="101379" x="1543050" y="2436813"/>
          <p14:tracePt t="101387" x="1558925" y="2436813"/>
          <p14:tracePt t="101395" x="1590675" y="2436813"/>
          <p14:tracePt t="101403" x="1614488" y="2436813"/>
          <p14:tracePt t="101411" x="1646238" y="2444750"/>
          <p14:tracePt t="101419" x="1708150" y="2460625"/>
          <p14:tracePt t="101427" x="1739900" y="2460625"/>
          <p14:tracePt t="101435" x="1793875" y="2468563"/>
          <p14:tracePt t="101444" x="1849438" y="2476500"/>
          <p14:tracePt t="101451" x="1873250" y="2484438"/>
          <p14:tracePt t="101460" x="1927225" y="2492375"/>
          <p14:tracePt t="101467" x="1958975" y="2500313"/>
          <p14:tracePt t="101475" x="1982788" y="2500313"/>
          <p14:tracePt t="101483" x="2012950" y="2516188"/>
          <p14:tracePt t="101491" x="2028825" y="2516188"/>
          <p14:tracePt t="101499" x="2068513" y="2524125"/>
          <p14:tracePt t="101507" x="2084388" y="2524125"/>
          <p14:tracePt t="101515" x="2100263" y="2532063"/>
          <p14:tracePt t="101523" x="2124075" y="2532063"/>
          <p14:tracePt t="101531" x="2138363" y="2532063"/>
          <p14:tracePt t="101539" x="2162175" y="2532063"/>
          <p14:tracePt t="101547" x="2193925" y="2532063"/>
          <p14:tracePt t="101555" x="2209800" y="2547938"/>
          <p14:tracePt t="101563" x="2225675" y="2547938"/>
          <p14:tracePt t="101571" x="2255838" y="2555875"/>
          <p14:tracePt t="101587" x="2263775" y="2555875"/>
          <p14:tracePt t="101595" x="2279650" y="2555875"/>
          <p14:tracePt t="101603" x="2287588" y="2555875"/>
          <p14:tracePt t="101611" x="2295525" y="2555875"/>
          <p14:tracePt t="101619" x="2295525" y="2562225"/>
          <p14:tracePt t="101644" x="2303463" y="2570163"/>
          <p14:tracePt t="101660" x="2311400" y="2578100"/>
          <p14:tracePt t="101724" x="2295525" y="2586038"/>
          <p14:tracePt t="101731" x="2279650" y="2586038"/>
          <p14:tracePt t="101739" x="2241550" y="2601913"/>
          <p14:tracePt t="101747" x="2201863" y="2601913"/>
          <p14:tracePt t="101755" x="2124075" y="2601913"/>
          <p14:tracePt t="101763" x="2052638" y="2601913"/>
          <p14:tracePt t="101770" x="1982788" y="2601913"/>
          <p14:tracePt t="101779" x="1889125" y="2601913"/>
          <p14:tracePt t="101787" x="1825625" y="2601913"/>
          <p14:tracePt t="101795" x="1739900" y="2601913"/>
          <p14:tracePt t="101803" x="1668463" y="2601913"/>
          <p14:tracePt t="101811" x="1606550" y="2601913"/>
          <p14:tracePt t="101819" x="1558925" y="2601913"/>
          <p14:tracePt t="101827" x="1512888" y="2601913"/>
          <p14:tracePt t="101835" x="1489075" y="2601913"/>
          <p14:tracePt t="101843" x="1465263" y="2601913"/>
          <p14:tracePt t="101851" x="1449388" y="2601913"/>
          <p14:tracePt t="101859" x="1433513" y="2601913"/>
          <p14:tracePt t="101875" x="1417638" y="2601913"/>
          <p14:tracePt t="101883" x="1401763" y="2601913"/>
          <p14:tracePt t="101891" x="1379538" y="2601913"/>
          <p14:tracePt t="101899" x="1363663" y="2601913"/>
          <p14:tracePt t="101907" x="1339850" y="2601913"/>
          <p14:tracePt t="101915" x="1316038" y="2601913"/>
          <p14:tracePt t="101923" x="1284288" y="2601913"/>
          <p14:tracePt t="101931" x="1262063" y="2601913"/>
          <p14:tracePt t="101939" x="1254125" y="2601913"/>
          <p14:tracePt t="101947" x="1230313" y="2601913"/>
          <p14:tracePt t="101959" x="1222375" y="2601913"/>
          <p14:tracePt t="101963" x="1214438" y="2601913"/>
          <p14:tracePt t="102004" x="1206500" y="2601913"/>
          <p14:tracePt t="102011" x="1190625" y="2601913"/>
          <p14:tracePt t="102019" x="1182688" y="2601913"/>
          <p14:tracePt t="102027" x="1166813" y="2601913"/>
          <p14:tracePt t="102035" x="1158875" y="2601913"/>
          <p14:tracePt t="102043" x="1136650" y="2601913"/>
          <p14:tracePt t="102051" x="1112838" y="2601913"/>
          <p14:tracePt t="102059" x="1089025" y="2601913"/>
          <p14:tracePt t="102067" x="1081088" y="2601913"/>
          <p14:tracePt t="102075" x="1073150" y="2601913"/>
          <p14:tracePt t="102083" x="1065213" y="2601913"/>
          <p14:tracePt t="102091" x="1057275" y="2601913"/>
          <p14:tracePt t="102228" x="1049338" y="2601913"/>
          <p14:tracePt t="102300" x="1057275" y="2601913"/>
          <p14:tracePt t="102307" x="1065213" y="2601913"/>
          <p14:tracePt t="102323" x="1073150" y="2601913"/>
          <p14:tracePt t="102331" x="1089025" y="2601913"/>
          <p14:tracePt t="102347" x="1104900" y="2601913"/>
          <p14:tracePt t="102355" x="1120775" y="2601913"/>
          <p14:tracePt t="102363" x="1128713" y="2601913"/>
          <p14:tracePt t="102371" x="1136650" y="2601913"/>
          <p14:tracePt t="102379" x="1152525" y="2601913"/>
          <p14:tracePt t="102387" x="1166813" y="2601913"/>
          <p14:tracePt t="102395" x="1174750" y="2609850"/>
          <p14:tracePt t="102403" x="1222375" y="2633663"/>
          <p14:tracePt t="102411" x="1230313" y="2641600"/>
          <p14:tracePt t="102418" x="1262063" y="2649538"/>
          <p14:tracePt t="102427" x="1292225" y="2665413"/>
          <p14:tracePt t="102435" x="1331913" y="2681288"/>
          <p14:tracePt t="102443" x="1347788" y="2681288"/>
          <p14:tracePt t="102451" x="1395413" y="2681288"/>
          <p14:tracePt t="102460" x="1433513" y="2681288"/>
          <p14:tracePt t="102467" x="1449388" y="2681288"/>
          <p14:tracePt t="102475" x="1473200" y="2681288"/>
          <p14:tracePt t="102483" x="1497013" y="2681288"/>
          <p14:tracePt t="102491" x="1527175" y="2681288"/>
          <p14:tracePt t="102499" x="1558925" y="2681288"/>
          <p14:tracePt t="102507" x="1582738" y="2673350"/>
          <p14:tracePt t="102515" x="1622425" y="2673350"/>
          <p14:tracePt t="102523" x="1646238" y="2673350"/>
          <p14:tracePt t="102531" x="1668463" y="2673350"/>
          <p14:tracePt t="102539" x="1708150" y="2673350"/>
          <p14:tracePt t="102547" x="1747838" y="2673350"/>
          <p14:tracePt t="102555" x="1793875" y="2673350"/>
          <p14:tracePt t="102563" x="1833563" y="2681288"/>
          <p14:tracePt t="102571" x="1881188" y="2681288"/>
          <p14:tracePt t="102579" x="1935163" y="2687638"/>
          <p14:tracePt t="102587" x="1990725" y="2703513"/>
          <p14:tracePt t="102595" x="2028825" y="2703513"/>
          <p14:tracePt t="102603" x="2084388" y="2711450"/>
          <p14:tracePt t="102611" x="2124075" y="2711450"/>
          <p14:tracePt t="102619" x="2154238" y="2711450"/>
          <p14:tracePt t="102627" x="2201863" y="2711450"/>
          <p14:tracePt t="102635" x="2233613" y="2711450"/>
          <p14:tracePt t="102644" x="2271713" y="2711450"/>
          <p14:tracePt t="102651" x="2311400" y="2711450"/>
          <p14:tracePt t="102659" x="2351088" y="2711450"/>
          <p14:tracePt t="102667" x="2397125" y="2703513"/>
          <p14:tracePt t="102675" x="2428875" y="2703513"/>
          <p14:tracePt t="102683" x="2452688" y="2695575"/>
          <p14:tracePt t="102691" x="2476500" y="2687638"/>
          <p14:tracePt t="102699" x="2506663" y="2673350"/>
          <p14:tracePt t="102707" x="2538413" y="2673350"/>
          <p14:tracePt t="102715" x="2570163" y="2665413"/>
          <p14:tracePt t="102723" x="2593975" y="2665413"/>
          <p14:tracePt t="102731" x="2624138" y="2665413"/>
          <p14:tracePt t="102739" x="2655888" y="2665413"/>
          <p14:tracePt t="102747" x="2695575" y="2665413"/>
          <p14:tracePt t="102755" x="2711450" y="2665413"/>
          <p14:tracePt t="102763" x="2735263" y="2665413"/>
          <p14:tracePt t="102773" x="2765425" y="2665413"/>
          <p14:tracePt t="102779" x="2781300" y="2665413"/>
          <p14:tracePt t="102787" x="2797175" y="2665413"/>
          <p14:tracePt t="102795" x="2820988" y="2641600"/>
          <p14:tracePt t="102811" x="2844800" y="2633663"/>
          <p14:tracePt t="102819" x="2852738" y="2633663"/>
          <p14:tracePt t="102827" x="2874963" y="2617788"/>
          <p14:tracePt t="102844" x="2882900" y="2609850"/>
          <p14:tracePt t="102851" x="2890838" y="2601913"/>
          <p14:tracePt t="102859" x="2906713" y="2586038"/>
          <p14:tracePt t="102867" x="2930525" y="2586038"/>
          <p14:tracePt t="102875" x="2930525" y="2578100"/>
          <p14:tracePt t="102883" x="2954338" y="2578100"/>
          <p14:tracePt t="102892" x="2978150" y="2578100"/>
          <p14:tracePt t="102899" x="3008313" y="2578100"/>
          <p14:tracePt t="102907" x="3040063" y="2578100"/>
          <p14:tracePt t="102915" x="3071813" y="2578100"/>
          <p14:tracePt t="102923" x="3125788" y="2578100"/>
          <p14:tracePt t="102941" x="3221038" y="2578100"/>
          <p14:tracePt t="102947" x="3275013" y="2562225"/>
          <p14:tracePt t="102955" x="3306763" y="2562225"/>
          <p14:tracePt t="102963" x="3338513" y="2555875"/>
          <p14:tracePt t="102971" x="3376613" y="2547938"/>
          <p14:tracePt t="102979" x="3400425" y="2547938"/>
          <p14:tracePt t="102987" x="3432175" y="2547938"/>
          <p14:tracePt t="102995" x="3455988" y="2547938"/>
          <p14:tracePt t="103002" x="3478213" y="2547938"/>
          <p14:tracePt t="103011" x="3494088" y="2547938"/>
          <p14:tracePt t="103020" x="3525838" y="2547938"/>
          <p14:tracePt t="103027" x="3549650" y="2547938"/>
          <p14:tracePt t="103035" x="3589338" y="2532063"/>
          <p14:tracePt t="103043" x="3619500" y="2532063"/>
          <p14:tracePt t="103051" x="3675063" y="2524125"/>
          <p14:tracePt t="103059" x="3721100" y="2524125"/>
          <p14:tracePt t="103067" x="3768725" y="2524125"/>
          <p14:tracePt t="103075" x="3824288" y="2524125"/>
          <p14:tracePt t="103083" x="3854450" y="2524125"/>
          <p14:tracePt t="103091" x="3886200" y="2524125"/>
          <p14:tracePt t="103099" x="3910013" y="2524125"/>
          <p14:tracePt t="103107" x="3957638" y="2524125"/>
          <p14:tracePt t="103115" x="3995738" y="2524125"/>
          <p14:tracePt t="103123" x="4043363" y="2540000"/>
          <p14:tracePt t="103131" x="4075113" y="2540000"/>
          <p14:tracePt t="103139" x="4121150" y="2540000"/>
          <p14:tracePt t="103147" x="4168775" y="2547938"/>
          <p14:tracePt t="103155" x="4206875" y="2547938"/>
          <p14:tracePt t="103163" x="4246563" y="2547938"/>
          <p14:tracePt t="103171" x="4278313" y="2547938"/>
          <p14:tracePt t="103179" x="4302125" y="2547938"/>
          <p14:tracePt t="103187" x="4318000" y="2547938"/>
          <p14:tracePt t="103195" x="4332288" y="2547938"/>
          <p14:tracePt t="103203" x="4348163" y="2547938"/>
          <p14:tracePt t="103211" x="4364038" y="2547938"/>
          <p14:tracePt t="103218" x="4371975" y="2547938"/>
          <p14:tracePt t="103227" x="4395788" y="2547938"/>
          <p14:tracePt t="103235" x="4419600" y="2547938"/>
          <p14:tracePt t="103243" x="4465638" y="2555875"/>
          <p14:tracePt t="103251" x="4497388" y="2570163"/>
          <p14:tracePt t="103259" x="4529138" y="2578100"/>
          <p14:tracePt t="103267" x="4583113" y="2601913"/>
          <p14:tracePt t="103275" x="4622800" y="2609850"/>
          <p14:tracePt t="103283" x="4670425" y="2617788"/>
          <p14:tracePt t="103291" x="4716463" y="2617788"/>
          <p14:tracePt t="103299" x="4748213" y="2617788"/>
          <p14:tracePt t="103307" x="4779963" y="2617788"/>
          <p14:tracePt t="103315" x="4795838" y="2617788"/>
          <p14:tracePt t="103323" x="4811713" y="2617788"/>
          <p14:tracePt t="103331" x="4841875" y="2601913"/>
          <p14:tracePt t="103339" x="4849813" y="2593975"/>
          <p14:tracePt t="103347" x="4865688" y="2578100"/>
          <p14:tracePt t="103355" x="4881563" y="2562225"/>
          <p14:tracePt t="103363" x="4889500" y="2547938"/>
          <p14:tracePt t="103370" x="4905375" y="2540000"/>
          <p14:tracePt t="103387" x="4905375" y="2532063"/>
          <p14:tracePt t="103532" x="4905375" y="2524125"/>
          <p14:tracePt t="104051" x="4905375" y="2532063"/>
          <p14:tracePt t="104132" x="4897438" y="2532063"/>
          <p14:tracePt t="104147" x="4889500" y="2540000"/>
          <p14:tracePt t="104187" x="4889500" y="2547938"/>
          <p14:tracePt t="104196" x="4881563" y="2547938"/>
          <p14:tracePt t="104212" x="4881563" y="2555875"/>
          <p14:tracePt t="104332" x="4873625" y="2562225"/>
          <p14:tracePt t="104555" x="4857750" y="2562225"/>
          <p14:tracePt t="104564" x="4857750" y="2570163"/>
          <p14:tracePt t="104571" x="4849813" y="2570163"/>
          <p14:tracePt t="104579" x="4826000" y="2570163"/>
          <p14:tracePt t="104596" x="4818063" y="2570163"/>
          <p14:tracePt t="104611" x="4803775" y="2570163"/>
          <p14:tracePt t="104683" x="4795838" y="2570163"/>
          <p14:tracePt t="104691" x="4787900" y="2570163"/>
          <p14:tracePt t="104707" x="4779963" y="2570163"/>
          <p14:tracePt t="104724" x="4764088" y="2570163"/>
          <p14:tracePt t="104739" x="4756150" y="2570163"/>
          <p14:tracePt t="104747" x="4748213" y="2570163"/>
          <p14:tracePt t="104755" x="4732338" y="2562225"/>
          <p14:tracePt t="104859" x="4724400" y="2562225"/>
          <p14:tracePt t="104891" x="4708525" y="2562225"/>
          <p14:tracePt t="104923" x="4700588" y="2562225"/>
          <p14:tracePt t="104947" x="4700588" y="2570163"/>
          <p14:tracePt t="105171" x="4700588" y="2578100"/>
          <p14:tracePt t="105196" x="4700588" y="2586038"/>
          <p14:tracePt t="105204" x="4694238" y="2586038"/>
          <p14:tracePt t="105228" x="4694238" y="2601913"/>
          <p14:tracePt t="105764" x="4678363" y="2609850"/>
          <p14:tracePt t="105771" x="4678363" y="2625725"/>
          <p14:tracePt t="105780" x="4678363" y="2633663"/>
          <p14:tracePt t="105787" x="4662488" y="2657475"/>
          <p14:tracePt t="105795" x="4646613" y="2681288"/>
          <p14:tracePt t="105803" x="4638675" y="2687638"/>
          <p14:tracePt t="105811" x="4622800" y="2703513"/>
          <p14:tracePt t="105819" x="4598988" y="2735263"/>
          <p14:tracePt t="105827" x="4583113" y="2751138"/>
          <p14:tracePt t="105835" x="4568825" y="2767013"/>
          <p14:tracePt t="105843" x="4552950" y="2790825"/>
          <p14:tracePt t="105851" x="4537075" y="2790825"/>
          <p14:tracePt t="105859" x="4505325" y="2813050"/>
          <p14:tracePt t="105867" x="4489450" y="2820988"/>
          <p14:tracePt t="105875" x="4473575" y="2828925"/>
          <p14:tracePt t="105883" x="4457700" y="2836863"/>
          <p14:tracePt t="105891" x="4443413" y="2844800"/>
          <p14:tracePt t="105899" x="4419600" y="2844800"/>
          <p14:tracePt t="105907" x="4395788" y="2844800"/>
          <p14:tracePt t="105915" x="4356100" y="2852738"/>
          <p14:tracePt t="105923" x="4325938" y="2852738"/>
          <p14:tracePt t="105931" x="4286250" y="2852738"/>
          <p14:tracePt t="105939" x="4238625" y="2860675"/>
          <p14:tracePt t="105963" x="4083050" y="2884488"/>
          <p14:tracePt t="105971" x="4019550" y="2884488"/>
          <p14:tracePt t="105979" x="3963988" y="2892425"/>
          <p14:tracePt t="105987" x="3886200" y="2892425"/>
          <p14:tracePt t="105995" x="3816350" y="2892425"/>
          <p14:tracePt t="106003" x="3729038" y="2892425"/>
          <p14:tracePt t="106011" x="3635375" y="2900363"/>
          <p14:tracePt t="106019" x="3549650" y="2900363"/>
          <p14:tracePt t="106027" x="3440113" y="2900363"/>
          <p14:tracePt t="106035" x="3352800" y="2916238"/>
          <p14:tracePt t="106043" x="3267075" y="2916238"/>
          <p14:tracePt t="106051" x="3173413" y="2916238"/>
          <p14:tracePt t="106059" x="3079750" y="2916238"/>
          <p14:tracePt t="106067" x="2970213" y="2916238"/>
          <p14:tracePt t="106074" x="2882900" y="2916238"/>
          <p14:tracePt t="106083" x="2789238" y="2916238"/>
          <p14:tracePt t="106091" x="2703513" y="2916238"/>
          <p14:tracePt t="106099" x="2617788" y="2916238"/>
          <p14:tracePt t="106107" x="2546350" y="2916238"/>
          <p14:tracePt t="106115" x="2476500" y="2916238"/>
          <p14:tracePt t="106123" x="2413000" y="2916238"/>
          <p14:tracePt t="106131" x="2366963" y="2916238"/>
          <p14:tracePt t="106138" x="2327275" y="2916238"/>
          <p14:tracePt t="106148" x="2295525" y="2916238"/>
          <p14:tracePt t="106155" x="2263775" y="2916238"/>
          <p14:tracePt t="106163" x="2233613" y="2916238"/>
          <p14:tracePt t="106171" x="2225675" y="2916238"/>
          <p14:tracePt t="106187" x="2217738" y="2916238"/>
          <p14:tracePt t="106228" x="2209800" y="2908300"/>
          <p14:tracePt t="106235" x="2201863" y="2908300"/>
          <p14:tracePt t="106243" x="2193925" y="2908300"/>
          <p14:tracePt t="106251" x="2185988" y="2900363"/>
          <p14:tracePt t="106259" x="2178050" y="2892425"/>
          <p14:tracePt t="106268" x="2162175" y="2892425"/>
          <p14:tracePt t="106275" x="2154238" y="2884488"/>
          <p14:tracePt t="106283" x="2146300" y="2884488"/>
          <p14:tracePt t="106299" x="2132013" y="2884488"/>
          <p14:tracePt t="106307" x="2124075" y="2876550"/>
          <p14:tracePt t="106371" x="2116138" y="2868613"/>
          <p14:tracePt t="106395" x="2116138" y="2860675"/>
          <p14:tracePt t="106428" x="2108200" y="2844800"/>
          <p14:tracePt t="106444" x="2100263" y="2844800"/>
          <p14:tracePt t="106452" x="2084388" y="2828925"/>
          <p14:tracePt t="106460" x="2076450" y="2828925"/>
          <p14:tracePt t="106467" x="2052638" y="2820988"/>
          <p14:tracePt t="106475" x="2028825" y="2820988"/>
          <p14:tracePt t="106483" x="2006600" y="2820988"/>
          <p14:tracePt t="106490" x="1982788" y="2820988"/>
          <p14:tracePt t="106499" x="1951038" y="2820988"/>
          <p14:tracePt t="106507" x="1919288" y="2820988"/>
          <p14:tracePt t="106515" x="1895475" y="2820988"/>
          <p14:tracePt t="106523" x="1865313" y="2820988"/>
          <p14:tracePt t="106531" x="1825625" y="2820988"/>
          <p14:tracePt t="106538" x="1801813" y="2820988"/>
          <p14:tracePt t="106547" x="1793875" y="2820988"/>
          <p14:tracePt t="106555" x="1770063" y="2820988"/>
          <p14:tracePt t="106571" x="1755775" y="2820988"/>
          <p14:tracePt t="106587" x="1747838" y="2813050"/>
          <p14:tracePt t="106660" x="1809750" y="2813050"/>
          <p14:tracePt t="106667" x="1873250" y="2813050"/>
          <p14:tracePt t="106675" x="1974850" y="2813050"/>
          <p14:tracePt t="106683" x="2076450" y="2813050"/>
          <p14:tracePt t="106691" x="2201863" y="2813050"/>
          <p14:tracePt t="106699" x="2351088" y="2813050"/>
          <p14:tracePt t="106708" x="2506663" y="2813050"/>
          <p14:tracePt t="106715" x="2655888" y="2813050"/>
          <p14:tracePt t="106723" x="2765425" y="2813050"/>
          <p14:tracePt t="106731" x="2874963" y="2813050"/>
          <p14:tracePt t="106739" x="2954338" y="2813050"/>
          <p14:tracePt t="106747" x="2978150" y="2813050"/>
          <p14:tracePt t="106755" x="3032125" y="2813050"/>
          <p14:tracePt t="106763" x="3063875" y="2813050"/>
          <p14:tracePt t="106772" x="3087688" y="2813050"/>
          <p14:tracePt t="106779" x="3095625" y="2813050"/>
          <p14:tracePt t="106787" x="3103563" y="2813050"/>
          <p14:tracePt t="106907" x="3109913" y="2813050"/>
          <p14:tracePt t="106931" x="3117850" y="2813050"/>
          <p14:tracePt t="106939" x="3141663" y="2813050"/>
          <p14:tracePt t="106955" x="3165475" y="2813050"/>
          <p14:tracePt t="106963" x="3189288" y="2820988"/>
          <p14:tracePt t="106971" x="3243263" y="2828925"/>
          <p14:tracePt t="106979" x="3259138" y="2828925"/>
          <p14:tracePt t="106987" x="3290888" y="2828925"/>
          <p14:tracePt t="106996" x="3314700" y="2828925"/>
          <p14:tracePt t="107003" x="3322638" y="2836863"/>
          <p14:tracePt t="107011" x="3338513" y="2836863"/>
          <p14:tracePt t="107019" x="3346450" y="2836863"/>
          <p14:tracePt t="107067" x="3352800" y="2836863"/>
          <p14:tracePt t="107075" x="3346450" y="2852738"/>
          <p14:tracePt t="107083" x="3330575" y="2852738"/>
          <p14:tracePt t="107091" x="3290888" y="2860675"/>
          <p14:tracePt t="107099" x="3243263" y="2868613"/>
          <p14:tracePt t="107107" x="3181350" y="2884488"/>
          <p14:tracePt t="107115" x="3117850" y="2884488"/>
          <p14:tracePt t="107123" x="3048000" y="2892425"/>
          <p14:tracePt t="107131" x="2962275" y="2892425"/>
          <p14:tracePt t="107139" x="2890838" y="2892425"/>
          <p14:tracePt t="107149" x="2836863" y="2892425"/>
          <p14:tracePt t="107155" x="2805113" y="2892425"/>
          <p14:tracePt t="107162" x="2773363" y="2892425"/>
          <p14:tracePt t="107171" x="2757488" y="2892425"/>
          <p14:tracePt t="107179" x="2743200" y="2892425"/>
          <p14:tracePt t="107228" x="2735263" y="2892425"/>
          <p14:tracePt t="107235" x="2727325" y="2892425"/>
          <p14:tracePt t="107243" x="2719388" y="2892425"/>
          <p14:tracePt t="107251" x="2703513" y="2892425"/>
          <p14:tracePt t="107259" x="2679700" y="2884488"/>
          <p14:tracePt t="107267" x="2663825" y="2876550"/>
          <p14:tracePt t="107275" x="2624138" y="2876550"/>
          <p14:tracePt t="107283" x="2601913" y="2860675"/>
          <p14:tracePt t="107291" x="2546350" y="2852738"/>
          <p14:tracePt t="107299" x="2498725" y="2844800"/>
          <p14:tracePt t="107306" x="2468563" y="2828925"/>
          <p14:tracePt t="107315" x="2428875" y="2820988"/>
          <p14:tracePt t="107323" x="2389188" y="2805113"/>
          <p14:tracePt t="107331" x="2366963" y="2790825"/>
          <p14:tracePt t="107348" x="2351088" y="2782888"/>
          <p14:tracePt t="107355" x="2343150" y="2782888"/>
          <p14:tracePt t="107364" x="2335213" y="2782888"/>
          <p14:tracePt t="107371" x="2327275" y="2767013"/>
          <p14:tracePt t="107379" x="2319338" y="2767013"/>
          <p14:tracePt t="107398" x="2311400" y="2767013"/>
          <p14:tracePt t="107403" x="2295525" y="2767013"/>
          <p14:tracePt t="107411" x="2271713" y="2767013"/>
          <p14:tracePt t="107419" x="2249488" y="2767013"/>
          <p14:tracePt t="107427" x="2225675" y="2767013"/>
          <p14:tracePt t="107435" x="2201863" y="2759075"/>
          <p14:tracePt t="107443" x="2193925" y="2759075"/>
          <p14:tracePt t="107451" x="2170113" y="2751138"/>
          <p14:tracePt t="107459" x="2162175" y="2751138"/>
          <p14:tracePt t="107467" x="2146300" y="2743200"/>
          <p14:tracePt t="107475" x="2138363" y="2743200"/>
          <p14:tracePt t="107483" x="2132013" y="2735263"/>
          <p14:tracePt t="107491" x="2124075" y="2735263"/>
          <p14:tracePt t="107499" x="2116138" y="2727325"/>
          <p14:tracePt t="107507" x="2100263" y="2727325"/>
          <p14:tracePt t="107515" x="2084388" y="2727325"/>
          <p14:tracePt t="107523" x="2060575" y="2727325"/>
          <p14:tracePt t="107532" x="2028825" y="2727325"/>
          <p14:tracePt t="107539" x="2006600" y="2727325"/>
          <p14:tracePt t="107547" x="1974850" y="2727325"/>
          <p14:tracePt t="107555" x="1943100" y="2727325"/>
          <p14:tracePt t="107563" x="1927225" y="2727325"/>
          <p14:tracePt t="107571" x="1903413" y="2727325"/>
          <p14:tracePt t="107581" x="1881188" y="2727325"/>
          <p14:tracePt t="107587" x="1873250" y="2727325"/>
          <p14:tracePt t="107595" x="1865313" y="2727325"/>
          <p14:tracePt t="107612" x="1857375" y="2727325"/>
          <p14:tracePt t="107694" x="1849438" y="2727325"/>
          <p14:tracePt t="107707" x="1849438" y="2735263"/>
          <p14:tracePt t="107715" x="1849438" y="2743200"/>
          <p14:tracePt t="107723" x="1849438" y="2759075"/>
          <p14:tracePt t="107747" x="1849438" y="2767013"/>
          <p14:tracePt t="107763" x="1857375" y="2782888"/>
          <p14:tracePt t="107771" x="1873250" y="2782888"/>
          <p14:tracePt t="107780" x="1889125" y="2782888"/>
          <p14:tracePt t="107787" x="1919288" y="2790825"/>
          <p14:tracePt t="107795" x="1951038" y="2790825"/>
          <p14:tracePt t="107803" x="1998663" y="2798763"/>
          <p14:tracePt t="107811" x="2044700" y="2798763"/>
          <p14:tracePt t="107819" x="2100263" y="2798763"/>
          <p14:tracePt t="107827" x="2132013" y="2798763"/>
          <p14:tracePt t="107835" x="2178050" y="2798763"/>
          <p14:tracePt t="107843" x="2217738" y="2798763"/>
          <p14:tracePt t="107851" x="2271713" y="2798763"/>
          <p14:tracePt t="107859" x="2311400" y="2798763"/>
          <p14:tracePt t="107867" x="2359025" y="2798763"/>
          <p14:tracePt t="107874" x="2397125" y="2798763"/>
          <p14:tracePt t="107883" x="2428875" y="2798763"/>
          <p14:tracePt t="107891" x="2476500" y="2798763"/>
          <p14:tracePt t="107899" x="2506663" y="2798763"/>
          <p14:tracePt t="107907" x="2546350" y="2798763"/>
          <p14:tracePt t="107915" x="2593975" y="2798763"/>
          <p14:tracePt t="107923" x="2632075" y="2798763"/>
          <p14:tracePt t="107931" x="2671763" y="2798763"/>
          <p14:tracePt t="107939" x="2711450" y="2798763"/>
          <p14:tracePt t="107947" x="2743200" y="2798763"/>
          <p14:tracePt t="107955" x="2757488" y="2798763"/>
          <p14:tracePt t="107963" x="2781300" y="2798763"/>
          <p14:tracePt t="107979" x="2797175" y="2798763"/>
          <p14:tracePt t="107987" x="2805113" y="2798763"/>
          <p14:tracePt t="108043" x="2820988" y="2798763"/>
          <p14:tracePt t="108067" x="2828925" y="2798763"/>
          <p14:tracePt t="108115" x="2844800" y="2798763"/>
          <p14:tracePt t="108140" x="2844800" y="2790825"/>
          <p14:tracePt t="108146" x="2844800" y="2782888"/>
          <p14:tracePt t="108155" x="2844800" y="2774950"/>
          <p14:tracePt t="108163" x="2836863" y="2774950"/>
          <p14:tracePt t="108171" x="2836863" y="2767013"/>
          <p14:tracePt t="108179" x="2820988" y="2759075"/>
          <p14:tracePt t="108187" x="2797175" y="2735263"/>
          <p14:tracePt t="108195" x="2773363" y="2735263"/>
          <p14:tracePt t="108203" x="2743200" y="2719388"/>
          <p14:tracePt t="108211" x="2711450" y="2703513"/>
          <p14:tracePt t="108219" x="2695575" y="2703513"/>
          <p14:tracePt t="108227" x="2663825" y="2695575"/>
          <p14:tracePt t="108235" x="2632075" y="2687638"/>
          <p14:tracePt t="108243" x="2601913" y="2687638"/>
          <p14:tracePt t="108251" x="2562225" y="2687638"/>
          <p14:tracePt t="108259" x="2546350" y="2687638"/>
          <p14:tracePt t="108267" x="2538413" y="2687638"/>
          <p14:tracePt t="108275" x="2514600" y="2673350"/>
          <p14:tracePt t="108283" x="2498725" y="2673350"/>
          <p14:tracePt t="108290" x="2484438" y="2673350"/>
          <p14:tracePt t="108460" x="2476500" y="2673350"/>
          <p14:tracePt t="109036" x="2460625" y="2673350"/>
          <p14:tracePt t="109043" x="2436813" y="2673350"/>
          <p14:tracePt t="109051" x="2405063" y="2673350"/>
          <p14:tracePt t="109059" x="2389188" y="2673350"/>
          <p14:tracePt t="109067" x="2359025" y="2673350"/>
          <p14:tracePt t="109075" x="2327275" y="2673350"/>
          <p14:tracePt t="109083" x="2303463" y="2673350"/>
          <p14:tracePt t="109090" x="2279650" y="2673350"/>
          <p14:tracePt t="109099" x="2249488" y="2673350"/>
          <p14:tracePt t="109107" x="2241550" y="2673350"/>
          <p14:tracePt t="109115" x="2225675" y="2673350"/>
          <p14:tracePt t="109123" x="2209800" y="2673350"/>
          <p14:tracePt t="109131" x="2193925" y="2673350"/>
          <p14:tracePt t="109148" x="2185988" y="2673350"/>
          <p14:tracePt t="109155" x="2178050" y="2673350"/>
          <p14:tracePt t="109163" x="2162175" y="2673350"/>
          <p14:tracePt t="109179" x="2154238" y="2673350"/>
          <p14:tracePt t="109187" x="2146300" y="2673350"/>
          <p14:tracePt t="109211" x="2124075" y="2673350"/>
          <p14:tracePt t="109219" x="2116138" y="2673350"/>
          <p14:tracePt t="109227" x="2100263" y="2673350"/>
          <p14:tracePt t="109243" x="2092325" y="2673350"/>
          <p14:tracePt t="109251" x="2076450" y="2673350"/>
          <p14:tracePt t="109267" x="2068513" y="2673350"/>
          <p14:tracePt t="109275" x="2052638" y="2673350"/>
          <p14:tracePt t="109291" x="2044700" y="2673350"/>
          <p14:tracePt t="109299" x="2028825" y="2673350"/>
          <p14:tracePt t="109307" x="2020888" y="2673350"/>
          <p14:tracePt t="109315" x="2006600" y="2673350"/>
          <p14:tracePt t="109323" x="1990725" y="2673350"/>
          <p14:tracePt t="109332" x="1974850" y="2673350"/>
          <p14:tracePt t="109339" x="1958975" y="2673350"/>
          <p14:tracePt t="109347" x="1951038" y="2673350"/>
          <p14:tracePt t="109355" x="1943100" y="2673350"/>
          <p14:tracePt t="109363" x="1927225" y="2673350"/>
          <p14:tracePt t="109371" x="1911350" y="2673350"/>
          <p14:tracePt t="109379" x="1895475" y="2673350"/>
          <p14:tracePt t="109387" x="1889125" y="2673350"/>
          <p14:tracePt t="109395" x="1881188" y="2673350"/>
          <p14:tracePt t="109403" x="1857375" y="2673350"/>
          <p14:tracePt t="109419" x="1849438" y="2681288"/>
          <p14:tracePt t="109427" x="1849438" y="2687638"/>
          <p14:tracePt t="109435" x="1841500" y="2695575"/>
          <p14:tracePt t="109451" x="1833563" y="2695575"/>
          <p14:tracePt t="109460" x="1825625" y="2703513"/>
          <p14:tracePt t="109483" x="1817688" y="2711450"/>
          <p14:tracePt t="109491" x="1809750" y="2727325"/>
          <p14:tracePt t="109499" x="1801813" y="2727325"/>
          <p14:tracePt t="109507" x="1801813" y="2735263"/>
          <p14:tracePt t="109515" x="1801813" y="2743200"/>
          <p14:tracePt t="109532" x="1801813" y="2751138"/>
          <p14:tracePt t="109539" x="1801813" y="2767013"/>
          <p14:tracePt t="109555" x="1801813" y="2774950"/>
          <p14:tracePt t="109562" x="1801813" y="2782888"/>
          <p14:tracePt t="109571" x="1801813" y="2790825"/>
          <p14:tracePt t="109587" x="1801813" y="2798763"/>
          <p14:tracePt t="109594" x="1817688" y="2798763"/>
          <p14:tracePt t="109603" x="1825625" y="2798763"/>
          <p14:tracePt t="109611" x="1857375" y="2798763"/>
          <p14:tracePt t="109619" x="1889125" y="2798763"/>
          <p14:tracePt t="109626" x="1935163" y="2798763"/>
          <p14:tracePt t="109635" x="1966913" y="2798763"/>
          <p14:tracePt t="109643" x="2006600" y="2798763"/>
          <p14:tracePt t="109651" x="2036763" y="2798763"/>
          <p14:tracePt t="109659" x="2084388" y="2798763"/>
          <p14:tracePt t="109667" x="2108200" y="2798763"/>
          <p14:tracePt t="109675" x="2132013" y="2798763"/>
          <p14:tracePt t="109683" x="2138363" y="2798763"/>
          <p14:tracePt t="109691" x="2146300" y="2798763"/>
          <p14:tracePt t="109699" x="2154238" y="2798763"/>
          <p14:tracePt t="109715" x="2162175" y="2798763"/>
          <p14:tracePt t="109732" x="2178050" y="2798763"/>
          <p14:tracePt t="109739" x="2185988" y="2798763"/>
          <p14:tracePt t="109747" x="2201863" y="2798763"/>
          <p14:tracePt t="109755" x="2217738" y="2798763"/>
          <p14:tracePt t="109763" x="2233613" y="2798763"/>
          <p14:tracePt t="109772" x="2255838" y="2798763"/>
          <p14:tracePt t="109779" x="2263775" y="2798763"/>
          <p14:tracePt t="109787" x="2287588" y="2798763"/>
          <p14:tracePt t="109795" x="2295525" y="2798763"/>
          <p14:tracePt t="109803" x="2311400" y="2798763"/>
          <p14:tracePt t="109819" x="2319338" y="2790825"/>
          <p14:tracePt t="109947" x="2327275" y="2790825"/>
          <p14:tracePt t="109955" x="2343150" y="2790825"/>
          <p14:tracePt t="109971" x="2351088" y="2790825"/>
          <p14:tracePt t="109979" x="2359025" y="2790825"/>
          <p14:tracePt t="109987" x="2366963" y="2790825"/>
          <p14:tracePt t="110011" x="2381250" y="2790825"/>
          <p14:tracePt t="110019" x="2389188" y="2790825"/>
          <p14:tracePt t="110035" x="2405063" y="2790825"/>
          <p14:tracePt t="110043" x="2413000" y="2790825"/>
          <p14:tracePt t="110059" x="2428875" y="2790825"/>
          <p14:tracePt t="110067" x="2436813" y="2790825"/>
          <p14:tracePt t="110074" x="2452688" y="2790825"/>
          <p14:tracePt t="110091" x="2468563" y="2790825"/>
          <p14:tracePt t="110099" x="2484438" y="2790825"/>
          <p14:tracePt t="110107" x="2492375" y="2790825"/>
          <p14:tracePt t="110116" x="2514600" y="2790825"/>
          <p14:tracePt t="110123" x="2530475" y="2790825"/>
          <p14:tracePt t="110132" x="2546350" y="2790825"/>
          <p14:tracePt t="110138" x="2562225" y="2790825"/>
          <p14:tracePt t="110147" x="2586038" y="2790825"/>
          <p14:tracePt t="110155" x="2617788" y="2790825"/>
          <p14:tracePt t="110162" x="2632075" y="2790825"/>
          <p14:tracePt t="110171" x="2655888" y="2790825"/>
          <p14:tracePt t="110179" x="2679700" y="2790825"/>
          <p14:tracePt t="110187" x="2695575" y="2790825"/>
          <p14:tracePt t="110203" x="2703513" y="2790825"/>
          <p14:tracePt t="110235" x="2711450" y="2790825"/>
          <p14:tracePt t="110259" x="2719388" y="2790825"/>
          <p14:tracePt t="110267" x="2727325" y="2790825"/>
          <p14:tracePt t="110275" x="2743200" y="2790825"/>
          <p14:tracePt t="110291" x="2757488" y="2790825"/>
          <p14:tracePt t="110299" x="2765425" y="2790825"/>
          <p14:tracePt t="110315" x="2773363" y="2790825"/>
          <p14:tracePt t="110323" x="2781300" y="2790825"/>
          <p14:tracePt t="110331" x="2789238" y="2790825"/>
          <p14:tracePt t="110451" x="2797175" y="2798763"/>
          <p14:tracePt t="110523" x="2805113" y="2798763"/>
          <p14:tracePt t="110555" x="2813050" y="2798763"/>
          <p14:tracePt t="111259" x="2813050" y="2790825"/>
          <p14:tracePt t="111275" x="2805113" y="2790825"/>
          <p14:tracePt t="111283" x="2781300" y="2790825"/>
          <p14:tracePt t="111299" x="2773363" y="2790825"/>
          <p14:tracePt t="111307" x="2765425" y="2790825"/>
          <p14:tracePt t="111315" x="2757488" y="2790825"/>
          <p14:tracePt t="111331" x="2749550" y="2790825"/>
          <p14:tracePt t="111339" x="2743200" y="2790825"/>
          <p14:tracePt t="111347" x="2735263" y="2790825"/>
          <p14:tracePt t="111452" x="2735263" y="2798763"/>
          <p14:tracePt t="111459" x="2727325" y="2805113"/>
          <p14:tracePt t="111604" x="2719388" y="2805113"/>
          <p14:tracePt t="111627" x="2711450" y="2798763"/>
          <p14:tracePt t="111715" x="2711450" y="2790825"/>
          <p14:tracePt t="112043" x="2711450" y="2774950"/>
          <p14:tracePt t="112067" x="2711450" y="2767013"/>
          <p14:tracePt t="112283" x="2719388" y="2767013"/>
          <p14:tracePt t="112299" x="2727325" y="2767013"/>
          <p14:tracePt t="112371" x="2735263" y="2767013"/>
          <p14:tracePt t="112387" x="2743200" y="2767013"/>
          <p14:tracePt t="112395" x="2749550" y="2767013"/>
          <p14:tracePt t="112403" x="2757488" y="2767013"/>
          <p14:tracePt t="112411" x="2773363" y="2767013"/>
          <p14:tracePt t="112419" x="2781300" y="2767013"/>
          <p14:tracePt t="112500" x="2789238" y="2767013"/>
          <p14:tracePt t="112515" x="2797175" y="2767013"/>
          <p14:tracePt t="112539" x="2805113" y="2767013"/>
          <p14:tracePt t="112555" x="2805113" y="2759075"/>
          <p14:tracePt t="112579" x="2813050" y="2751138"/>
          <p14:tracePt t="112724" x="2813050" y="2743200"/>
          <p14:tracePt t="112731" x="2813050" y="2735263"/>
          <p14:tracePt t="112755" x="2813050" y="2727325"/>
          <p14:tracePt t="112763" x="2797175" y="2719388"/>
          <p14:tracePt t="112771" x="2773363" y="2719388"/>
          <p14:tracePt t="112779" x="2743200" y="2711450"/>
          <p14:tracePt t="112787" x="2719388" y="2711450"/>
          <p14:tracePt t="112795" x="2687638" y="2711450"/>
          <p14:tracePt t="112803" x="2663825" y="2711450"/>
          <p14:tracePt t="112811" x="2647950" y="2711450"/>
          <p14:tracePt t="112819" x="2632075" y="2695575"/>
          <p14:tracePt t="112827" x="2624138" y="2695575"/>
          <p14:tracePt t="112835" x="2617788" y="2695575"/>
          <p14:tracePt t="112843" x="2609850" y="2695575"/>
          <p14:tracePt t="112851" x="2601913" y="2695575"/>
          <p14:tracePt t="112867" x="2593975" y="2695575"/>
          <p14:tracePt t="112875" x="2578100" y="2695575"/>
          <p14:tracePt t="112885" x="2570163" y="2695575"/>
          <p14:tracePt t="112891" x="2546350" y="2695575"/>
          <p14:tracePt t="112899" x="2530475" y="2695575"/>
          <p14:tracePt t="112907" x="2514600" y="2695575"/>
          <p14:tracePt t="112915" x="2492375" y="2695575"/>
          <p14:tracePt t="112923" x="2460625" y="2703513"/>
          <p14:tracePt t="112931" x="2444750" y="2711450"/>
          <p14:tracePt t="112939" x="2420938" y="2711450"/>
          <p14:tracePt t="112947" x="2389188" y="2727325"/>
          <p14:tracePt t="112955" x="2381250" y="2727325"/>
          <p14:tracePt t="112963" x="2374900" y="2735263"/>
          <p14:tracePt t="112979" x="2366963" y="2735263"/>
          <p14:tracePt t="112987" x="2359025" y="2735263"/>
          <p14:tracePt t="113011" x="2351088" y="2735263"/>
          <p14:tracePt t="113043" x="2343150" y="2735263"/>
          <p14:tracePt t="113051" x="2335213" y="2735263"/>
          <p14:tracePt t="113059" x="2327275" y="2735263"/>
          <p14:tracePt t="113068" x="2311400" y="2735263"/>
          <p14:tracePt t="113075" x="2295525" y="2735263"/>
          <p14:tracePt t="113083" x="2279650" y="2735263"/>
          <p14:tracePt t="113091" x="2271713" y="2735263"/>
          <p14:tracePt t="113099" x="2255838" y="2735263"/>
          <p14:tracePt t="113107" x="2241550" y="2743200"/>
          <p14:tracePt t="113115" x="2217738" y="2743200"/>
          <p14:tracePt t="113123" x="2209800" y="2751138"/>
          <p14:tracePt t="113131" x="2193925" y="2759075"/>
          <p14:tracePt t="113139" x="2185988" y="2759075"/>
          <p14:tracePt t="113147" x="2170113" y="2767013"/>
          <p14:tracePt t="113155" x="2154238" y="2767013"/>
          <p14:tracePt t="113163" x="2138363" y="2774950"/>
          <p14:tracePt t="113171" x="2132013" y="2782888"/>
          <p14:tracePt t="113179" x="2116138" y="2782888"/>
          <p14:tracePt t="113187" x="2108200" y="2790825"/>
          <p14:tracePt t="113195" x="2100263" y="2790825"/>
          <p14:tracePt t="113203" x="2092325" y="2798763"/>
          <p14:tracePt t="113211" x="2076450" y="2805113"/>
          <p14:tracePt t="113227" x="2068513" y="2805113"/>
          <p14:tracePt t="113243" x="2060575" y="2813050"/>
          <p14:tracePt t="113395" x="2060575" y="2828925"/>
          <p14:tracePt t="113404" x="2068513" y="2828925"/>
          <p14:tracePt t="113411" x="2076450" y="2844800"/>
          <p14:tracePt t="113419" x="2092325" y="2844800"/>
          <p14:tracePt t="113427" x="2108200" y="2844800"/>
          <p14:tracePt t="113435" x="2116138" y="2860675"/>
          <p14:tracePt t="113443" x="2132013" y="2860675"/>
          <p14:tracePt t="113451" x="2146300" y="2860675"/>
          <p14:tracePt t="113459" x="2154238" y="2860675"/>
          <p14:tracePt t="113467" x="2162175" y="2860675"/>
          <p14:tracePt t="113475" x="2170113" y="2860675"/>
          <p14:tracePt t="113483" x="2178050" y="2860675"/>
          <p14:tracePt t="113491" x="2185988" y="2860675"/>
          <p14:tracePt t="113515" x="2201863" y="2860675"/>
          <p14:tracePt t="113523" x="2209800" y="2860675"/>
          <p14:tracePt t="113539" x="2217738" y="2860675"/>
          <p14:tracePt t="113547" x="2233613" y="2844800"/>
          <p14:tracePt t="113555" x="2241550" y="2836863"/>
          <p14:tracePt t="113563" x="2241550" y="2828925"/>
          <p14:tracePt t="113571" x="2249488" y="2813050"/>
          <p14:tracePt t="113579" x="2255838" y="2805113"/>
          <p14:tracePt t="113587" x="2255838" y="2798763"/>
          <p14:tracePt t="113595" x="2255838" y="2782888"/>
          <p14:tracePt t="113603" x="2255838" y="2767013"/>
          <p14:tracePt t="113620" x="2255838" y="2759075"/>
          <p14:tracePt t="113636" x="2255838" y="2743200"/>
          <p14:tracePt t="113651" x="2255838" y="2735263"/>
          <p14:tracePt t="113675" x="2255838" y="2719388"/>
          <p14:tracePt t="113683" x="2255838" y="2711450"/>
          <p14:tracePt t="113691" x="2241550" y="2703513"/>
          <p14:tracePt t="113699" x="2225675" y="2703513"/>
          <p14:tracePt t="113707" x="2201863" y="2703513"/>
          <p14:tracePt t="113715" x="2178050" y="2703513"/>
          <p14:tracePt t="113723" x="2146300" y="2703513"/>
          <p14:tracePt t="113731" x="2124075" y="2687638"/>
          <p14:tracePt t="113739" x="2108200" y="2687638"/>
          <p14:tracePt t="113747" x="2076450" y="2687638"/>
          <p14:tracePt t="113755" x="2052638" y="2687638"/>
          <p14:tracePt t="113762" x="2036763" y="2687638"/>
          <p14:tracePt t="113773" x="2020888" y="2687638"/>
          <p14:tracePt t="113779" x="2012950" y="2695575"/>
          <p14:tracePt t="113788" x="1990725" y="2711450"/>
          <p14:tracePt t="113795" x="1982788" y="2719388"/>
          <p14:tracePt t="113803" x="1966913" y="2743200"/>
          <p14:tracePt t="113811" x="1958975" y="2743200"/>
          <p14:tracePt t="113819" x="1958975" y="2767013"/>
          <p14:tracePt t="113827" x="1943100" y="2790825"/>
          <p14:tracePt t="113836" x="1935163" y="2828925"/>
          <p14:tracePt t="113843" x="1935163" y="2852738"/>
          <p14:tracePt t="113851" x="1935163" y="2868613"/>
          <p14:tracePt t="113859" x="1935163" y="2884488"/>
          <p14:tracePt t="113867" x="1935163" y="2908300"/>
          <p14:tracePt t="113875" x="1935163" y="2916238"/>
          <p14:tracePt t="113924" x="1943100" y="2916238"/>
          <p14:tracePt t="113931" x="1958975" y="2908300"/>
          <p14:tracePt t="113939" x="1974850" y="2892425"/>
          <p14:tracePt t="113947" x="1974850" y="2868613"/>
          <p14:tracePt t="113955" x="1990725" y="2852738"/>
          <p14:tracePt t="113962" x="1998663" y="2844800"/>
          <p14:tracePt t="113971" x="2020888" y="2828925"/>
          <p14:tracePt t="113979" x="2028825" y="2828925"/>
          <p14:tracePt t="114051" x="2036763" y="2828925"/>
          <p14:tracePt t="114068" x="2044700" y="2828925"/>
          <p14:tracePt t="114107" x="2052638" y="2828925"/>
          <p14:tracePt t="114155" x="2052638" y="2844800"/>
          <p14:tracePt t="114179" x="2052638" y="2852738"/>
          <p14:tracePt t="114187" x="2052638" y="2868613"/>
          <p14:tracePt t="114203" x="2052638" y="2876550"/>
          <p14:tracePt t="114211" x="2052638" y="2892425"/>
          <p14:tracePt t="114219" x="2052638" y="2900363"/>
          <p14:tracePt t="114227" x="2060575" y="2916238"/>
          <p14:tracePt t="114235" x="2068513" y="2930525"/>
          <p14:tracePt t="114243" x="2068513" y="2946400"/>
          <p14:tracePt t="114251" x="2076450" y="2954338"/>
          <p14:tracePt t="114259" x="2076450" y="2962275"/>
          <p14:tracePt t="114267" x="2076450" y="2970213"/>
          <p14:tracePt t="114275" x="2084388" y="2970213"/>
          <p14:tracePt t="114323" x="2092325" y="2970213"/>
          <p14:tracePt t="114331" x="2100263" y="2970213"/>
          <p14:tracePt t="114355" x="2108200" y="2970213"/>
          <p14:tracePt t="114363" x="2116138" y="2970213"/>
          <p14:tracePt t="114371" x="2124075" y="2954338"/>
          <p14:tracePt t="114531" x="2124075" y="2946400"/>
          <p14:tracePt t="114555" x="2132013" y="2938463"/>
          <p14:tracePt t="114587" x="2132013" y="2930525"/>
          <p14:tracePt t="114619" x="2138363" y="2924175"/>
          <p14:tracePt t="114711" x="2146300" y="2924175"/>
          <p14:tracePt t="114740" x="2146300" y="2916238"/>
          <p14:tracePt t="114915" x="2146300" y="2908300"/>
          <p14:tracePt t="115020" x="2154238" y="2908300"/>
          <p14:tracePt t="115027" x="2162175" y="2900363"/>
          <p14:tracePt t="115043" x="2170113" y="2900363"/>
          <p14:tracePt t="115059" x="2170113" y="2892425"/>
          <p14:tracePt t="115075" x="2178050" y="2884488"/>
          <p14:tracePt t="115387" x="2185988" y="2868613"/>
          <p14:tracePt t="115515" x="2185988" y="2860675"/>
          <p14:tracePt t="115547" x="2185988" y="2844800"/>
          <p14:tracePt t="115571" x="2185988" y="2836863"/>
          <p14:tracePt t="115579" x="2185988" y="2820988"/>
          <p14:tracePt t="115588" x="2185988" y="2813050"/>
          <p14:tracePt t="115595" x="2185988" y="2805113"/>
          <p14:tracePt t="115602" x="2178050" y="2790825"/>
          <p14:tracePt t="115619" x="2170113" y="2782888"/>
          <p14:tracePt t="115627" x="2162175" y="2767013"/>
          <p14:tracePt t="115643" x="2154238" y="2767013"/>
          <p14:tracePt t="115780" x="2146300" y="2759075"/>
          <p14:tracePt t="115787" x="2146300" y="2751138"/>
          <p14:tracePt t="115852" x="2138363" y="2751138"/>
          <p14:tracePt t="115859" x="2132013" y="2751138"/>
          <p14:tracePt t="115867" x="2124075" y="2751138"/>
          <p14:tracePt t="116011" x="2116138" y="2751138"/>
          <p14:tracePt t="116036" x="2100263" y="2751138"/>
          <p14:tracePt t="116043" x="2092325" y="2751138"/>
          <p14:tracePt t="116051" x="2076450" y="2751138"/>
          <p14:tracePt t="116059" x="2060575" y="2759075"/>
          <p14:tracePt t="116067" x="2044700" y="2767013"/>
          <p14:tracePt t="116075" x="2006600" y="2774950"/>
          <p14:tracePt t="116083" x="1982788" y="2774950"/>
          <p14:tracePt t="116091" x="1943100" y="2782888"/>
          <p14:tracePt t="116098" x="1935163" y="2782888"/>
          <p14:tracePt t="116107" x="1911350" y="2790825"/>
          <p14:tracePt t="116115" x="1881188" y="2790825"/>
          <p14:tracePt t="116123" x="1865313" y="2790825"/>
          <p14:tracePt t="116131" x="1841500" y="2790825"/>
          <p14:tracePt t="116163" x="1833563" y="2790825"/>
          <p14:tracePt t="116196" x="1825625" y="2790825"/>
          <p14:tracePt t="116211" x="1817688" y="2790825"/>
          <p14:tracePt t="116219" x="1809750" y="2790825"/>
          <p14:tracePt t="116227" x="1801813" y="2790825"/>
          <p14:tracePt t="116251" x="1793875" y="2790825"/>
          <p14:tracePt t="116323" x="1778000" y="2782888"/>
          <p14:tracePt t="116356" x="1770063" y="2774950"/>
          <p14:tracePt t="116371" x="1763713" y="2751138"/>
          <p14:tracePt t="116388" x="1755775" y="2735263"/>
          <p14:tracePt t="116395" x="1747838" y="2727325"/>
          <p14:tracePt t="116403" x="1747838" y="2719388"/>
          <p14:tracePt t="116411" x="1739900" y="2711450"/>
          <p14:tracePt t="116427" x="1739900" y="2703513"/>
          <p14:tracePt t="116435" x="1739900" y="2687638"/>
          <p14:tracePt t="116443" x="1731963" y="2687638"/>
          <p14:tracePt t="116459" x="1731963" y="2681288"/>
          <p14:tracePt t="116467" x="1724025" y="2681288"/>
          <p14:tracePt t="116475" x="1716088" y="2673350"/>
          <p14:tracePt t="116483" x="1708150" y="2665413"/>
          <p14:tracePt t="116491" x="1708150" y="2657475"/>
          <p14:tracePt t="116499" x="1692275" y="2657475"/>
          <p14:tracePt t="116507" x="1676400" y="2649538"/>
          <p14:tracePt t="116515" x="1668463" y="2641600"/>
          <p14:tracePt t="116523" x="1652588" y="2633663"/>
          <p14:tracePt t="116531" x="1630363" y="2633663"/>
          <p14:tracePt t="116539" x="1614488" y="2633663"/>
          <p14:tracePt t="116547" x="1598613" y="2633663"/>
          <p14:tracePt t="116555" x="1582738" y="2633663"/>
          <p14:tracePt t="116563" x="1566863" y="2617788"/>
          <p14:tracePt t="116571" x="1550988" y="2617788"/>
          <p14:tracePt t="116579" x="1543050" y="2617788"/>
          <p14:tracePt t="116587" x="1535113" y="2617788"/>
          <p14:tracePt t="116595" x="1520825" y="2617788"/>
          <p14:tracePt t="116603" x="1504950" y="2617788"/>
          <p14:tracePt t="116611" x="1481138" y="2617788"/>
          <p14:tracePt t="116619" x="1473200" y="2617788"/>
          <p14:tracePt t="116627" x="1457325" y="2617788"/>
          <p14:tracePt t="116635" x="1433513" y="2617788"/>
          <p14:tracePt t="116643" x="1409700" y="2617788"/>
          <p14:tracePt t="116651" x="1395413" y="2617788"/>
          <p14:tracePt t="116659" x="1379538" y="2625725"/>
          <p14:tracePt t="116666" x="1363663" y="2625725"/>
          <p14:tracePt t="116675" x="1347788" y="2641600"/>
          <p14:tracePt t="116683" x="1339850" y="2641600"/>
          <p14:tracePt t="116691" x="1323975" y="2641600"/>
          <p14:tracePt t="116699" x="1308100" y="2641600"/>
          <p14:tracePt t="116708" x="1292225" y="2641600"/>
          <p14:tracePt t="116715" x="1292225" y="2649538"/>
          <p14:tracePt t="116723" x="1277938" y="2649538"/>
          <p14:tracePt t="116731" x="1270000" y="2649538"/>
          <p14:tracePt t="116747" x="1254125" y="2649538"/>
          <p14:tracePt t="116755" x="1246188" y="2649538"/>
          <p14:tracePt t="116763" x="1238250" y="2649538"/>
          <p14:tracePt t="116771" x="1230313" y="2649538"/>
          <p14:tracePt t="116779" x="1214438" y="2649538"/>
          <p14:tracePt t="116787" x="1206500" y="2649538"/>
          <p14:tracePt t="116795" x="1190625" y="2649538"/>
          <p14:tracePt t="116803" x="1158875" y="2641600"/>
          <p14:tracePt t="116819" x="1152525" y="2641600"/>
          <p14:tracePt t="116827" x="1144588" y="2641600"/>
          <p14:tracePt t="116835" x="1136650" y="2641600"/>
          <p14:tracePt t="116859" x="1128713" y="2641600"/>
          <p14:tracePt t="116876" x="1112838" y="2641600"/>
          <p14:tracePt t="116892" x="1104900" y="2641600"/>
          <p14:tracePt t="116899" x="1089025" y="2641600"/>
          <p14:tracePt t="116922" x="1081088" y="2641600"/>
          <p14:tracePt t="116924" x="1057275" y="2641600"/>
          <p14:tracePt t="116931" x="1057275" y="2649538"/>
          <p14:tracePt t="116939" x="1049338" y="2665413"/>
          <p14:tracePt t="116947" x="1035050" y="2665413"/>
          <p14:tracePt t="116955" x="1035050" y="2673350"/>
          <p14:tracePt t="116963" x="1027113" y="2673350"/>
          <p14:tracePt t="116971" x="1027113" y="2681288"/>
          <p14:tracePt t="116979" x="1027113" y="2687638"/>
          <p14:tracePt t="116995" x="1019175" y="2695575"/>
          <p14:tracePt t="117011" x="1011238" y="2695575"/>
          <p14:tracePt t="117027" x="1011238" y="2703513"/>
          <p14:tracePt t="117035" x="1011238" y="2711450"/>
          <p14:tracePt t="117051" x="1019175" y="2727325"/>
          <p14:tracePt t="117067" x="1027113" y="2735263"/>
          <p14:tracePt t="117075" x="1035050" y="2751138"/>
          <p14:tracePt t="117083" x="1041400" y="2751138"/>
          <p14:tracePt t="117091" x="1041400" y="2759075"/>
          <p14:tracePt t="117098" x="1049338" y="2767013"/>
          <p14:tracePt t="117107" x="1057275" y="2774950"/>
          <p14:tracePt t="117124" x="1065213" y="2782888"/>
          <p14:tracePt t="117142" x="1073150" y="2790825"/>
          <p14:tracePt t="117159" x="1081088" y="2790825"/>
          <p14:tracePt t="117187" x="1089025" y="2790825"/>
          <p14:tracePt t="117195" x="1096963" y="2790825"/>
          <p14:tracePt t="117203" x="1104900" y="2790825"/>
          <p14:tracePt t="117211" x="1120775" y="2790825"/>
          <p14:tracePt t="117219" x="1144588" y="2790825"/>
          <p14:tracePt t="117227" x="1158875" y="2790825"/>
          <p14:tracePt t="117235" x="1174750" y="2790825"/>
          <p14:tracePt t="117243" x="1190625" y="2790825"/>
          <p14:tracePt t="117251" x="1198563" y="2790825"/>
          <p14:tracePt t="117259" x="1214438" y="2790825"/>
          <p14:tracePt t="117275" x="1222375" y="2790825"/>
          <p14:tracePt t="117315" x="1230313" y="2790825"/>
          <p14:tracePt t="117331" x="1238250" y="2790825"/>
          <p14:tracePt t="117339" x="1254125" y="2790825"/>
          <p14:tracePt t="117347" x="1262063" y="2790825"/>
          <p14:tracePt t="117355" x="1277938" y="2790825"/>
          <p14:tracePt t="117363" x="1308100" y="2798763"/>
          <p14:tracePt t="117371" x="1323975" y="2798763"/>
          <p14:tracePt t="117379" x="1347788" y="2798763"/>
          <p14:tracePt t="117387" x="1371600" y="2798763"/>
          <p14:tracePt t="117395" x="1387475" y="2798763"/>
          <p14:tracePt t="117403" x="1401763" y="2798763"/>
          <p14:tracePt t="117411" x="1409700" y="2798763"/>
          <p14:tracePt t="117419" x="1425575" y="2798763"/>
          <p14:tracePt t="117427" x="1433513" y="2798763"/>
          <p14:tracePt t="117435" x="1449388" y="2798763"/>
          <p14:tracePt t="117451" x="1457325" y="2798763"/>
          <p14:tracePt t="117459" x="1465263" y="2798763"/>
          <p14:tracePt t="117466" x="1473200" y="2798763"/>
          <p14:tracePt t="117483" x="1489075" y="2798763"/>
          <p14:tracePt t="117491" x="1497013" y="2798763"/>
          <p14:tracePt t="117498" x="1504950" y="2798763"/>
          <p14:tracePt t="117507" x="1512888" y="2798763"/>
          <p14:tracePt t="117515" x="1527175" y="2798763"/>
          <p14:tracePt t="117523" x="1535113" y="2798763"/>
          <p14:tracePt t="117531" x="1550988" y="2798763"/>
          <p14:tracePt t="117539" x="1558925" y="2798763"/>
          <p14:tracePt t="117555" x="1566863" y="2798763"/>
          <p14:tracePt t="117571" x="1582738" y="2790825"/>
          <p14:tracePt t="117588" x="1582738" y="2782888"/>
          <p14:tracePt t="117603" x="1590675" y="2774950"/>
          <p14:tracePt t="117611" x="1598613" y="2759075"/>
          <p14:tracePt t="117627" x="1606550" y="2751138"/>
          <p14:tracePt t="117634" x="1606550" y="2743200"/>
          <p14:tracePt t="117651" x="1614488" y="2735263"/>
          <p14:tracePt t="117699" x="1622425" y="2735263"/>
          <p14:tracePt t="117715" x="1630363" y="2735263"/>
          <p14:tracePt t="117731" x="1646238" y="2743200"/>
          <p14:tracePt t="117739" x="1660525" y="2751138"/>
          <p14:tracePt t="117747" x="1660525" y="2759075"/>
          <p14:tracePt t="117755" x="1676400" y="2767013"/>
          <p14:tracePt t="117763" x="1684338" y="2782888"/>
          <p14:tracePt t="117835" x="1692275" y="2790825"/>
          <p14:tracePt t="117859" x="1692275" y="2767013"/>
          <p14:tracePt t="117867" x="1684338" y="2743200"/>
          <p14:tracePt t="117875" x="1684338" y="2735263"/>
          <p14:tracePt t="117883" x="1676400" y="2719388"/>
          <p14:tracePt t="117892" x="1668463" y="2703513"/>
          <p14:tracePt t="117908" x="1660525" y="2673350"/>
          <p14:tracePt t="117915" x="1652588" y="2665413"/>
          <p14:tracePt t="117931" x="1646238" y="2657475"/>
          <p14:tracePt t="117947" x="1638300" y="2657475"/>
          <p14:tracePt t="117971" x="1630363" y="2641600"/>
          <p14:tracePt t="117995" x="1622425" y="2641600"/>
          <p14:tracePt t="118003" x="1606550" y="2641600"/>
          <p14:tracePt t="118020" x="1598613" y="2641600"/>
          <p14:tracePt t="118027" x="1582738" y="2641600"/>
          <p14:tracePt t="118035" x="1574800" y="2641600"/>
          <p14:tracePt t="118043" x="1558925" y="2641600"/>
          <p14:tracePt t="118050" x="1543050" y="2641600"/>
          <p14:tracePt t="118059" x="1527175" y="2641600"/>
          <p14:tracePt t="118067" x="1512888" y="2657475"/>
          <p14:tracePt t="118075" x="1497013" y="2657475"/>
          <p14:tracePt t="118083" x="1473200" y="2657475"/>
          <p14:tracePt t="118091" x="1465263" y="2657475"/>
          <p14:tracePt t="118099" x="1449388" y="2657475"/>
          <p14:tracePt t="118106" x="1433513" y="2657475"/>
          <p14:tracePt t="118115" x="1417638" y="2657475"/>
          <p14:tracePt t="118123" x="1401763" y="2665413"/>
          <p14:tracePt t="118140" x="1387475" y="2665413"/>
          <p14:tracePt t="118147" x="1379538" y="2665413"/>
          <p14:tracePt t="118163" x="1371600" y="2665413"/>
          <p14:tracePt t="118171" x="1363663" y="2665413"/>
          <p14:tracePt t="118179" x="1355725" y="2673350"/>
          <p14:tracePt t="118204" x="1347788" y="2673350"/>
          <p14:tracePt t="118211" x="1331913" y="2673350"/>
          <p14:tracePt t="118219" x="1316038" y="2687638"/>
          <p14:tracePt t="118227" x="1308100" y="2687638"/>
          <p14:tracePt t="118235" x="1284288" y="2687638"/>
          <p14:tracePt t="118243" x="1277938" y="2687638"/>
          <p14:tracePt t="118251" x="1262063" y="2695575"/>
          <p14:tracePt t="118267" x="1238250" y="2695575"/>
          <p14:tracePt t="118275" x="1222375" y="2703513"/>
          <p14:tracePt t="118291" x="1206500" y="2711450"/>
          <p14:tracePt t="118299" x="1190625" y="2711450"/>
          <p14:tracePt t="118307" x="1182688" y="2711450"/>
          <p14:tracePt t="118315" x="1174750" y="2711450"/>
          <p14:tracePt t="118331" x="1166813" y="2719388"/>
          <p14:tracePt t="118347" x="1158875" y="2719388"/>
          <p14:tracePt t="118354" x="1152525" y="2719388"/>
          <p14:tracePt t="118363" x="1144588" y="2727325"/>
          <p14:tracePt t="118371" x="1128713" y="2735263"/>
          <p14:tracePt t="118387" x="1112838" y="2743200"/>
          <p14:tracePt t="118395" x="1089025" y="2759075"/>
          <p14:tracePt t="118403" x="1089025" y="2767013"/>
          <p14:tracePt t="118411" x="1081088" y="2767013"/>
          <p14:tracePt t="118419" x="1081088" y="2774950"/>
          <p14:tracePt t="118427" x="1065213" y="2782888"/>
          <p14:tracePt t="118523" x="1073150" y="2798763"/>
          <p14:tracePt t="118539" x="1096963" y="2798763"/>
          <p14:tracePt t="118547" x="1104900" y="2798763"/>
          <p14:tracePt t="118555" x="1136650" y="2798763"/>
          <p14:tracePt t="118563" x="1182688" y="2805113"/>
          <p14:tracePt t="118571" x="1198563" y="2813050"/>
          <p14:tracePt t="118579" x="1222375" y="2813050"/>
          <p14:tracePt t="118587" x="1238250" y="2813050"/>
          <p14:tracePt t="118595" x="1262063" y="2820988"/>
          <p14:tracePt t="118603" x="1292225" y="2828925"/>
          <p14:tracePt t="118619" x="1316038" y="2828925"/>
          <p14:tracePt t="118627" x="1331913" y="2828925"/>
          <p14:tracePt t="118635" x="1363663" y="2828925"/>
          <p14:tracePt t="118643" x="1395413" y="2828925"/>
          <p14:tracePt t="118651" x="1409700" y="2828925"/>
          <p14:tracePt t="118659" x="1441450" y="2828925"/>
          <p14:tracePt t="118667" x="1473200" y="2828925"/>
          <p14:tracePt t="118675" x="1512888" y="2828925"/>
          <p14:tracePt t="118683" x="1543050" y="2828925"/>
          <p14:tracePt t="118691" x="1574800" y="2828925"/>
          <p14:tracePt t="118699" x="1606550" y="2828925"/>
          <p14:tracePt t="118707" x="1630363" y="2828925"/>
          <p14:tracePt t="118715" x="1660525" y="2828925"/>
          <p14:tracePt t="118723" x="1676400" y="2828925"/>
          <p14:tracePt t="118731" x="1708150" y="2828925"/>
          <p14:tracePt t="118739" x="1724025" y="2828925"/>
          <p14:tracePt t="118755" x="1739900" y="2828925"/>
          <p14:tracePt t="118763" x="1747838" y="2828925"/>
          <p14:tracePt t="118771" x="1755775" y="2828925"/>
          <p14:tracePt t="118787" x="1770063" y="2828925"/>
          <p14:tracePt t="118803" x="1778000" y="2828925"/>
          <p14:tracePt t="118819" x="1793875" y="2828925"/>
          <p14:tracePt t="118827" x="1809750" y="2828925"/>
          <p14:tracePt t="118843" x="1817688" y="2828925"/>
          <p14:tracePt t="118859" x="1833563" y="2828925"/>
          <p14:tracePt t="118883" x="1841500" y="2828925"/>
          <p14:tracePt t="118947" x="1849438" y="2828925"/>
          <p14:tracePt t="118955" x="1857375" y="2820988"/>
          <p14:tracePt t="118971" x="1857375" y="2805113"/>
          <p14:tracePt t="118979" x="1857375" y="2798763"/>
          <p14:tracePt t="118987" x="1857375" y="2790825"/>
          <p14:tracePt t="118995" x="1857375" y="2774950"/>
          <p14:tracePt t="119003" x="1841500" y="2759075"/>
          <p14:tracePt t="119011" x="1833563" y="2743200"/>
          <p14:tracePt t="119019" x="1817688" y="2727325"/>
          <p14:tracePt t="119028" x="1793875" y="2711450"/>
          <p14:tracePt t="119035" x="1770063" y="2703513"/>
          <p14:tracePt t="119043" x="1739900" y="2673350"/>
          <p14:tracePt t="119051" x="1708150" y="2657475"/>
          <p14:tracePt t="119060" x="1660525" y="2633663"/>
          <p14:tracePt t="119067" x="1614488" y="2625725"/>
          <p14:tracePt t="119075" x="1566863" y="2617788"/>
          <p14:tracePt t="119083" x="1504950" y="2601913"/>
          <p14:tracePt t="119091" x="1457325" y="2601913"/>
          <p14:tracePt t="119099" x="1401763" y="2601913"/>
          <p14:tracePt t="119107" x="1347788" y="2601913"/>
          <p14:tracePt t="119115" x="1300163" y="2601913"/>
          <p14:tracePt t="119123" x="1254125" y="2601913"/>
          <p14:tracePt t="119131" x="1238250" y="2601913"/>
          <p14:tracePt t="119139" x="1222375" y="2601913"/>
          <p14:tracePt t="119147" x="1190625" y="2601913"/>
          <p14:tracePt t="119155" x="1174750" y="2601913"/>
          <p14:tracePt t="119163" x="1152525" y="2609850"/>
          <p14:tracePt t="119171" x="1144588" y="2609850"/>
          <p14:tracePt t="119187" x="1136650" y="2609850"/>
          <p14:tracePt t="119195" x="1128713" y="2617788"/>
          <p14:tracePt t="119235" x="1128713" y="2625725"/>
          <p14:tracePt t="119260" x="1128713" y="2641600"/>
          <p14:tracePt t="119267" x="1112838" y="2657475"/>
          <p14:tracePt t="119275" x="1104900" y="2657475"/>
          <p14:tracePt t="119283" x="1089025" y="2673350"/>
          <p14:tracePt t="119292" x="1073150" y="2687638"/>
          <p14:tracePt t="119299" x="1065213" y="2695575"/>
          <p14:tracePt t="119307" x="1049338" y="2703513"/>
          <p14:tracePt t="119315" x="1049338" y="2719388"/>
          <p14:tracePt t="119323" x="1027113" y="2743200"/>
          <p14:tracePt t="119339" x="1019175" y="2759075"/>
          <p14:tracePt t="119347" x="1019175" y="2767013"/>
          <p14:tracePt t="119354" x="995363" y="2790825"/>
          <p14:tracePt t="119363" x="995363" y="2798763"/>
          <p14:tracePt t="119371" x="995363" y="2813050"/>
          <p14:tracePt t="119379" x="987425" y="2828925"/>
          <p14:tracePt t="119386" x="987425" y="2852738"/>
          <p14:tracePt t="119395" x="979488" y="2860675"/>
          <p14:tracePt t="119403" x="979488" y="2876550"/>
          <p14:tracePt t="119411" x="979488" y="2900363"/>
          <p14:tracePt t="119418" x="979488" y="2908300"/>
          <p14:tracePt t="119435" x="979488" y="2924175"/>
          <p14:tracePt t="119628" x="979488" y="2930525"/>
          <p14:tracePt t="119635" x="979488" y="2938463"/>
          <p14:tracePt t="119643" x="979488" y="2946400"/>
          <p14:tracePt t="119667" x="979488" y="2954338"/>
          <p14:tracePt t="119675" x="979488" y="2962275"/>
          <p14:tracePt t="119683" x="971550" y="2970213"/>
          <p14:tracePt t="119708" x="963613" y="2986088"/>
          <p14:tracePt t="119715" x="955675" y="2986088"/>
          <p14:tracePt t="119723" x="955675" y="2994025"/>
          <p14:tracePt t="119731" x="939800" y="3009900"/>
          <p14:tracePt t="119763" x="915988" y="3033713"/>
          <p14:tracePt t="119771" x="893763" y="3041650"/>
          <p14:tracePt t="119799" x="885825" y="3049588"/>
          <p14:tracePt t="119971" x="885825" y="3055938"/>
          <p14:tracePt t="119979" x="893763" y="3055938"/>
          <p14:tracePt t="119987" x="909638" y="3049588"/>
          <p14:tracePt t="119996" x="931863" y="3033713"/>
          <p14:tracePt t="120003" x="963613" y="3017838"/>
          <p14:tracePt t="120011" x="979488" y="3001963"/>
          <p14:tracePt t="120019" x="995363" y="2986088"/>
          <p14:tracePt t="120027" x="1019175" y="2970213"/>
          <p14:tracePt t="120035" x="1041400" y="2962275"/>
          <p14:tracePt t="120043" x="1049338" y="2954338"/>
          <p14:tracePt t="120051" x="1065213" y="2946400"/>
          <p14:tracePt t="120058" x="1073150" y="2946400"/>
          <p14:tracePt t="120067" x="1089025" y="2946400"/>
          <p14:tracePt t="120084" x="1104900" y="2938463"/>
          <p14:tracePt t="120148" x="1104900" y="2930525"/>
          <p14:tracePt t="120243" x="1104900" y="2946400"/>
          <p14:tracePt t="120251" x="1104900" y="2954338"/>
          <p14:tracePt t="120316" x="1104900" y="2962275"/>
          <p14:tracePt t="120323" x="1112838" y="2962275"/>
          <p14:tracePt t="120331" x="1112838" y="2954338"/>
          <p14:tracePt t="120339" x="1120775" y="2938463"/>
          <p14:tracePt t="120347" x="1120775" y="2924175"/>
          <p14:tracePt t="120355" x="1128713" y="2924175"/>
          <p14:tracePt t="120363" x="1128713" y="2908300"/>
          <p14:tracePt t="120387" x="1128713" y="2900363"/>
          <p14:tracePt t="120468" x="1136650" y="2900363"/>
          <p14:tracePt t="120563" x="1144588" y="2900363"/>
          <p14:tracePt t="120571" x="1152525" y="2900363"/>
          <p14:tracePt t="120580" x="1158875" y="2900363"/>
          <p14:tracePt t="120587" x="1166813" y="2900363"/>
          <p14:tracePt t="120596" x="1182688" y="2900363"/>
          <p14:tracePt t="120603" x="1190625" y="2900363"/>
          <p14:tracePt t="120611" x="1198563" y="2900363"/>
          <p14:tracePt t="120619" x="1206500" y="2900363"/>
          <p14:tracePt t="120627" x="1222375" y="2900363"/>
          <p14:tracePt t="120635" x="1238250" y="2900363"/>
          <p14:tracePt t="120643" x="1254125" y="2900363"/>
          <p14:tracePt t="120651" x="1262063" y="2900363"/>
          <p14:tracePt t="120660" x="1270000" y="2900363"/>
          <p14:tracePt t="120667" x="1292225" y="2900363"/>
          <p14:tracePt t="120675" x="1300163" y="2900363"/>
          <p14:tracePt t="120691" x="1323975" y="2900363"/>
          <p14:tracePt t="120699" x="1331913" y="2900363"/>
          <p14:tracePt t="120707" x="1347788" y="2900363"/>
          <p14:tracePt t="120715" x="1355725" y="2908300"/>
          <p14:tracePt t="120723" x="1363663" y="2908300"/>
          <p14:tracePt t="120731" x="1379538" y="2908300"/>
          <p14:tracePt t="120739" x="1401763" y="2916238"/>
          <p14:tracePt t="120747" x="1441450" y="2930525"/>
          <p14:tracePt t="120755" x="1465263" y="2930525"/>
          <p14:tracePt t="120763" x="1473200" y="2930525"/>
          <p14:tracePt t="120771" x="1504950" y="2930525"/>
          <p14:tracePt t="120780" x="1520825" y="2930525"/>
          <p14:tracePt t="120787" x="1535113" y="2930525"/>
          <p14:tracePt t="120801" x="1550988" y="2930525"/>
          <p14:tracePt t="120810" x="1558925" y="2930525"/>
          <p14:tracePt t="120819" x="1566863" y="2930525"/>
          <p14:tracePt t="120835" x="1574800" y="2930525"/>
          <p14:tracePt t="120908" x="1582738" y="2930525"/>
          <p14:tracePt t="120915" x="1606550" y="2930525"/>
          <p14:tracePt t="120923" x="1638300" y="2930525"/>
          <p14:tracePt t="120931" x="1660525" y="2930525"/>
          <p14:tracePt t="120939" x="1692275" y="2930525"/>
          <p14:tracePt t="120947" x="1716088" y="2930525"/>
          <p14:tracePt t="120955" x="1739900" y="2930525"/>
          <p14:tracePt t="120963" x="1755775" y="2930525"/>
          <p14:tracePt t="120971" x="1770063" y="2930525"/>
          <p14:tracePt t="120979" x="1778000" y="2930525"/>
          <p14:tracePt t="120987" x="1793875" y="2930525"/>
          <p14:tracePt t="121179" x="1801813" y="2924175"/>
          <p14:tracePt t="121195" x="1801813" y="2916238"/>
          <p14:tracePt t="121276" x="1785938" y="2916238"/>
          <p14:tracePt t="121285" x="1778000" y="2916238"/>
          <p14:tracePt t="121299" x="1778000" y="2924175"/>
          <p14:tracePt t="121307" x="1770063" y="2930525"/>
          <p14:tracePt t="121323" x="1770063" y="2954338"/>
          <p14:tracePt t="121387" x="1763713" y="2954338"/>
          <p14:tracePt t="121403" x="1755775" y="2954338"/>
          <p14:tracePt t="121411" x="1747838" y="2946400"/>
          <p14:tracePt t="121427" x="1747838" y="2930525"/>
          <p14:tracePt t="121443" x="1747838" y="2924175"/>
          <p14:tracePt t="121451" x="1747838" y="2908300"/>
          <p14:tracePt t="121476" x="1739900" y="2908300"/>
          <p14:tracePt t="121683" x="1739900" y="2916238"/>
          <p14:tracePt t="121747" x="1739900" y="2924175"/>
          <p14:tracePt t="121804" x="1739900" y="2916238"/>
          <p14:tracePt t="122019" x="1739900" y="2938463"/>
          <p14:tracePt t="122027" x="1755775" y="2954338"/>
          <p14:tracePt t="122035" x="1763713" y="2986088"/>
          <p14:tracePt t="122043" x="1763713" y="3001963"/>
          <p14:tracePt t="122051" x="1770063" y="3033713"/>
          <p14:tracePt t="122059" x="1785938" y="3079750"/>
          <p14:tracePt t="122067" x="1801813" y="3119438"/>
          <p14:tracePt t="122075" x="1809750" y="3143250"/>
          <p14:tracePt t="122083" x="1833563" y="3197225"/>
          <p14:tracePt t="122091" x="1849438" y="3228975"/>
          <p14:tracePt t="122099" x="1873250" y="3276600"/>
          <p14:tracePt t="122107" x="1895475" y="3306763"/>
          <p14:tracePt t="122115" x="1919288" y="3346450"/>
          <p14:tracePt t="122123" x="1951038" y="3378200"/>
          <p14:tracePt t="122131" x="1974850" y="3409950"/>
          <p14:tracePt t="122138" x="2006600" y="3440113"/>
          <p14:tracePt t="122147" x="2052638" y="3479800"/>
          <p14:tracePt t="122155" x="2084388" y="3495675"/>
          <p14:tracePt t="122163" x="2108200" y="3511550"/>
          <p14:tracePt t="122171" x="2124075" y="3527425"/>
          <p14:tracePt t="122179" x="2154238" y="3551238"/>
          <p14:tracePt t="122187" x="2185988" y="3573463"/>
          <p14:tracePt t="122195" x="2209800" y="3573463"/>
          <p14:tracePt t="122203" x="2225675" y="3581400"/>
          <p14:tracePt t="122210" x="2249488" y="3613150"/>
          <p14:tracePt t="122219" x="2255838" y="3613150"/>
          <p14:tracePt t="122227" x="2271713" y="3613150"/>
          <p14:tracePt t="122235" x="2295525" y="3613150"/>
          <p14:tracePt t="122243" x="2311400" y="3613150"/>
          <p14:tracePt t="122251" x="2335213" y="3613150"/>
          <p14:tracePt t="122259" x="2359025" y="3613150"/>
          <p14:tracePt t="122267" x="2366963" y="3613150"/>
          <p14:tracePt t="122275" x="2381250" y="3613150"/>
          <p14:tracePt t="122283" x="2397125" y="3613150"/>
          <p14:tracePt t="122291" x="2413000" y="3613150"/>
          <p14:tracePt t="122299" x="2420938" y="3613150"/>
          <p14:tracePt t="122307" x="2428875" y="3613150"/>
          <p14:tracePt t="122315" x="2436813" y="3613150"/>
          <p14:tracePt t="122348" x="2444750" y="3613150"/>
          <p14:tracePt t="122371" x="2460625" y="3597275"/>
          <p14:tracePt t="122387" x="2460625" y="3589338"/>
          <p14:tracePt t="122395" x="2460625" y="3581400"/>
          <p14:tracePt t="122411" x="2460625" y="3573463"/>
          <p14:tracePt t="122419" x="2460625" y="3565525"/>
          <p14:tracePt t="122427" x="2460625" y="3557588"/>
          <p14:tracePt t="122435" x="2460625" y="3551238"/>
          <p14:tracePt t="122443" x="2460625" y="3535363"/>
          <p14:tracePt t="122451" x="2460625" y="3527425"/>
          <p14:tracePt t="122459" x="2460625" y="3519488"/>
          <p14:tracePt t="122467" x="2452688" y="3503613"/>
          <p14:tracePt t="122483" x="2428875" y="3479800"/>
          <p14:tracePt t="122491" x="2405063" y="3448050"/>
          <p14:tracePt t="122499" x="2389188" y="3440113"/>
          <p14:tracePt t="122515" x="2389188" y="3425825"/>
          <p14:tracePt t="122523" x="2374900" y="3417888"/>
          <p14:tracePt t="122531" x="2374900" y="3409950"/>
          <p14:tracePt t="122539" x="2366963" y="3409950"/>
          <p14:tracePt t="122547" x="2366963" y="3402013"/>
          <p14:tracePt t="122555" x="2359025" y="3402013"/>
          <p14:tracePt t="122563" x="2351088" y="3394075"/>
          <p14:tracePt t="122580" x="2343150" y="3394075"/>
          <p14:tracePt t="122587" x="2335213" y="3394075"/>
          <p14:tracePt t="122603" x="2327275" y="3394075"/>
          <p14:tracePt t="122611" x="2319338" y="3394075"/>
          <p14:tracePt t="122619" x="2311400" y="3394075"/>
          <p14:tracePt t="122627" x="2303463" y="3394075"/>
          <p14:tracePt t="122635" x="2287588" y="3386138"/>
          <p14:tracePt t="122643" x="2279650" y="3386138"/>
          <p14:tracePt t="122651" x="2271713" y="3386138"/>
          <p14:tracePt t="122659" x="2263775" y="3386138"/>
          <p14:tracePt t="122676" x="2249488" y="3370263"/>
          <p14:tracePt t="122699" x="2241550" y="3362325"/>
          <p14:tracePt t="122715" x="2233613" y="3354388"/>
          <p14:tracePt t="122723" x="2225675" y="3346450"/>
          <p14:tracePt t="122892" x="2225675" y="3338513"/>
          <p14:tracePt t="122907" x="2233613" y="3338513"/>
          <p14:tracePt t="122915" x="2249488" y="3338513"/>
          <p14:tracePt t="122923" x="2255838" y="3330575"/>
          <p14:tracePt t="122931" x="2287588" y="3330575"/>
          <p14:tracePt t="122938" x="2311400" y="3322638"/>
          <p14:tracePt t="122947" x="2343150" y="3322638"/>
          <p14:tracePt t="122955" x="2359025" y="3314700"/>
          <p14:tracePt t="122964" x="2374900" y="3314700"/>
          <p14:tracePt t="122971" x="2389188" y="3306763"/>
          <p14:tracePt t="122979" x="2397125" y="3306763"/>
          <p14:tracePt t="122995" x="2405063" y="3306763"/>
          <p14:tracePt t="123019" x="2413000" y="3306763"/>
          <p14:tracePt t="123163" x="2405063" y="3306763"/>
          <p14:tracePt t="123171" x="2405063" y="3300413"/>
          <p14:tracePt t="123179" x="2389188" y="3292475"/>
          <p14:tracePt t="123187" x="2381250" y="3292475"/>
          <p14:tracePt t="123203" x="2359025" y="3292475"/>
          <p14:tracePt t="123211" x="2343150" y="3284538"/>
          <p14:tracePt t="123219" x="2327275" y="3284538"/>
          <p14:tracePt t="123227" x="2303463" y="3284538"/>
          <p14:tracePt t="123235" x="2271713" y="3268663"/>
          <p14:tracePt t="123243" x="2249488" y="3268663"/>
          <p14:tracePt t="123251" x="2225675" y="3252788"/>
          <p14:tracePt t="123259" x="2178050" y="3244850"/>
          <p14:tracePt t="123267" x="2116138" y="3213100"/>
          <p14:tracePt t="123275" x="2060575" y="3181350"/>
          <p14:tracePt t="123283" x="1990725" y="3135313"/>
          <p14:tracePt t="123291" x="1927225" y="3103563"/>
          <p14:tracePt t="123299" x="1857375" y="3079750"/>
          <p14:tracePt t="123307" x="1793875" y="3041650"/>
          <p14:tracePt t="123315" x="1731963" y="3009900"/>
          <p14:tracePt t="123323" x="1660525" y="2962275"/>
          <p14:tracePt t="123331" x="1622425" y="2938463"/>
          <p14:tracePt t="123339" x="1582738" y="2916238"/>
          <p14:tracePt t="123347" x="1566863" y="2908300"/>
          <p14:tracePt t="123355" x="1558925" y="2900363"/>
          <p14:tracePt t="123363" x="1550988" y="2892425"/>
          <p14:tracePt t="123419" x="1543050" y="2892425"/>
          <p14:tracePt t="123427" x="1535113" y="2892425"/>
          <p14:tracePt t="123435" x="1527175" y="2892425"/>
          <p14:tracePt t="123443" x="1504950" y="2892425"/>
          <p14:tracePt t="123451" x="1489075" y="2908300"/>
          <p14:tracePt t="123458" x="1473200" y="2916238"/>
          <p14:tracePt t="123467" x="1465263" y="2930525"/>
          <p14:tracePt t="123475" x="1441450" y="2946400"/>
          <p14:tracePt t="123483" x="1441450" y="2962275"/>
          <p14:tracePt t="123491" x="1433513" y="2978150"/>
          <p14:tracePt t="123499" x="1433513" y="2986088"/>
          <p14:tracePt t="123507" x="1433513" y="2994025"/>
          <p14:tracePt t="123515" x="1433513" y="3009900"/>
          <p14:tracePt t="123523" x="1433513" y="3017838"/>
          <p14:tracePt t="123532" x="1433513" y="3025775"/>
          <p14:tracePt t="123539" x="1433513" y="3033713"/>
          <p14:tracePt t="123547" x="1433513" y="3041650"/>
          <p14:tracePt t="123555" x="1433513" y="3055938"/>
          <p14:tracePt t="123564" x="1441450" y="3063875"/>
          <p14:tracePt t="123571" x="1449388" y="3079750"/>
          <p14:tracePt t="123579" x="1449388" y="3095625"/>
          <p14:tracePt t="123587" x="1465263" y="3103563"/>
          <p14:tracePt t="123598" x="1473200" y="3119438"/>
          <p14:tracePt t="123611" x="1481138" y="3135313"/>
          <p14:tracePt t="123619" x="1489075" y="3151188"/>
          <p14:tracePt t="123627" x="1497013" y="3167063"/>
          <p14:tracePt t="123644" x="1497013" y="3175000"/>
          <p14:tracePt t="123651" x="1504950" y="3181350"/>
          <p14:tracePt t="123659" x="1504950" y="3189288"/>
          <p14:tracePt t="123675" x="1504950" y="3197225"/>
          <p14:tracePt t="123683" x="1504950" y="3205163"/>
          <p14:tracePt t="123690" x="1504950" y="3213100"/>
          <p14:tracePt t="123699" x="1497013" y="3228975"/>
          <p14:tracePt t="123706" x="1489075" y="3236913"/>
          <p14:tracePt t="123715" x="1489075" y="3252788"/>
          <p14:tracePt t="123724" x="1465263" y="3260725"/>
          <p14:tracePt t="123731" x="1465263" y="3284538"/>
          <p14:tracePt t="123739" x="1449388" y="3292475"/>
          <p14:tracePt t="123747" x="1449388" y="3300413"/>
          <p14:tracePt t="123755" x="1433513" y="3314700"/>
          <p14:tracePt t="123763" x="1425575" y="3322638"/>
          <p14:tracePt t="123771" x="1425575" y="3330575"/>
          <p14:tracePt t="123779" x="1425575" y="3338513"/>
          <p14:tracePt t="123787" x="1417638" y="3346450"/>
          <p14:tracePt t="123867" x="1417638" y="3354388"/>
          <p14:tracePt t="123883" x="1417638" y="3362325"/>
          <p14:tracePt t="123891" x="1409700" y="3370263"/>
          <p14:tracePt t="123899" x="1409700" y="3378200"/>
          <p14:tracePt t="123923" x="1409700" y="3386138"/>
          <p14:tracePt t="124029" x="1409700" y="3378200"/>
          <p14:tracePt t="124035" x="1417638" y="3370263"/>
          <p14:tracePt t="124043" x="1417638" y="3362325"/>
          <p14:tracePt t="124051" x="1441450" y="3354388"/>
          <p14:tracePt t="124059" x="1449388" y="3346450"/>
          <p14:tracePt t="124067" x="1465263" y="3338513"/>
          <p14:tracePt t="124075" x="1481138" y="3338513"/>
          <p14:tracePt t="124083" x="1481138" y="3330575"/>
          <p14:tracePt t="124091" x="1489075" y="3322638"/>
          <p14:tracePt t="124196" x="1473200" y="3314700"/>
          <p14:tracePt t="124211" x="1465263" y="3314700"/>
          <p14:tracePt t="124219" x="1457325" y="3306763"/>
          <p14:tracePt t="124227" x="1449388" y="3306763"/>
          <p14:tracePt t="124348" x="1449388" y="3300413"/>
          <p14:tracePt t="124363" x="1473200" y="3300413"/>
          <p14:tracePt t="124371" x="1481138" y="3300413"/>
          <p14:tracePt t="124379" x="1497013" y="3300413"/>
          <p14:tracePt t="124387" x="1520825" y="3292475"/>
          <p14:tracePt t="124395" x="1527175" y="3292475"/>
          <p14:tracePt t="124403" x="1543050" y="3276600"/>
          <p14:tracePt t="124411" x="1566863" y="3276600"/>
          <p14:tracePt t="124419" x="1582738" y="3276600"/>
          <p14:tracePt t="124426" x="1606550" y="3276600"/>
          <p14:tracePt t="124435" x="1638300" y="3276600"/>
          <p14:tracePt t="124443" x="1646238" y="3268663"/>
          <p14:tracePt t="124451" x="1668463" y="3260725"/>
          <p14:tracePt t="124459" x="1692275" y="3252788"/>
          <p14:tracePt t="124467" x="1708150" y="3244850"/>
          <p14:tracePt t="124475" x="1739900" y="3236913"/>
          <p14:tracePt t="124483" x="1763713" y="3236913"/>
          <p14:tracePt t="124491" x="1801813" y="3221038"/>
          <p14:tracePt t="124499" x="1825625" y="3221038"/>
          <p14:tracePt t="124506" x="1865313" y="3213100"/>
          <p14:tracePt t="124515" x="1911350" y="3213100"/>
          <p14:tracePt t="124523" x="1935163" y="3205163"/>
          <p14:tracePt t="124532" x="1982788" y="3189288"/>
          <p14:tracePt t="124538" x="2036763" y="3175000"/>
          <p14:tracePt t="124547" x="2068513" y="3167063"/>
          <p14:tracePt t="124555" x="2116138" y="3151188"/>
          <p14:tracePt t="124563" x="2138363" y="3135313"/>
          <p14:tracePt t="124571" x="2178050" y="3127375"/>
          <p14:tracePt t="124579" x="2201863" y="3103563"/>
          <p14:tracePt t="124587" x="2225675" y="3087688"/>
          <p14:tracePt t="124595" x="2263775" y="3071813"/>
          <p14:tracePt t="124603" x="2287588" y="3055938"/>
          <p14:tracePt t="124611" x="2327275" y="3033713"/>
          <p14:tracePt t="124619" x="2351088" y="3017838"/>
          <p14:tracePt t="124627" x="2381250" y="3001963"/>
          <p14:tracePt t="124635" x="2428875" y="2986088"/>
          <p14:tracePt t="124643" x="2444750" y="2970213"/>
          <p14:tracePt t="124651" x="2460625" y="2962275"/>
          <p14:tracePt t="124659" x="2492375" y="2938463"/>
          <p14:tracePt t="124667" x="2506663" y="2938463"/>
          <p14:tracePt t="124675" x="2522538" y="2938463"/>
          <p14:tracePt t="124683" x="2530475" y="2930525"/>
          <p14:tracePt t="124699" x="2538413" y="2924175"/>
          <p14:tracePt t="124739" x="2538413" y="2916238"/>
          <p14:tracePt t="124755" x="2538413" y="2908300"/>
          <p14:tracePt t="124787" x="2530475" y="2900363"/>
          <p14:tracePt t="124795" x="2522538" y="2892425"/>
          <p14:tracePt t="124811" x="2514600" y="2884488"/>
          <p14:tracePt t="124827" x="2498725" y="2884488"/>
          <p14:tracePt t="124835" x="2484438" y="2884488"/>
          <p14:tracePt t="124843" x="2460625" y="2876550"/>
          <p14:tracePt t="124851" x="2444750" y="2876550"/>
          <p14:tracePt t="124859" x="2428875" y="2868613"/>
          <p14:tracePt t="124867" x="2405063" y="2868613"/>
          <p14:tracePt t="124874" x="2374900" y="2860675"/>
          <p14:tracePt t="124883" x="2351088" y="2860675"/>
          <p14:tracePt t="124891" x="2343150" y="2860675"/>
          <p14:tracePt t="124900" x="2327275" y="2860675"/>
          <p14:tracePt t="124963" x="2311400" y="2860675"/>
          <p14:tracePt t="124971" x="2295525" y="2860675"/>
          <p14:tracePt t="124987" x="2263775" y="2868613"/>
          <p14:tracePt t="124995" x="2225675" y="2900363"/>
          <p14:tracePt t="125003" x="2178050" y="2946400"/>
          <p14:tracePt t="125011" x="2146300" y="2986088"/>
          <p14:tracePt t="125019" x="2108200" y="3049588"/>
          <p14:tracePt t="125027" x="2076450" y="3095625"/>
          <p14:tracePt t="125035" x="2052638" y="3143250"/>
          <p14:tracePt t="125043" x="2036763" y="3175000"/>
          <p14:tracePt t="125051" x="2028825" y="3197225"/>
          <p14:tracePt t="125059" x="2028825" y="3213100"/>
          <p14:tracePt t="125067" x="2028825" y="3228975"/>
          <p14:tracePt t="125074" x="2020888" y="3252788"/>
          <p14:tracePt t="125083" x="2020888" y="3260725"/>
          <p14:tracePt t="125091" x="2020888" y="3276600"/>
          <p14:tracePt t="125099" x="2020888" y="3292475"/>
          <p14:tracePt t="125107" x="2020888" y="3314700"/>
          <p14:tracePt t="125116" x="2020888" y="3330575"/>
          <p14:tracePt t="125123" x="2006600" y="3346450"/>
          <p14:tracePt t="125132" x="2006600" y="3354388"/>
          <p14:tracePt t="125139" x="2006600" y="3370263"/>
          <p14:tracePt t="125155" x="1998663" y="3370263"/>
          <p14:tracePt t="125286" x="1998663" y="3378200"/>
          <p14:tracePt t="125291" x="2006600" y="3386138"/>
          <p14:tracePt t="125299" x="2012950" y="3386138"/>
          <p14:tracePt t="125315" x="2020888" y="3386138"/>
          <p14:tracePt t="125331" x="2028825" y="3386138"/>
          <p14:tracePt t="125411" x="2036763" y="3394075"/>
          <p14:tracePt t="125507" x="2044700" y="3394075"/>
          <p14:tracePt t="125523" x="2052638" y="3394075"/>
          <p14:tracePt t="126260" x="2044700" y="3409950"/>
          <p14:tracePt t="126268" x="2028825" y="3417888"/>
          <p14:tracePt t="126275" x="2006600" y="3448050"/>
          <p14:tracePt t="126285" x="1990725" y="3463925"/>
          <p14:tracePt t="126290" x="1966913" y="3495675"/>
          <p14:tracePt t="126299" x="1943100" y="3519488"/>
          <p14:tracePt t="126307" x="1919288" y="3543300"/>
          <p14:tracePt t="126315" x="1903413" y="3565525"/>
          <p14:tracePt t="126323" x="1889125" y="3581400"/>
          <p14:tracePt t="126332" x="1881188" y="3589338"/>
          <p14:tracePt t="126339" x="1873250" y="3597275"/>
          <p14:tracePt t="126347" x="1865313" y="3605213"/>
          <p14:tracePt t="126355" x="1865313" y="3613150"/>
          <p14:tracePt t="126371" x="1865313" y="3629025"/>
          <p14:tracePt t="126387" x="1865313" y="3636963"/>
          <p14:tracePt t="126395" x="1865313" y="3644900"/>
          <p14:tracePt t="126403" x="1865313" y="3652838"/>
          <p14:tracePt t="126411" x="1865313" y="3660775"/>
          <p14:tracePt t="126419" x="1865313" y="3676650"/>
          <p14:tracePt t="126435" x="1865313" y="3683000"/>
          <p14:tracePt t="126443" x="1865313" y="3690938"/>
          <p14:tracePt t="126459" x="1865313" y="3698875"/>
          <p14:tracePt t="126484" x="1865313" y="3706813"/>
          <p14:tracePt t="126567" x="1881188" y="3706813"/>
          <p14:tracePt t="126580" x="1889125" y="3698875"/>
          <p14:tracePt t="126596" x="1895475" y="3690938"/>
          <p14:tracePt t="126619" x="1903413" y="3690938"/>
          <p14:tracePt t="126627" x="1911350" y="3683000"/>
          <p14:tracePt t="126635" x="1919288" y="3676650"/>
          <p14:tracePt t="126643" x="1919288" y="3668713"/>
          <p14:tracePt t="126651" x="1919288" y="3660775"/>
          <p14:tracePt t="126660" x="1919288" y="3652838"/>
          <p14:tracePt t="126667" x="1935163" y="3636963"/>
          <p14:tracePt t="126684" x="1935163" y="3629025"/>
          <p14:tracePt t="126691" x="1935163" y="3621088"/>
          <p14:tracePt t="126707" x="1935163" y="3605213"/>
          <p14:tracePt t="126715" x="1935163" y="3597275"/>
          <p14:tracePt t="126739" x="1935163" y="3589338"/>
          <p14:tracePt t="126747" x="1935163" y="3581400"/>
          <p14:tracePt t="126755" x="1943100" y="3573463"/>
          <p14:tracePt t="126803" x="1951038" y="3565525"/>
          <p14:tracePt t="126828" x="1958975" y="3565525"/>
          <p14:tracePt t="126859" x="1966913" y="3557588"/>
          <p14:tracePt t="126907" x="1982788" y="3551238"/>
          <p14:tracePt t="126915" x="1990725" y="3551238"/>
          <p14:tracePt t="126923" x="2006600" y="3543300"/>
          <p14:tracePt t="126932" x="2012950" y="3543300"/>
          <p14:tracePt t="126939" x="2036763" y="3527425"/>
          <p14:tracePt t="126947" x="2060575" y="3519488"/>
          <p14:tracePt t="126965" x="2116138" y="3503613"/>
          <p14:tracePt t="126971" x="2138363" y="3495675"/>
          <p14:tracePt t="126979" x="2162175" y="3487738"/>
          <p14:tracePt t="126987" x="2185988" y="3479800"/>
          <p14:tracePt t="126995" x="2201863" y="3479800"/>
          <p14:tracePt t="127003" x="2217738" y="3471863"/>
          <p14:tracePt t="127010" x="2249488" y="3471863"/>
          <p14:tracePt t="127019" x="2263775" y="3471863"/>
          <p14:tracePt t="127027" x="2287588" y="3471863"/>
          <p14:tracePt t="127035" x="2303463" y="3471863"/>
          <p14:tracePt t="127043" x="2319338" y="3471863"/>
          <p14:tracePt t="127051" x="2343150" y="3455988"/>
          <p14:tracePt t="127059" x="2359025" y="3455988"/>
          <p14:tracePt t="127067" x="2381250" y="3448050"/>
          <p14:tracePt t="127075" x="2405063" y="3425825"/>
          <p14:tracePt t="127091" x="2413000" y="3409950"/>
          <p14:tracePt t="127100" x="2420938" y="3402013"/>
          <p14:tracePt t="127107" x="2428875" y="3378200"/>
          <p14:tracePt t="127123" x="2428875" y="3362325"/>
          <p14:tracePt t="127131" x="2428875" y="3354388"/>
          <p14:tracePt t="127139" x="2428875" y="3346450"/>
          <p14:tracePt t="127147" x="2428875" y="3322638"/>
          <p14:tracePt t="127155" x="2428875" y="3306763"/>
          <p14:tracePt t="127163" x="2428875" y="3300413"/>
          <p14:tracePt t="127171" x="2420938" y="3284538"/>
          <p14:tracePt t="127178" x="2405063" y="3260725"/>
          <p14:tracePt t="127187" x="2389188" y="3252788"/>
          <p14:tracePt t="127195" x="2366963" y="3228975"/>
          <p14:tracePt t="127203" x="2327275" y="3213100"/>
          <p14:tracePt t="127211" x="2311400" y="3205163"/>
          <p14:tracePt t="127219" x="2295525" y="3205163"/>
          <p14:tracePt t="127226" x="2271713" y="3205163"/>
          <p14:tracePt t="127235" x="2249488" y="3205163"/>
          <p14:tracePt t="127243" x="2241550" y="3205163"/>
          <p14:tracePt t="127251" x="2225675" y="3205163"/>
          <p14:tracePt t="127259" x="2217738" y="3205163"/>
          <p14:tracePt t="127267" x="2209800" y="3213100"/>
          <p14:tracePt t="127275" x="2209800" y="3221038"/>
          <p14:tracePt t="127286" x="2209800" y="3252788"/>
          <p14:tracePt t="127290" x="2193925" y="3292475"/>
          <p14:tracePt t="127299" x="2193925" y="3330575"/>
          <p14:tracePt t="127307" x="2193925" y="3386138"/>
          <p14:tracePt t="127315" x="2193925" y="3440113"/>
          <p14:tracePt t="127323" x="2193925" y="3471863"/>
          <p14:tracePt t="127331" x="2201863" y="3495675"/>
          <p14:tracePt t="127339" x="2217738" y="3535363"/>
          <p14:tracePt t="127347" x="2241550" y="3557588"/>
          <p14:tracePt t="127355" x="2271713" y="3589338"/>
          <p14:tracePt t="127363" x="2287588" y="3597275"/>
          <p14:tracePt t="127371" x="2303463" y="3605213"/>
          <p14:tracePt t="127379" x="2311400" y="3613150"/>
          <p14:tracePt t="127387" x="2335213" y="3621088"/>
          <p14:tracePt t="127395" x="2351088" y="3621088"/>
          <p14:tracePt t="127403" x="2366963" y="3621088"/>
          <p14:tracePt t="127411" x="2374900" y="3621088"/>
          <p14:tracePt t="127419" x="2381250" y="3621088"/>
          <p14:tracePt t="127426" x="2389188" y="3621088"/>
          <p14:tracePt t="127435" x="2397125" y="3621088"/>
          <p14:tracePt t="127443" x="2405063" y="3621088"/>
          <p14:tracePt t="127468" x="2413000" y="3621088"/>
          <p14:tracePt t="127572" x="2420938" y="3613150"/>
          <p14:tracePt t="127595" x="2413000" y="3605213"/>
          <p14:tracePt t="127611" x="2397125" y="3597275"/>
          <p14:tracePt t="127691" x="2389188" y="3597275"/>
          <p14:tracePt t="129683" x="2374900" y="3589338"/>
          <p14:tracePt t="129691" x="2351088" y="3565525"/>
          <p14:tracePt t="129699" x="2287588" y="3503613"/>
          <p14:tracePt t="129707" x="2209800" y="3425825"/>
          <p14:tracePt t="129715" x="2116138" y="3330575"/>
          <p14:tracePt t="129723" x="1974850" y="3189288"/>
          <p14:tracePt t="129731" x="1857375" y="3071813"/>
          <p14:tracePt t="129739" x="1708150" y="2924175"/>
          <p14:tracePt t="129746" x="1550988" y="2790825"/>
          <p14:tracePt t="129755" x="1417638" y="2665413"/>
          <p14:tracePt t="129763" x="1300163" y="2586038"/>
          <p14:tracePt t="129771" x="1246188" y="2555875"/>
          <p14:tracePt t="129778" x="1198563" y="2532063"/>
          <p14:tracePt t="129790" x="1166813" y="2500313"/>
          <p14:tracePt t="129795" x="1144588" y="2484438"/>
          <p14:tracePt t="129923" x="1198563" y="2484438"/>
          <p14:tracePt t="129931" x="1284288" y="2524125"/>
          <p14:tracePt t="129939" x="1379538" y="2555875"/>
          <p14:tracePt t="129947" x="1465263" y="2609850"/>
          <p14:tracePt t="129955" x="1520825" y="2687638"/>
          <p14:tracePt t="129963" x="1550988" y="2782888"/>
          <p14:tracePt t="129971" x="1574800" y="2868613"/>
          <p14:tracePt t="129978" x="1606550" y="2954338"/>
          <p14:tracePt t="129987" x="1638300" y="3041650"/>
          <p14:tracePt t="129995" x="1716088" y="3159125"/>
          <p14:tracePt t="130003" x="1801813" y="3292475"/>
          <p14:tracePt t="130011" x="1895475" y="3402013"/>
          <p14:tracePt t="130019" x="2020888" y="3527425"/>
          <p14:tracePt t="130027" x="2138363" y="3644900"/>
          <p14:tracePt t="130037" x="2255838" y="3738563"/>
          <p14:tracePt t="130043" x="2335213" y="3816350"/>
          <p14:tracePt t="130051" x="2397125" y="3879850"/>
          <p14:tracePt t="130059" x="2428875" y="3903663"/>
          <p14:tracePt t="130067" x="2468563" y="3927475"/>
          <p14:tracePt t="130075" x="2476500" y="3941763"/>
          <p14:tracePt t="130091" x="2484438" y="3941763"/>
          <p14:tracePt t="130155" x="2492375" y="3941763"/>
          <p14:tracePt t="130163" x="2492375" y="3933825"/>
          <p14:tracePt t="130171" x="2492375" y="3911600"/>
          <p14:tracePt t="130187" x="2484438" y="3903663"/>
          <p14:tracePt t="130195" x="2476500" y="3879850"/>
          <p14:tracePt t="130203" x="2460625" y="3879850"/>
          <p14:tracePt t="130211" x="2452688" y="3863975"/>
          <p14:tracePt t="130219" x="2428875" y="3856038"/>
          <p14:tracePt t="130227" x="2413000" y="3840163"/>
          <p14:tracePt t="130236" x="2397125" y="3824288"/>
          <p14:tracePt t="130243" x="2366963" y="3802063"/>
          <p14:tracePt t="130251" x="2327275" y="3778250"/>
          <p14:tracePt t="130259" x="2287588" y="3754438"/>
          <p14:tracePt t="130267" x="2255838" y="3730625"/>
          <p14:tracePt t="130275" x="2217738" y="3690938"/>
          <p14:tracePt t="130283" x="2193925" y="3668713"/>
          <p14:tracePt t="130291" x="2154238" y="3636963"/>
          <p14:tracePt t="130299" x="2124075" y="3605213"/>
          <p14:tracePt t="130307" x="2108200" y="3589338"/>
          <p14:tracePt t="130315" x="2092325" y="3565525"/>
          <p14:tracePt t="130323" x="2076450" y="3557588"/>
          <p14:tracePt t="130331" x="2060575" y="3543300"/>
          <p14:tracePt t="130339" x="2052638" y="3535363"/>
          <p14:tracePt t="130347" x="2052638" y="3527425"/>
          <p14:tracePt t="130355" x="2052638" y="3519488"/>
          <p14:tracePt t="130362" x="2044700" y="3511550"/>
          <p14:tracePt t="130388" x="2036763" y="3495675"/>
          <p14:tracePt t="130403" x="2036763" y="3487738"/>
          <p14:tracePt t="130411" x="2028825" y="3471863"/>
          <p14:tracePt t="130443" x="2020888" y="3463925"/>
          <p14:tracePt t="130467" x="2020888" y="3455988"/>
          <p14:tracePt t="130483" x="2020888" y="3448050"/>
          <p14:tracePt t="130499" x="2020888" y="3440113"/>
          <p14:tracePt t="130507" x="2028825" y="3440113"/>
          <p14:tracePt t="130539" x="2036763" y="3440113"/>
          <p14:tracePt t="130555" x="2036763" y="3432175"/>
          <p14:tracePt t="130563" x="2044700" y="3432175"/>
          <p14:tracePt t="130579" x="2052638" y="3425825"/>
          <p14:tracePt t="130603" x="2060575" y="3409950"/>
          <p14:tracePt t="130699" x="2052638" y="3394075"/>
          <p14:tracePt t="130716" x="2044700" y="3394075"/>
          <p14:tracePt t="130723" x="2028825" y="3394075"/>
          <p14:tracePt t="130731" x="2012950" y="3386138"/>
          <p14:tracePt t="130739" x="1998663" y="3386138"/>
          <p14:tracePt t="130746" x="1974850" y="3386138"/>
          <p14:tracePt t="130755" x="1943100" y="3386138"/>
          <p14:tracePt t="130763" x="1919288" y="3386138"/>
          <p14:tracePt t="130771" x="1889125" y="3386138"/>
          <p14:tracePt t="130779" x="1865313" y="3386138"/>
          <p14:tracePt t="130791" x="1841500" y="3386138"/>
          <p14:tracePt t="130795" x="1817688" y="3386138"/>
          <p14:tracePt t="130803" x="1801813" y="3386138"/>
          <p14:tracePt t="130811" x="1793875" y="3386138"/>
          <p14:tracePt t="130819" x="1785938" y="3386138"/>
          <p14:tracePt t="130827" x="1770063" y="3386138"/>
          <p14:tracePt t="130843" x="1755775" y="3386138"/>
          <p14:tracePt t="130851" x="1747838" y="3386138"/>
          <p14:tracePt t="130859" x="1731963" y="3386138"/>
          <p14:tracePt t="130867" x="1716088" y="3386138"/>
          <p14:tracePt t="130875" x="1700213" y="3386138"/>
          <p14:tracePt t="130883" x="1676400" y="3386138"/>
          <p14:tracePt t="130891" x="1652588" y="3394075"/>
          <p14:tracePt t="130899" x="1630363" y="3394075"/>
          <p14:tracePt t="130907" x="1606550" y="3394075"/>
          <p14:tracePt t="130915" x="1598613" y="3394075"/>
          <p14:tracePt t="130923" x="1590675" y="3394075"/>
          <p14:tracePt t="130931" x="1574800" y="3394075"/>
          <p14:tracePt t="130939" x="1566863" y="3402013"/>
          <p14:tracePt t="130947" x="1558925" y="3402013"/>
          <p14:tracePt t="130963" x="1550988" y="3402013"/>
          <p14:tracePt t="130979" x="1535113" y="3402013"/>
          <p14:tracePt t="130987" x="1535113" y="3409950"/>
          <p14:tracePt t="130995" x="1527175" y="3409950"/>
          <p14:tracePt t="131003" x="1520825" y="3417888"/>
          <p14:tracePt t="131020" x="1512888" y="3417888"/>
          <p14:tracePt t="131035" x="1504950" y="3425825"/>
          <p14:tracePt t="131051" x="1504950" y="3432175"/>
          <p14:tracePt t="131059" x="1497013" y="3440113"/>
          <p14:tracePt t="131075" x="1489075" y="3448050"/>
          <p14:tracePt t="131091" x="1489075" y="3455988"/>
          <p14:tracePt t="131099" x="1489075" y="3463925"/>
          <p14:tracePt t="131107" x="1489075" y="3471863"/>
          <p14:tracePt t="131114" x="1489075" y="3479800"/>
          <p14:tracePt t="131123" x="1489075" y="3495675"/>
          <p14:tracePt t="131139" x="1489075" y="3511550"/>
          <p14:tracePt t="131147" x="1497013" y="3519488"/>
          <p14:tracePt t="131155" x="1512888" y="3527425"/>
          <p14:tracePt t="131163" x="1535113" y="3527425"/>
          <p14:tracePt t="131171" x="1550988" y="3543300"/>
          <p14:tracePt t="131179" x="1566863" y="3551238"/>
          <p14:tracePt t="131187" x="1598613" y="3557588"/>
          <p14:tracePt t="131195" x="1606550" y="3573463"/>
          <p14:tracePt t="131203" x="1622425" y="3581400"/>
          <p14:tracePt t="131211" x="1652588" y="3605213"/>
          <p14:tracePt t="131219" x="1692275" y="3613150"/>
          <p14:tracePt t="131227" x="1716088" y="3613150"/>
          <p14:tracePt t="131235" x="1763713" y="3621088"/>
          <p14:tracePt t="131243" x="1793875" y="3621088"/>
          <p14:tracePt t="131251" x="1825625" y="3636963"/>
          <p14:tracePt t="131259" x="1857375" y="3644900"/>
          <p14:tracePt t="131267" x="1873250" y="3652838"/>
          <p14:tracePt t="131275" x="1895475" y="3668713"/>
          <p14:tracePt t="131282" x="1919288" y="3668713"/>
          <p14:tracePt t="131291" x="1951038" y="3676650"/>
          <p14:tracePt t="131299" x="1974850" y="3676650"/>
          <p14:tracePt t="131307" x="1990725" y="3676650"/>
          <p14:tracePt t="131315" x="2012950" y="3683000"/>
          <p14:tracePt t="131323" x="2036763" y="3683000"/>
          <p14:tracePt t="131339" x="2044700" y="3683000"/>
          <p14:tracePt t="131347" x="2052638" y="3690938"/>
          <p14:tracePt t="131363" x="2060575" y="3698875"/>
          <p14:tracePt t="131371" x="2068513" y="3706813"/>
          <p14:tracePt t="131499" x="2076450" y="3706813"/>
          <p14:tracePt t="131803" x="2076450" y="3698875"/>
          <p14:tracePt t="131916" x="2076450" y="3690938"/>
          <p14:tracePt t="131931" x="2076450" y="3683000"/>
          <p14:tracePt t="132356" x="2076450" y="3676650"/>
          <p14:tracePt t="132420" x="2076450" y="3660775"/>
          <p14:tracePt t="132555" x="2076450" y="3652838"/>
          <p14:tracePt t="132619" x="2068513" y="3636963"/>
          <p14:tracePt t="132678" x="2068513" y="3629025"/>
          <p14:tracePt t="132812" x="2068513" y="3613150"/>
          <p14:tracePt t="132843" x="2060575" y="3605213"/>
          <p14:tracePt t="132876" x="2052638" y="3605213"/>
          <p14:tracePt t="132891" x="2044700" y="3605213"/>
          <p14:tracePt t="132907" x="2036763" y="3605213"/>
          <p14:tracePt t="132915" x="2028825" y="3605213"/>
          <p14:tracePt t="132924" x="2020888" y="3605213"/>
          <p14:tracePt t="132931" x="2012950" y="3605213"/>
          <p14:tracePt t="132939" x="1998663" y="3605213"/>
          <p14:tracePt t="132956" x="1982788" y="3605213"/>
          <p14:tracePt t="132963" x="1974850" y="3605213"/>
          <p14:tracePt t="132972" x="1966913" y="3605213"/>
          <p14:tracePt t="132979" x="1958975" y="3605213"/>
          <p14:tracePt t="132987" x="1943100" y="3605213"/>
          <p14:tracePt t="133003" x="1935163" y="3613150"/>
          <p14:tracePt t="133011" x="1919288" y="3613150"/>
          <p14:tracePt t="133019" x="1911350" y="3621088"/>
          <p14:tracePt t="133715" x="1895475" y="3621088"/>
          <p14:tracePt t="133723" x="1889125" y="3629025"/>
          <p14:tracePt t="133731" x="1873250" y="3644900"/>
          <p14:tracePt t="133739" x="1857375" y="3652838"/>
          <p14:tracePt t="133747" x="1841500" y="3668713"/>
          <p14:tracePt t="133755" x="1833563" y="3668713"/>
          <p14:tracePt t="133763" x="1833563" y="3676650"/>
          <p14:tracePt t="133770" x="1825625" y="3683000"/>
          <p14:tracePt t="133779" x="1809750" y="3690938"/>
          <p14:tracePt t="133795" x="1801813" y="3698875"/>
          <p14:tracePt t="133803" x="1793875" y="3714750"/>
          <p14:tracePt t="133811" x="1785938" y="3714750"/>
          <p14:tracePt t="133818" x="1778000" y="3730625"/>
          <p14:tracePt t="133827" x="1763713" y="3738563"/>
          <p14:tracePt t="133835" x="1747838" y="3754438"/>
          <p14:tracePt t="133851" x="1724025" y="3770313"/>
          <p14:tracePt t="133867" x="1708150" y="3778250"/>
          <p14:tracePt t="133875" x="1692275" y="3786188"/>
          <p14:tracePt t="133882" x="1676400" y="3802063"/>
          <p14:tracePt t="133891" x="1668463" y="3802063"/>
          <p14:tracePt t="133899" x="1660525" y="3802063"/>
          <p14:tracePt t="133907" x="1646238" y="3816350"/>
          <p14:tracePt t="133915" x="1630363" y="3824288"/>
          <p14:tracePt t="133924" x="1622425" y="3824288"/>
          <p14:tracePt t="133931" x="1598613" y="3832225"/>
          <p14:tracePt t="133939" x="1582738" y="3840163"/>
          <p14:tracePt t="133947" x="1566863" y="3848100"/>
          <p14:tracePt t="133955" x="1558925" y="3848100"/>
          <p14:tracePt t="133963" x="1535113" y="3848100"/>
          <p14:tracePt t="133971" x="1520825" y="3856038"/>
          <p14:tracePt t="133979" x="1504950" y="3856038"/>
          <p14:tracePt t="133987" x="1473200" y="3856038"/>
          <p14:tracePt t="133995" x="1441450" y="3863975"/>
          <p14:tracePt t="134003" x="1409700" y="3863975"/>
          <p14:tracePt t="134011" x="1379538" y="3863975"/>
          <p14:tracePt t="134019" x="1323975" y="3863975"/>
          <p14:tracePt t="134027" x="1270000" y="3863975"/>
          <p14:tracePt t="134035" x="1214438" y="3879850"/>
          <p14:tracePt t="134043" x="1190625" y="3879850"/>
          <p14:tracePt t="134051" x="1158875" y="3879850"/>
          <p14:tracePt t="134059" x="1136650" y="3879850"/>
          <p14:tracePt t="134067" x="1112838" y="3879850"/>
          <p14:tracePt t="134075" x="1089025" y="3879850"/>
          <p14:tracePt t="134083" x="1073150" y="3879850"/>
          <p14:tracePt t="134091" x="1065213" y="3879850"/>
          <p14:tracePt t="134099" x="1057275" y="3879850"/>
          <p14:tracePt t="134115" x="1049338" y="3879850"/>
          <p14:tracePt t="134131" x="1041400" y="3879850"/>
          <p14:tracePt t="134140" x="1027113" y="3871913"/>
          <p14:tracePt t="134155" x="1011238" y="3871913"/>
          <p14:tracePt t="134163" x="979488" y="3856038"/>
          <p14:tracePt t="134171" x="971550" y="3856038"/>
          <p14:tracePt t="134179" x="955675" y="3856038"/>
          <p14:tracePt t="134187" x="947738" y="3856038"/>
          <p14:tracePt t="134195" x="939800" y="3856038"/>
          <p14:tracePt t="134203" x="931863" y="3856038"/>
          <p14:tracePt t="134219" x="923925" y="3856038"/>
          <p14:tracePt t="134459" x="915988" y="3856038"/>
          <p14:tracePt t="134476" x="909638" y="3856038"/>
          <p14:tracePt t="134483" x="901700" y="3856038"/>
          <p14:tracePt t="134508" x="893763" y="3856038"/>
          <p14:tracePt t="134574" x="885825" y="3856038"/>
          <p14:tracePt t="134580" x="877888" y="3856038"/>
          <p14:tracePt t="134635" x="869950" y="3856038"/>
          <p14:tracePt t="134708" x="862013" y="3856038"/>
          <p14:tracePt t="134715" x="854075" y="3856038"/>
          <p14:tracePt t="135251" x="854075" y="3871913"/>
          <p14:tracePt t="135268" x="854075" y="3879850"/>
          <p14:tracePt t="135276" x="854075" y="3903663"/>
          <p14:tracePt t="135283" x="854075" y="3927475"/>
          <p14:tracePt t="135291" x="854075" y="3941763"/>
          <p14:tracePt t="135302" x="854075" y="3957638"/>
          <p14:tracePt t="135307" x="846138" y="3965575"/>
          <p14:tracePt t="135315" x="838200" y="3989388"/>
          <p14:tracePt t="135323" x="830263" y="4029075"/>
          <p14:tracePt t="135339" x="822325" y="4052888"/>
          <p14:tracePt t="135347" x="814388" y="4075113"/>
          <p14:tracePt t="135355" x="814388" y="4083050"/>
          <p14:tracePt t="135363" x="806450" y="4106863"/>
          <p14:tracePt t="135371" x="792163" y="4114800"/>
          <p14:tracePt t="135379" x="784225" y="4130675"/>
          <p14:tracePt t="135387" x="768350" y="4154488"/>
          <p14:tracePt t="135395" x="760413" y="4162425"/>
          <p14:tracePt t="135403" x="752475" y="4170363"/>
          <p14:tracePt t="135411" x="752475" y="4184650"/>
          <p14:tracePt t="135419" x="752475" y="4192588"/>
          <p14:tracePt t="135427" x="736600" y="4200525"/>
          <p14:tracePt t="135435" x="736600" y="4208463"/>
          <p14:tracePt t="135443" x="728663" y="4216400"/>
          <p14:tracePt t="135451" x="720725" y="4224338"/>
          <p14:tracePt t="135467" x="712788" y="4232275"/>
          <p14:tracePt t="135483" x="696913" y="4232275"/>
          <p14:tracePt t="135491" x="688975" y="4232275"/>
          <p14:tracePt t="135651" x="688975" y="4224338"/>
          <p14:tracePt t="135659" x="681038" y="4216400"/>
          <p14:tracePt t="135683" x="681038" y="4208463"/>
          <p14:tracePt t="135691" x="681038" y="4200525"/>
          <p14:tracePt t="135715" x="681038" y="4192588"/>
          <p14:tracePt t="135731" x="681038" y="4184650"/>
          <p14:tracePt t="135868" x="681038" y="4176713"/>
          <p14:tracePt t="135883" x="688975" y="4176713"/>
          <p14:tracePt t="135915" x="704850" y="4176713"/>
          <p14:tracePt t="135923" x="712788" y="4176713"/>
          <p14:tracePt t="135950" x="720725" y="4176713"/>
          <p14:tracePt t="135972" x="728663" y="4176713"/>
          <p14:tracePt t="136451" x="736600" y="4176713"/>
          <p14:tracePt t="136483" x="744538" y="4176713"/>
          <p14:tracePt t="136587" x="752475" y="4176713"/>
          <p14:tracePt t="137003" x="752475" y="4184650"/>
          <p14:tracePt t="137076" x="752475" y="4192588"/>
          <p14:tracePt t="137123" x="760413" y="4200525"/>
          <p14:tracePt t="137436" x="776288" y="4200525"/>
          <p14:tracePt t="137476" x="784225" y="4200525"/>
          <p14:tracePt t="137491" x="792163" y="4216400"/>
          <p14:tracePt t="137499" x="798513" y="4216400"/>
          <p14:tracePt t="137524" x="814388" y="4224338"/>
          <p14:tracePt t="137539" x="822325" y="4224338"/>
          <p14:tracePt t="137556" x="830263" y="4224338"/>
          <p14:tracePt t="137579" x="838200" y="4224338"/>
          <p14:tracePt t="137587" x="846138" y="4224338"/>
          <p14:tracePt t="137595" x="854075" y="4224338"/>
          <p14:tracePt t="137611" x="862013" y="4224338"/>
          <p14:tracePt t="137619" x="869950" y="4224338"/>
          <p14:tracePt t="137635" x="885825" y="4224338"/>
          <p14:tracePt t="137643" x="901700" y="4224338"/>
          <p14:tracePt t="137651" x="909638" y="4224338"/>
          <p14:tracePt t="137660" x="931863" y="4224338"/>
          <p14:tracePt t="137667" x="963613" y="4224338"/>
          <p14:tracePt t="137675" x="979488" y="4224338"/>
          <p14:tracePt t="137683" x="1011238" y="4224338"/>
          <p14:tracePt t="137691" x="1027113" y="4224338"/>
          <p14:tracePt t="137699" x="1057275" y="4224338"/>
          <p14:tracePt t="137707" x="1081088" y="4224338"/>
          <p14:tracePt t="137715" x="1104900" y="4224338"/>
          <p14:tracePt t="137723" x="1136650" y="4224338"/>
          <p14:tracePt t="137731" x="1158875" y="4224338"/>
          <p14:tracePt t="137739" x="1174750" y="4224338"/>
          <p14:tracePt t="137747" x="1198563" y="4224338"/>
          <p14:tracePt t="137755" x="1222375" y="4224338"/>
          <p14:tracePt t="137763" x="1246188" y="4224338"/>
          <p14:tracePt t="137771" x="1262063" y="4224338"/>
          <p14:tracePt t="137779" x="1284288" y="4224338"/>
          <p14:tracePt t="137787" x="1292225" y="4224338"/>
          <p14:tracePt t="137795" x="1316038" y="4224338"/>
          <p14:tracePt t="137803" x="1339850" y="4224338"/>
          <p14:tracePt t="137811" x="1363663" y="4224338"/>
          <p14:tracePt t="137819" x="1379538" y="4224338"/>
          <p14:tracePt t="137827" x="1401763" y="4224338"/>
          <p14:tracePt t="137835" x="1449388" y="4224338"/>
          <p14:tracePt t="137843" x="1497013" y="4224338"/>
          <p14:tracePt t="137851" x="1527175" y="4224338"/>
          <p14:tracePt t="137860" x="1582738" y="4224338"/>
          <p14:tracePt t="137867" x="1614488" y="4224338"/>
          <p14:tracePt t="137875" x="1660525" y="4224338"/>
          <p14:tracePt t="137883" x="1708150" y="4224338"/>
          <p14:tracePt t="137891" x="1755775" y="4224338"/>
          <p14:tracePt t="137899" x="1785938" y="4224338"/>
          <p14:tracePt t="137907" x="1817688" y="4224338"/>
          <p14:tracePt t="137915" x="1865313" y="4224338"/>
          <p14:tracePt t="137923" x="1895475" y="4224338"/>
          <p14:tracePt t="137931" x="1927225" y="4232275"/>
          <p14:tracePt t="137939" x="1966913" y="4240213"/>
          <p14:tracePt t="137947" x="1998663" y="4256088"/>
          <p14:tracePt t="137954" x="2044700" y="4264025"/>
          <p14:tracePt t="137963" x="2076450" y="4271963"/>
          <p14:tracePt t="137971" x="2116138" y="4279900"/>
          <p14:tracePt t="137979" x="2146300" y="4287838"/>
          <p14:tracePt t="137987" x="2178050" y="4295775"/>
          <p14:tracePt t="137995" x="2201863" y="4295775"/>
          <p14:tracePt t="138003" x="2241550" y="4302125"/>
          <p14:tracePt t="138011" x="2279650" y="4318000"/>
          <p14:tracePt t="138019" x="2295525" y="4318000"/>
          <p14:tracePt t="138027" x="2311400" y="4318000"/>
          <p14:tracePt t="138035" x="2327275" y="4318000"/>
          <p14:tracePt t="138043" x="2335213" y="4325938"/>
          <p14:tracePt t="138051" x="2351088" y="4325938"/>
          <p14:tracePt t="138387" x="2351088" y="4333875"/>
          <p14:tracePt t="138395" x="2351088" y="4341813"/>
          <p14:tracePt t="138412" x="2351088" y="4349750"/>
          <p14:tracePt t="138483" x="2351088" y="4357688"/>
          <p14:tracePt t="138675" x="2343150" y="4357688"/>
          <p14:tracePt t="138683" x="2327275" y="4349750"/>
          <p14:tracePt t="138707" x="2319338" y="4341813"/>
          <p14:tracePt t="138715" x="2311400" y="4341813"/>
          <p14:tracePt t="138731" x="2303463" y="4333875"/>
          <p14:tracePt t="138779" x="2287588" y="4333875"/>
          <p14:tracePt t="138972" x="2287588" y="4325938"/>
          <p14:tracePt t="138987" x="2287588" y="4318000"/>
          <p14:tracePt t="139019" x="2279650" y="4302125"/>
          <p14:tracePt t="139046" x="2271713" y="4295775"/>
          <p14:tracePt t="139068" x="2271713" y="4287838"/>
          <p14:tracePt t="139083" x="2271713" y="4279900"/>
          <p14:tracePt t="139107" x="2271713" y="4271963"/>
          <p14:tracePt t="139115" x="2271713" y="4264025"/>
          <p14:tracePt t="139131" x="2271713" y="4256088"/>
          <p14:tracePt t="139147" x="2271713" y="4248150"/>
          <p14:tracePt t="139155" x="2271713" y="4240213"/>
          <p14:tracePt t="139171" x="2263775" y="4224338"/>
          <p14:tracePt t="139276" x="2263775" y="4216400"/>
          <p14:tracePt t="139291" x="2263775" y="4208463"/>
          <p14:tracePt t="139331" x="2263775" y="4200525"/>
          <p14:tracePt t="139347" x="2279650" y="4192588"/>
          <p14:tracePt t="139355" x="2287588" y="4192588"/>
          <p14:tracePt t="139363" x="2303463" y="4192588"/>
          <p14:tracePt t="139371" x="2327275" y="4192588"/>
          <p14:tracePt t="139379" x="2359025" y="4192588"/>
          <p14:tracePt t="139387" x="2374900" y="4192588"/>
          <p14:tracePt t="139395" x="2397125" y="4192588"/>
          <p14:tracePt t="139403" x="2420938" y="4192588"/>
          <p14:tracePt t="139411" x="2444750" y="4192588"/>
          <p14:tracePt t="139419" x="2460625" y="4192588"/>
          <p14:tracePt t="139427" x="2476500" y="4192588"/>
          <p14:tracePt t="139435" x="2498725" y="4192588"/>
          <p14:tracePt t="139443" x="2514600" y="4176713"/>
          <p14:tracePt t="139451" x="2530475" y="4176713"/>
          <p14:tracePt t="139459" x="2546350" y="4176713"/>
          <p14:tracePt t="139467" x="2562225" y="4170363"/>
          <p14:tracePt t="139483" x="2586038" y="4170363"/>
          <p14:tracePt t="139491" x="2601913" y="4170363"/>
          <p14:tracePt t="139499" x="2609850" y="4170363"/>
          <p14:tracePt t="139507" x="2617788" y="4170363"/>
          <p14:tracePt t="139515" x="2624138" y="4162425"/>
          <p14:tracePt t="139523" x="2632075" y="4162425"/>
          <p14:tracePt t="139531" x="2640013" y="4162425"/>
          <p14:tracePt t="139539" x="2647950" y="4154488"/>
          <p14:tracePt t="139555" x="2663825" y="4154488"/>
          <p14:tracePt t="139563" x="2671763" y="4154488"/>
          <p14:tracePt t="139570" x="2695575" y="4154488"/>
          <p14:tracePt t="139579" x="2711450" y="4154488"/>
          <p14:tracePt t="139587" x="2727325" y="4154488"/>
          <p14:tracePt t="139595" x="2743200" y="4154488"/>
          <p14:tracePt t="139603" x="2749550" y="4154488"/>
          <p14:tracePt t="139613" x="2773363" y="4146550"/>
          <p14:tracePt t="139628" x="2789238" y="4146550"/>
          <p14:tracePt t="139635" x="2805113" y="4138613"/>
          <p14:tracePt t="139651" x="2820988" y="4138613"/>
          <p14:tracePt t="139659" x="2828925" y="4138613"/>
          <p14:tracePt t="139667" x="2844800" y="4138613"/>
          <p14:tracePt t="139683" x="2852738" y="4138613"/>
          <p14:tracePt t="139691" x="2867025" y="4138613"/>
          <p14:tracePt t="139699" x="2874963" y="4138613"/>
          <p14:tracePt t="139707" x="2882900" y="4138613"/>
          <p14:tracePt t="139715" x="2890838" y="4138613"/>
          <p14:tracePt t="139723" x="2906713" y="4138613"/>
          <p14:tracePt t="139731" x="2914650" y="4138613"/>
          <p14:tracePt t="139739" x="2922588" y="4122738"/>
          <p14:tracePt t="139755" x="2938463" y="4122738"/>
          <p14:tracePt t="139771" x="2946400" y="4122738"/>
          <p14:tracePt t="139779" x="2962275" y="4122738"/>
          <p14:tracePt t="139796" x="2978150" y="4130675"/>
          <p14:tracePt t="139812" x="3008313" y="4138613"/>
          <p14:tracePt t="139819" x="3024188" y="4138613"/>
          <p14:tracePt t="139827" x="3032125" y="4138613"/>
          <p14:tracePt t="139835" x="3040063" y="4146550"/>
          <p14:tracePt t="139851" x="3055938" y="4154488"/>
          <p14:tracePt t="139867" x="3063875" y="4154488"/>
          <p14:tracePt t="139875" x="3071813" y="4154488"/>
          <p14:tracePt t="139948" x="3079750" y="4154488"/>
          <p14:tracePt t="139987" x="3087688" y="4154488"/>
          <p14:tracePt t="140076" x="3079750" y="4146550"/>
          <p14:tracePt t="140099" x="3071813" y="4146550"/>
          <p14:tracePt t="140115" x="3063875" y="4146550"/>
          <p14:tracePt t="140131" x="3048000" y="4138613"/>
          <p14:tracePt t="140147" x="3040063" y="4130675"/>
          <p14:tracePt t="140155" x="3032125" y="4122738"/>
          <p14:tracePt t="140171" x="3024188" y="4122738"/>
          <p14:tracePt t="140179" x="3016250" y="4122738"/>
          <p14:tracePt t="140187" x="3000375" y="4098925"/>
          <p14:tracePt t="140196" x="2992438" y="4098925"/>
          <p14:tracePt t="140203" x="2986088" y="4090988"/>
          <p14:tracePt t="140219" x="2978150" y="4083050"/>
          <p14:tracePt t="140227" x="2978150" y="4075113"/>
          <p14:tracePt t="140235" x="2970213" y="4067175"/>
          <p14:tracePt t="140243" x="2954338" y="4059238"/>
          <p14:tracePt t="140251" x="2938463" y="4044950"/>
          <p14:tracePt t="140267" x="2922588" y="4037013"/>
          <p14:tracePt t="140275" x="2906713" y="4021138"/>
          <p14:tracePt t="140283" x="2898775" y="4021138"/>
          <p14:tracePt t="140291" x="2874963" y="4005263"/>
          <p14:tracePt t="140299" x="2867025" y="4005263"/>
          <p14:tracePt t="140307" x="2844800" y="3997325"/>
          <p14:tracePt t="140315" x="2836863" y="3989388"/>
          <p14:tracePt t="140323" x="2828925" y="3989388"/>
          <p14:tracePt t="140331" x="2813050" y="3989388"/>
          <p14:tracePt t="140340" x="2797175" y="3989388"/>
          <p14:tracePt t="140347" x="2789238" y="3989388"/>
          <p14:tracePt t="140355" x="2773363" y="3989388"/>
          <p14:tracePt t="140364" x="2765425" y="3989388"/>
          <p14:tracePt t="140371" x="2749550" y="3989388"/>
          <p14:tracePt t="140379" x="2735263" y="3989388"/>
          <p14:tracePt t="140387" x="2711450" y="3989388"/>
          <p14:tracePt t="140396" x="2687638" y="3989388"/>
          <p14:tracePt t="140403" x="2655888" y="3989388"/>
          <p14:tracePt t="140411" x="2640013" y="3989388"/>
          <p14:tracePt t="140419" x="2609850" y="3989388"/>
          <p14:tracePt t="140427" x="2578100" y="3989388"/>
          <p14:tracePt t="140435" x="2546350" y="3989388"/>
          <p14:tracePt t="140443" x="2514600" y="3989388"/>
          <p14:tracePt t="140451" x="2484438" y="3989388"/>
          <p14:tracePt t="140459" x="2452688" y="3989388"/>
          <p14:tracePt t="140467" x="2428875" y="3989388"/>
          <p14:tracePt t="140475" x="2397125" y="3989388"/>
          <p14:tracePt t="140483" x="2374900" y="3989388"/>
          <p14:tracePt t="140490" x="2327275" y="3989388"/>
          <p14:tracePt t="140499" x="2295525" y="3989388"/>
          <p14:tracePt t="140507" x="2271713" y="3989388"/>
          <p14:tracePt t="140516" x="2249488" y="3989388"/>
          <p14:tracePt t="140523" x="2233613" y="3989388"/>
          <p14:tracePt t="140532" x="2201863" y="3989388"/>
          <p14:tracePt t="140539" x="2154238" y="3997325"/>
          <p14:tracePt t="140547" x="2116138" y="3997325"/>
          <p14:tracePt t="140555" x="2084388" y="4005263"/>
          <p14:tracePt t="140563" x="2044700" y="4021138"/>
          <p14:tracePt t="140571" x="2006600" y="4021138"/>
          <p14:tracePt t="140579" x="1951038" y="4021138"/>
          <p14:tracePt t="140587" x="1903413" y="4029075"/>
          <p14:tracePt t="140595" x="1857375" y="4029075"/>
          <p14:tracePt t="140603" x="1825625" y="4029075"/>
          <p14:tracePt t="140611" x="1778000" y="4029075"/>
          <p14:tracePt t="140619" x="1747838" y="4029075"/>
          <p14:tracePt t="140627" x="1708150" y="4029075"/>
          <p14:tracePt t="140635" x="1668463" y="4029075"/>
          <p14:tracePt t="140643" x="1638300" y="4029075"/>
          <p14:tracePt t="140651" x="1606550" y="4029075"/>
          <p14:tracePt t="140659" x="1574800" y="4029075"/>
          <p14:tracePt t="140667" x="1543050" y="4029075"/>
          <p14:tracePt t="140675" x="1512888" y="4029075"/>
          <p14:tracePt t="140683" x="1481138" y="4029075"/>
          <p14:tracePt t="140690" x="1425575" y="4029075"/>
          <p14:tracePt t="140699" x="1395413" y="4029075"/>
          <p14:tracePt t="140707" x="1347788" y="4029075"/>
          <p14:tracePt t="140715" x="1308100" y="4029075"/>
          <p14:tracePt t="140723" x="1277938" y="4037013"/>
          <p14:tracePt t="140731" x="1238250" y="4044950"/>
          <p14:tracePt t="140739" x="1206500" y="4044950"/>
          <p14:tracePt t="140747" x="1182688" y="4044950"/>
          <p14:tracePt t="140755" x="1158875" y="4052888"/>
          <p14:tracePt t="140763" x="1152525" y="4052888"/>
          <p14:tracePt t="140771" x="1128713" y="4052888"/>
          <p14:tracePt t="140779" x="1120775" y="4059238"/>
          <p14:tracePt t="140787" x="1104900" y="4059238"/>
          <p14:tracePt t="140795" x="1096963" y="4059238"/>
          <p14:tracePt t="140803" x="1073150" y="4059238"/>
          <p14:tracePt t="140811" x="1049338" y="4059238"/>
          <p14:tracePt t="140819" x="1035050" y="4059238"/>
          <p14:tracePt t="140826" x="1011238" y="4059238"/>
          <p14:tracePt t="140835" x="987425" y="4059238"/>
          <p14:tracePt t="140843" x="963613" y="4059238"/>
          <p14:tracePt t="140851" x="931863" y="4059238"/>
          <p14:tracePt t="140859" x="915988" y="4059238"/>
          <p14:tracePt t="140867" x="893763" y="4059238"/>
          <p14:tracePt t="140875" x="869950" y="4059238"/>
          <p14:tracePt t="140883" x="854075" y="4059238"/>
          <p14:tracePt t="140890" x="846138" y="4059238"/>
          <p14:tracePt t="140899" x="830263" y="4059238"/>
          <p14:tracePt t="140907" x="822325" y="4059238"/>
          <p14:tracePt t="140931" x="814388" y="4059238"/>
          <p14:tracePt t="140939" x="806450" y="4059238"/>
          <p14:tracePt t="140946" x="798513" y="4059238"/>
          <p14:tracePt t="140955" x="792163" y="4059238"/>
          <p14:tracePt t="140971" x="776288" y="4059238"/>
          <p14:tracePt t="140979" x="768350" y="4059238"/>
          <p14:tracePt t="140987" x="760413" y="4059238"/>
          <p14:tracePt t="140995" x="752475" y="4059238"/>
          <p14:tracePt t="141003" x="744538" y="4059238"/>
          <p14:tracePt t="141011" x="736600" y="4059238"/>
          <p14:tracePt t="141027" x="720725" y="4059238"/>
          <p14:tracePt t="141035" x="712788" y="4059238"/>
          <p14:tracePt t="141043" x="712788" y="4067175"/>
          <p14:tracePt t="141059" x="696913" y="4067175"/>
          <p14:tracePt t="141091" x="681038" y="4075113"/>
          <p14:tracePt t="141131" x="681038" y="4083050"/>
          <p14:tracePt t="141139" x="681038" y="4090988"/>
          <p14:tracePt t="141147" x="681038" y="4098925"/>
          <p14:tracePt t="141155" x="681038" y="4106863"/>
          <p14:tracePt t="141163" x="681038" y="4114800"/>
          <p14:tracePt t="141179" x="681038" y="4122738"/>
          <p14:tracePt t="141203" x="681038" y="4130675"/>
          <p14:tracePt t="141211" x="681038" y="4138613"/>
          <p14:tracePt t="141227" x="681038" y="4146550"/>
          <p14:tracePt t="141243" x="681038" y="4154488"/>
          <p14:tracePt t="141267" x="681038" y="4170363"/>
          <p14:tracePt t="141275" x="681038" y="4176713"/>
          <p14:tracePt t="141283" x="688975" y="4184650"/>
          <p14:tracePt t="141290" x="704850" y="4200525"/>
          <p14:tracePt t="141301" x="720725" y="4208463"/>
          <p14:tracePt t="141315" x="752475" y="4216400"/>
          <p14:tracePt t="141323" x="760413" y="4216400"/>
          <p14:tracePt t="141331" x="776288" y="4216400"/>
          <p14:tracePt t="141339" x="798513" y="4216400"/>
          <p14:tracePt t="141347" x="830263" y="4216400"/>
          <p14:tracePt t="141355" x="854075" y="4216400"/>
          <p14:tracePt t="141364" x="869950" y="4216400"/>
          <p14:tracePt t="141371" x="893763" y="4216400"/>
          <p14:tracePt t="141379" x="901700" y="4216400"/>
          <p14:tracePt t="141387" x="909638" y="4216400"/>
          <p14:tracePt t="141395" x="923925" y="4216400"/>
          <p14:tracePt t="141403" x="947738" y="4216400"/>
          <p14:tracePt t="141411" x="971550" y="4216400"/>
          <p14:tracePt t="141419" x="995363" y="4216400"/>
          <p14:tracePt t="141427" x="1027113" y="4216400"/>
          <p14:tracePt t="141435" x="1049338" y="4216400"/>
          <p14:tracePt t="141443" x="1073150" y="4216400"/>
          <p14:tracePt t="141451" x="1096963" y="4216400"/>
          <p14:tracePt t="141459" x="1120775" y="4216400"/>
          <p14:tracePt t="141467" x="1152525" y="4216400"/>
          <p14:tracePt t="141475" x="1174750" y="4216400"/>
          <p14:tracePt t="141483" x="1190625" y="4216400"/>
          <p14:tracePt t="141491" x="1206500" y="4216400"/>
          <p14:tracePt t="141499" x="1222375" y="4216400"/>
          <p14:tracePt t="141507" x="1238250" y="4216400"/>
          <p14:tracePt t="141515" x="1246188" y="4216400"/>
          <p14:tracePt t="141523" x="1262063" y="4216400"/>
          <p14:tracePt t="141531" x="1277938" y="4216400"/>
          <p14:tracePt t="141539" x="1292225" y="4216400"/>
          <p14:tracePt t="141547" x="1308100" y="4216400"/>
          <p14:tracePt t="141555" x="1323975" y="4216400"/>
          <p14:tracePt t="141563" x="1339850" y="4216400"/>
          <p14:tracePt t="141571" x="1347788" y="4216400"/>
          <p14:tracePt t="141579" x="1371600" y="4216400"/>
          <p14:tracePt t="141587" x="1395413" y="4216400"/>
          <p14:tracePt t="141595" x="1417638" y="4216400"/>
          <p14:tracePt t="141603" x="1449388" y="4216400"/>
          <p14:tracePt t="141611" x="1473200" y="4216400"/>
          <p14:tracePt t="141619" x="1504950" y="4216400"/>
          <p14:tracePt t="141627" x="1543050" y="4224338"/>
          <p14:tracePt t="141635" x="1566863" y="4232275"/>
          <p14:tracePt t="141643" x="1606550" y="4248150"/>
          <p14:tracePt t="141651" x="1630363" y="4248150"/>
          <p14:tracePt t="141659" x="1660525" y="4264025"/>
          <p14:tracePt t="141667" x="1700213" y="4271963"/>
          <p14:tracePt t="141674" x="1724025" y="4279900"/>
          <p14:tracePt t="141683" x="1739900" y="4287838"/>
          <p14:tracePt t="141691" x="1755775" y="4287838"/>
          <p14:tracePt t="141699" x="1770063" y="4287838"/>
          <p14:tracePt t="141707" x="1785938" y="4287838"/>
          <p14:tracePt t="141747" x="1785938" y="4295775"/>
          <p14:tracePt t="141763" x="1793875" y="4295775"/>
          <p14:tracePt t="141779" x="1793875" y="4287838"/>
          <p14:tracePt t="141787" x="1809750" y="4287838"/>
          <p14:tracePt t="141795" x="1809750" y="4279900"/>
          <p14:tracePt t="141835" x="1817688" y="4279900"/>
          <p14:tracePt t="141843" x="1825625" y="4279900"/>
          <p14:tracePt t="141851" x="1833563" y="4279900"/>
          <p14:tracePt t="141875" x="1841500" y="4279900"/>
          <p14:tracePt t="141883" x="1849438" y="4279900"/>
          <p14:tracePt t="141891" x="1857375" y="4279900"/>
          <p14:tracePt t="141899" x="1865313" y="4279900"/>
          <p14:tracePt t="141907" x="1873250" y="4279900"/>
          <p14:tracePt t="141915" x="1881188" y="4271963"/>
          <p14:tracePt t="141931" x="1889125" y="4271963"/>
          <p14:tracePt t="141939" x="1889125" y="4264025"/>
          <p14:tracePt t="141947" x="1895475" y="4264025"/>
          <p14:tracePt t="142019" x="1903413" y="4264025"/>
          <p14:tracePt t="142027" x="1911350" y="4264025"/>
          <p14:tracePt t="142107" x="1919288" y="4256088"/>
          <p14:tracePt t="142219" x="1927225" y="4256088"/>
          <p14:tracePt t="142227" x="1943100" y="4256088"/>
          <p14:tracePt t="142251" x="1958975" y="4256088"/>
          <p14:tracePt t="142259" x="1966913" y="4256088"/>
          <p14:tracePt t="142267" x="1974850" y="4264025"/>
          <p14:tracePt t="142275" x="1998663" y="4264025"/>
          <p14:tracePt t="142291" x="2006600" y="4264025"/>
          <p14:tracePt t="142303" x="2036763" y="4279900"/>
          <p14:tracePt t="142331" x="2044700" y="4279900"/>
          <p14:tracePt t="142339" x="2052638" y="4279900"/>
          <p14:tracePt t="142347" x="2060575" y="4279900"/>
          <p14:tracePt t="142363" x="2076450" y="4271963"/>
          <p14:tracePt t="142379" x="2084388" y="4264025"/>
          <p14:tracePt t="142387" x="2092325" y="4256088"/>
          <p14:tracePt t="142403" x="2100263" y="4256088"/>
          <p14:tracePt t="142427" x="2108200" y="4256088"/>
          <p14:tracePt t="142483" x="2124075" y="4256088"/>
          <p14:tracePt t="142500" x="2132013" y="4256088"/>
          <p14:tracePt t="142515" x="2138363" y="4256088"/>
          <p14:tracePt t="142523" x="2146300" y="4256088"/>
          <p14:tracePt t="142531" x="2154238" y="4256088"/>
          <p14:tracePt t="142555" x="2162175" y="4264025"/>
          <p14:tracePt t="142563" x="2162175" y="4271963"/>
          <p14:tracePt t="142571" x="2170113" y="4279900"/>
          <p14:tracePt t="142595" x="2178050" y="4287838"/>
          <p14:tracePt t="142683" x="2178050" y="4279900"/>
          <p14:tracePt t="142812" x="2178050" y="4287838"/>
          <p14:tracePt t="142843" x="2185988" y="4295775"/>
          <p14:tracePt t="142915" x="2201863" y="4287838"/>
          <p14:tracePt t="142939" x="2201863" y="4279900"/>
          <p14:tracePt t="143116" x="2209800" y="4279900"/>
          <p14:tracePt t="143131" x="2209800" y="4287838"/>
          <p14:tracePt t="143139" x="2209800" y="4295775"/>
          <p14:tracePt t="143195" x="2209800" y="4302125"/>
          <p14:tracePt t="143291" x="2209800" y="4295775"/>
          <p14:tracePt t="143303" x="2209800" y="4287838"/>
          <p14:tracePt t="143306" x="2209800" y="4271963"/>
          <p14:tracePt t="143315" x="2209800" y="4256088"/>
          <p14:tracePt t="143332" x="2209800" y="4240213"/>
          <p14:tracePt t="143339" x="2209800" y="4232275"/>
          <p14:tracePt t="143347" x="2209800" y="4224338"/>
          <p14:tracePt t="143355" x="2201863" y="4216400"/>
          <p14:tracePt t="143379" x="2201863" y="4208463"/>
          <p14:tracePt t="143499" x="2201863" y="4200525"/>
          <p14:tracePt t="143515" x="2201863" y="4184650"/>
          <p14:tracePt t="143531" x="2201863" y="4176713"/>
          <p14:tracePt t="143539" x="2201863" y="4162425"/>
          <p14:tracePt t="143555" x="2201863" y="4154488"/>
          <p14:tracePt t="143563" x="2201863" y="4138613"/>
          <p14:tracePt t="143579" x="2201863" y="4130675"/>
          <p14:tracePt t="143587" x="2209800" y="4130675"/>
          <p14:tracePt t="143803" x="2209800" y="4146550"/>
          <p14:tracePt t="143811" x="2209800" y="4154488"/>
          <p14:tracePt t="143827" x="2209800" y="4170363"/>
          <p14:tracePt t="143835" x="2209800" y="4176713"/>
          <p14:tracePt t="143843" x="2209800" y="4184650"/>
          <p14:tracePt t="143859" x="2209800" y="4192588"/>
          <p14:tracePt t="143867" x="2209800" y="4200525"/>
          <p14:tracePt t="143883" x="2209800" y="4216400"/>
          <p14:tracePt t="143900" x="2209800" y="4224338"/>
          <p14:tracePt t="143915" x="2209800" y="4240213"/>
          <p14:tracePt t="143923" x="2217738" y="4240213"/>
          <p14:tracePt t="143939" x="2217738" y="4248150"/>
          <p14:tracePt t="144179" x="2201863" y="4248150"/>
          <p14:tracePt t="144195" x="2193925" y="4240213"/>
          <p14:tracePt t="144203" x="2185988" y="4232275"/>
          <p14:tracePt t="144211" x="2170113" y="4216400"/>
          <p14:tracePt t="144219" x="2162175" y="4216400"/>
          <p14:tracePt t="144227" x="2146300" y="4216400"/>
          <p14:tracePt t="144235" x="2138363" y="4200525"/>
          <p14:tracePt t="144243" x="2124075" y="4192588"/>
          <p14:tracePt t="144251" x="2116138" y="4192588"/>
          <p14:tracePt t="144259" x="2092325" y="4184650"/>
          <p14:tracePt t="144267" x="2084388" y="4184650"/>
          <p14:tracePt t="144275" x="2076450" y="4176713"/>
          <p14:tracePt t="144283" x="2060575" y="4170363"/>
          <p14:tracePt t="144291" x="2036763" y="4162425"/>
          <p14:tracePt t="144301" x="2006600" y="4154488"/>
          <p14:tracePt t="144307" x="1982788" y="4154488"/>
          <p14:tracePt t="144315" x="1951038" y="4146550"/>
          <p14:tracePt t="144323" x="1935163" y="4146550"/>
          <p14:tracePt t="144331" x="1903413" y="4138613"/>
          <p14:tracePt t="144339" x="1873250" y="4130675"/>
          <p14:tracePt t="144347" x="1849438" y="4130675"/>
          <p14:tracePt t="144355" x="1817688" y="4122738"/>
          <p14:tracePt t="144363" x="1785938" y="4106863"/>
          <p14:tracePt t="144371" x="1755775" y="4106863"/>
          <p14:tracePt t="144378" x="1724025" y="4106863"/>
          <p14:tracePt t="144387" x="1684338" y="4106863"/>
          <p14:tracePt t="144395" x="1638300" y="4106863"/>
          <p14:tracePt t="144403" x="1606550" y="4106863"/>
          <p14:tracePt t="144411" x="1566863" y="4106863"/>
          <p14:tracePt t="144419" x="1512888" y="4106863"/>
          <p14:tracePt t="144427" x="1481138" y="4106863"/>
          <p14:tracePt t="144435" x="1441450" y="4106863"/>
          <p14:tracePt t="144443" x="1425575" y="4114800"/>
          <p14:tracePt t="144451" x="1387475" y="4114800"/>
          <p14:tracePt t="144459" x="1371600" y="4122738"/>
          <p14:tracePt t="144468" x="1363663" y="4130675"/>
          <p14:tracePt t="144475" x="1347788" y="4138613"/>
          <p14:tracePt t="144483" x="1339850" y="4146550"/>
          <p14:tracePt t="144491" x="1323975" y="4154488"/>
          <p14:tracePt t="144499" x="1308100" y="4170363"/>
          <p14:tracePt t="144507" x="1300163" y="4170363"/>
          <p14:tracePt t="144515" x="1284288" y="4184650"/>
          <p14:tracePt t="144523" x="1277938" y="4192588"/>
          <p14:tracePt t="144531" x="1270000" y="4200525"/>
          <p14:tracePt t="144539" x="1246188" y="4200525"/>
          <p14:tracePt t="144547" x="1238250" y="4200525"/>
          <p14:tracePt t="144555" x="1230313" y="4200525"/>
          <p14:tracePt t="144563" x="1222375" y="4200525"/>
          <p14:tracePt t="144571" x="1206500" y="4200525"/>
          <p14:tracePt t="144595" x="1182688" y="4200525"/>
          <p14:tracePt t="144603" x="1174750" y="4200525"/>
          <p14:tracePt t="144610" x="1158875" y="4200525"/>
          <p14:tracePt t="144619" x="1144588" y="4200525"/>
          <p14:tracePt t="144627" x="1112838" y="4200525"/>
          <p14:tracePt t="144635" x="1096963" y="4200525"/>
          <p14:tracePt t="144643" x="1073150" y="4200525"/>
          <p14:tracePt t="144651" x="1049338" y="4200525"/>
          <p14:tracePt t="144659" x="1041400" y="4200525"/>
          <p14:tracePt t="144667" x="1035050" y="4216400"/>
          <p14:tracePt t="144675" x="1019175" y="4216400"/>
          <p14:tracePt t="144683" x="1011238" y="4224338"/>
          <p14:tracePt t="144700" x="1003300" y="4224338"/>
          <p14:tracePt t="144707" x="995363" y="4224338"/>
          <p14:tracePt t="144843" x="995363" y="4216400"/>
          <p14:tracePt t="144851" x="1011238" y="4208463"/>
          <p14:tracePt t="144859" x="1027113" y="4200525"/>
          <p14:tracePt t="144866" x="1035050" y="4200525"/>
          <p14:tracePt t="144875" x="1049338" y="4184650"/>
          <p14:tracePt t="144883" x="1057275" y="4184650"/>
          <p14:tracePt t="144891" x="1057275" y="4170363"/>
          <p14:tracePt t="144899" x="1073150" y="4170363"/>
          <p14:tracePt t="144907" x="1081088" y="4146550"/>
          <p14:tracePt t="144923" x="1089025" y="4138613"/>
          <p14:tracePt t="144931" x="1096963" y="4130675"/>
          <p14:tracePt t="144939" x="1096963" y="4122738"/>
          <p14:tracePt t="144946" x="1096963" y="4114800"/>
          <p14:tracePt t="144971" x="1096963" y="4106863"/>
          <p14:tracePt t="145013" x="1104900" y="4098925"/>
          <p14:tracePt t="145020" x="1104900" y="4090988"/>
          <p14:tracePt t="145036" x="1104900" y="4083050"/>
          <p14:tracePt t="145043" x="1104900" y="4075113"/>
          <p14:tracePt t="145051" x="1104900" y="4067175"/>
          <p14:tracePt t="145059" x="1104900" y="4044950"/>
          <p14:tracePt t="145067" x="1089025" y="4037013"/>
          <p14:tracePt t="145075" x="1089025" y="4029075"/>
          <p14:tracePt t="145083" x="1089025" y="4013200"/>
          <p14:tracePt t="145091" x="1073150" y="4005263"/>
          <p14:tracePt t="145099" x="1065213" y="3997325"/>
          <p14:tracePt t="145107" x="1057275" y="3989388"/>
          <p14:tracePt t="145115" x="1057275" y="3981450"/>
          <p14:tracePt t="145123" x="1041400" y="3965575"/>
          <p14:tracePt t="145139" x="1035050" y="3965575"/>
          <p14:tracePt t="145147" x="1019175" y="3957638"/>
          <p14:tracePt t="145179" x="1011238" y="3957638"/>
          <p14:tracePt t="145203" x="1003300" y="3957638"/>
          <p14:tracePt t="145211" x="995363" y="3957638"/>
          <p14:tracePt t="145227" x="987425" y="3957638"/>
          <p14:tracePt t="145235" x="979488" y="3957638"/>
          <p14:tracePt t="145243" x="971550" y="3957638"/>
          <p14:tracePt t="145251" x="963613" y="3957638"/>
          <p14:tracePt t="145267" x="955675" y="3957638"/>
          <p14:tracePt t="145283" x="947738" y="3941763"/>
          <p14:tracePt t="145307" x="923925" y="3933825"/>
          <p14:tracePt t="145315" x="923925" y="3927475"/>
          <p14:tracePt t="145323" x="909638" y="3927475"/>
          <p14:tracePt t="145331" x="901700" y="3919538"/>
          <p14:tracePt t="145339" x="885825" y="3911600"/>
          <p14:tracePt t="145347" x="877888" y="3911600"/>
          <p14:tracePt t="145355" x="869950" y="3911600"/>
          <p14:tracePt t="145363" x="862013" y="3903663"/>
          <p14:tracePt t="145371" x="854075" y="3903663"/>
          <p14:tracePt t="145387" x="846138" y="3903663"/>
          <p14:tracePt t="145395" x="838200" y="3903663"/>
          <p14:tracePt t="145411" x="830263" y="3903663"/>
          <p14:tracePt t="145427" x="814388" y="3903663"/>
          <p14:tracePt t="145443" x="814388" y="3911600"/>
          <p14:tracePt t="145451" x="806450" y="3911600"/>
          <p14:tracePt t="145467" x="798513" y="3911600"/>
          <p14:tracePt t="145475" x="792163" y="3911600"/>
          <p14:tracePt t="145483" x="776288" y="3919538"/>
          <p14:tracePt t="145491" x="768350" y="3919538"/>
          <p14:tracePt t="145499" x="760413" y="3927475"/>
          <p14:tracePt t="145507" x="752475" y="3927475"/>
          <p14:tracePt t="145531" x="744538" y="3927475"/>
          <p14:tracePt t="145563" x="728663" y="3927475"/>
          <p14:tracePt t="145579" x="720725" y="3927475"/>
          <p14:tracePt t="145595" x="712788" y="3933825"/>
          <p14:tracePt t="145603" x="704850" y="3933825"/>
          <p14:tracePt t="145611" x="704850" y="3941763"/>
          <p14:tracePt t="145619" x="688975" y="3949700"/>
          <p14:tracePt t="145627" x="688975" y="3957638"/>
          <p14:tracePt t="145635" x="673100" y="3965575"/>
          <p14:tracePt t="145651" x="673100" y="3973513"/>
          <p14:tracePt t="145669" x="673100" y="3981450"/>
          <p14:tracePt t="145675" x="666750" y="3981450"/>
          <p14:tracePt t="145683" x="666750" y="3989388"/>
          <p14:tracePt t="145699" x="666750" y="3997325"/>
          <p14:tracePt t="145707" x="666750" y="4005263"/>
          <p14:tracePt t="145715" x="658813" y="4013200"/>
          <p14:tracePt t="145732" x="650875" y="4021138"/>
          <p14:tracePt t="145739" x="650875" y="4029075"/>
          <p14:tracePt t="145746" x="642938" y="4037013"/>
          <p14:tracePt t="145755" x="642938" y="4052888"/>
          <p14:tracePt t="145771" x="642938" y="4059238"/>
          <p14:tracePt t="145796" x="642938" y="4067175"/>
          <p14:tracePt t="145806" x="642938" y="4075113"/>
          <p14:tracePt t="145811" x="642938" y="4083050"/>
          <p14:tracePt t="145843" x="642938" y="4098925"/>
          <p14:tracePt t="145859" x="642938" y="4106863"/>
          <p14:tracePt t="145867" x="642938" y="4114800"/>
          <p14:tracePt t="145875" x="650875" y="4122738"/>
          <p14:tracePt t="145883" x="658813" y="4130675"/>
          <p14:tracePt t="145901" x="666750" y="4138613"/>
          <p14:tracePt t="145907" x="666750" y="4146550"/>
          <p14:tracePt t="145914" x="673100" y="4146550"/>
          <p14:tracePt t="145923" x="673100" y="4154488"/>
          <p14:tracePt t="145939" x="688975" y="4154488"/>
          <p14:tracePt t="145947" x="696913" y="4162425"/>
          <p14:tracePt t="145955" x="704850" y="4162425"/>
          <p14:tracePt t="145963" x="712788" y="4170363"/>
          <p14:tracePt t="145979" x="728663" y="4176713"/>
          <p14:tracePt t="145987" x="744538" y="4184650"/>
          <p14:tracePt t="145995" x="752475" y="4184650"/>
          <p14:tracePt t="146003" x="768350" y="4184650"/>
          <p14:tracePt t="146011" x="784225" y="4200525"/>
          <p14:tracePt t="146027" x="798513" y="4200525"/>
          <p14:tracePt t="146036" x="806450" y="4200525"/>
          <p14:tracePt t="146043" x="822325" y="4200525"/>
          <p14:tracePt t="146052" x="830263" y="4200525"/>
          <p14:tracePt t="146059" x="838200" y="4200525"/>
          <p14:tracePt t="146067" x="846138" y="4200525"/>
          <p14:tracePt t="146075" x="854075" y="4200525"/>
          <p14:tracePt t="146083" x="869950" y="4200525"/>
          <p14:tracePt t="146099" x="885825" y="4200525"/>
          <p14:tracePt t="146107" x="901700" y="4200525"/>
          <p14:tracePt t="146123" x="909638" y="4200525"/>
          <p14:tracePt t="146131" x="923925" y="4200525"/>
          <p14:tracePt t="146155" x="931863" y="4200525"/>
          <p14:tracePt t="146163" x="939800" y="4200525"/>
          <p14:tracePt t="146171" x="947738" y="4200525"/>
          <p14:tracePt t="146179" x="955675" y="4200525"/>
          <p14:tracePt t="146187" x="963613" y="4200525"/>
          <p14:tracePt t="146195" x="971550" y="4192588"/>
          <p14:tracePt t="146203" x="987425" y="4184650"/>
          <p14:tracePt t="146220" x="995363" y="4176713"/>
          <p14:tracePt t="146315" x="1003300" y="4170363"/>
          <p14:tracePt t="146371" x="1027113" y="4170363"/>
          <p14:tracePt t="146379" x="1041400" y="4176713"/>
          <p14:tracePt t="146387" x="1057275" y="4192588"/>
          <p14:tracePt t="146395" x="1089025" y="4224338"/>
          <p14:tracePt t="146403" x="1104900" y="4240213"/>
          <p14:tracePt t="146410" x="1128713" y="4248150"/>
          <p14:tracePt t="146419" x="1174750" y="4264025"/>
          <p14:tracePt t="146427" x="1182688" y="4264025"/>
          <p14:tracePt t="146435" x="1206500" y="4264025"/>
          <p14:tracePt t="146443" x="1214438" y="4264025"/>
          <p14:tracePt t="146451" x="1246188" y="4248150"/>
          <p14:tracePt t="146459" x="1262063" y="4216400"/>
          <p14:tracePt t="146467" x="1277938" y="4176713"/>
          <p14:tracePt t="146475" x="1292225" y="4146550"/>
          <p14:tracePt t="146483" x="1308100" y="4098925"/>
          <p14:tracePt t="146491" x="1308100" y="4075113"/>
          <p14:tracePt t="146499" x="1308100" y="4059238"/>
          <p14:tracePt t="146507" x="1308100" y="4044950"/>
          <p14:tracePt t="146515" x="1308100" y="4037013"/>
          <p14:tracePt t="146563" x="1300163" y="4037013"/>
          <p14:tracePt t="146571" x="1292225" y="4029075"/>
          <p14:tracePt t="146587" x="1292225" y="4021138"/>
          <p14:tracePt t="146667" x="1292225" y="4005263"/>
          <p14:tracePt t="146675" x="1292225" y="3997325"/>
          <p14:tracePt t="146683" x="1292225" y="3989388"/>
          <p14:tracePt t="146691" x="1284288" y="3981450"/>
          <p14:tracePt t="146698" x="1277938" y="3965575"/>
          <p14:tracePt t="146707" x="1277938" y="3957638"/>
          <p14:tracePt t="146715" x="1262063" y="3941763"/>
          <p14:tracePt t="146723" x="1254125" y="3933825"/>
          <p14:tracePt t="146739" x="1246188" y="3919538"/>
          <p14:tracePt t="146747" x="1238250" y="3919538"/>
          <p14:tracePt t="146780" x="1230313" y="3919538"/>
          <p14:tracePt t="146795" x="1222375" y="3919538"/>
          <p14:tracePt t="146811" x="1214438" y="3919538"/>
          <p14:tracePt t="146827" x="1206500" y="3919538"/>
          <p14:tracePt t="146843" x="1190625" y="3919538"/>
          <p14:tracePt t="146884" x="1182688" y="3919538"/>
          <p14:tracePt t="146955" x="1174750" y="3919538"/>
          <p14:tracePt t="146963" x="1166813" y="3919538"/>
          <p14:tracePt t="146971" x="1166813" y="3911600"/>
          <p14:tracePt t="146979" x="1158875" y="3911600"/>
          <p14:tracePt t="146995" x="1158875" y="3903663"/>
          <p14:tracePt t="147011" x="1152525" y="3903663"/>
          <p14:tracePt t="147035" x="1144588" y="3895725"/>
          <p14:tracePt t="147116" x="1136650" y="3895725"/>
          <p14:tracePt t="147148" x="1128713" y="3895725"/>
          <p14:tracePt t="147307" x="1120775" y="3895725"/>
          <p14:tracePt t="147315" x="1112838" y="3903663"/>
          <p14:tracePt t="147339" x="1112838" y="3911600"/>
          <p14:tracePt t="147347" x="1104900" y="3919538"/>
          <p14:tracePt t="147363" x="1104900" y="3927475"/>
          <p14:tracePt t="147371" x="1096963" y="3927475"/>
          <p14:tracePt t="147379" x="1096963" y="3933825"/>
          <p14:tracePt t="147395" x="1096963" y="3941763"/>
          <p14:tracePt t="147403" x="1096963" y="3949700"/>
          <p14:tracePt t="147420" x="1089025" y="3965575"/>
          <p14:tracePt t="147428" x="1089025" y="3981450"/>
          <p14:tracePt t="147435" x="1081088" y="3989388"/>
          <p14:tracePt t="147443" x="1073150" y="4005263"/>
          <p14:tracePt t="147451" x="1065213" y="4029075"/>
          <p14:tracePt t="147459" x="1057275" y="4029075"/>
          <p14:tracePt t="147467" x="1057275" y="4037013"/>
          <p14:tracePt t="147475" x="1057275" y="4044950"/>
          <p14:tracePt t="147482" x="1057275" y="4059238"/>
          <p14:tracePt t="147499" x="1057275" y="4067175"/>
          <p14:tracePt t="147716" x="1049338" y="4067175"/>
          <p14:tracePt t="147755" x="1049338" y="4083050"/>
          <p14:tracePt t="147772" x="1049338" y="4090988"/>
          <p14:tracePt t="147779" x="1049338" y="4106863"/>
          <p14:tracePt t="147787" x="1049338" y="4114800"/>
          <p14:tracePt t="147795" x="1049338" y="4122738"/>
          <p14:tracePt t="147807" x="1049338" y="4130675"/>
          <p14:tracePt t="147810" x="1049338" y="4138613"/>
          <p14:tracePt t="147819" x="1049338" y="4146550"/>
          <p14:tracePt t="147827" x="1049338" y="4154488"/>
          <p14:tracePt t="147835" x="1049338" y="4162425"/>
          <p14:tracePt t="147843" x="1049338" y="4170363"/>
          <p14:tracePt t="147851" x="1057275" y="4184650"/>
          <p14:tracePt t="147859" x="1057275" y="4192588"/>
          <p14:tracePt t="147867" x="1065213" y="4200525"/>
          <p14:tracePt t="147883" x="1065213" y="4208463"/>
          <p14:tracePt t="147891" x="1073150" y="4224338"/>
          <p14:tracePt t="147907" x="1073150" y="4232275"/>
          <p14:tracePt t="147915" x="1081088" y="4240213"/>
          <p14:tracePt t="147923" x="1089025" y="4256088"/>
          <p14:tracePt t="147947" x="1104900" y="4271963"/>
          <p14:tracePt t="147963" x="1104900" y="4279900"/>
          <p14:tracePt t="147979" x="1112838" y="4287838"/>
          <p14:tracePt t="148004" x="1128713" y="4295775"/>
          <p14:tracePt t="148019" x="1136650" y="4295775"/>
          <p14:tracePt t="148027" x="1152525" y="4310063"/>
          <p14:tracePt t="148043" x="1158875" y="4310063"/>
          <p14:tracePt t="148051" x="1166813" y="4310063"/>
          <p14:tracePt t="148059" x="1174750" y="4318000"/>
          <p14:tracePt t="148067" x="1190625" y="4325938"/>
          <p14:tracePt t="148075" x="1206500" y="4325938"/>
          <p14:tracePt t="148083" x="1222375" y="4333875"/>
          <p14:tracePt t="148099" x="1246188" y="4341813"/>
          <p14:tracePt t="148107" x="1254125" y="4341813"/>
          <p14:tracePt t="148115" x="1262063" y="4341813"/>
          <p14:tracePt t="148131" x="1270000" y="4341813"/>
          <p14:tracePt t="148139" x="1277938" y="4349750"/>
          <p14:tracePt t="148155" x="1300163" y="4365625"/>
          <p14:tracePt t="148172" x="1316038" y="4365625"/>
          <p14:tracePt t="148179" x="1316038" y="4373563"/>
          <p14:tracePt t="148195" x="1331913" y="4373563"/>
          <p14:tracePt t="148203" x="1347788" y="4389438"/>
          <p14:tracePt t="148211" x="1355725" y="4397375"/>
          <p14:tracePt t="148219" x="1363663" y="4397375"/>
          <p14:tracePt t="148227" x="1371600" y="4397375"/>
          <p14:tracePt t="148235" x="1379538" y="4397375"/>
          <p14:tracePt t="148243" x="1387475" y="4397375"/>
          <p14:tracePt t="148251" x="1401763" y="4405313"/>
          <p14:tracePt t="148259" x="1409700" y="4405313"/>
          <p14:tracePt t="148267" x="1417638" y="4405313"/>
          <p14:tracePt t="148275" x="1433513" y="4405313"/>
          <p14:tracePt t="148283" x="1449388" y="4405313"/>
          <p14:tracePt t="148291" x="1465263" y="4405313"/>
          <p14:tracePt t="148299" x="1481138" y="4405313"/>
          <p14:tracePt t="148307" x="1489075" y="4405313"/>
          <p14:tracePt t="148315" x="1504950" y="4405313"/>
          <p14:tracePt t="148323" x="1520825" y="4405313"/>
          <p14:tracePt t="148331" x="1527175" y="4405313"/>
          <p14:tracePt t="148339" x="1535113" y="4405313"/>
          <p14:tracePt t="148347" x="1543050" y="4405313"/>
          <p14:tracePt t="148363" x="1550988" y="4405313"/>
          <p14:tracePt t="148371" x="1558925" y="4405313"/>
          <p14:tracePt t="148387" x="1566863" y="4397375"/>
          <p14:tracePt t="148395" x="1566863" y="4389438"/>
          <p14:tracePt t="148404" x="1566863" y="4365625"/>
          <p14:tracePt t="148411" x="1566863" y="4341813"/>
          <p14:tracePt t="148419" x="1566863" y="4325938"/>
          <p14:tracePt t="148427" x="1566863" y="4302125"/>
          <p14:tracePt t="148435" x="1566863" y="4279900"/>
          <p14:tracePt t="148443" x="1566863" y="4248150"/>
          <p14:tracePt t="148451" x="1566863" y="4232275"/>
          <p14:tracePt t="148459" x="1558925" y="4200525"/>
          <p14:tracePt t="148467" x="1558925" y="4184650"/>
          <p14:tracePt t="148475" x="1550988" y="4170363"/>
          <p14:tracePt t="148483" x="1543050" y="4162425"/>
          <p14:tracePt t="148491" x="1535113" y="4138613"/>
          <p14:tracePt t="148499" x="1520825" y="4130675"/>
          <p14:tracePt t="148507" x="1520825" y="4122738"/>
          <p14:tracePt t="148515" x="1504950" y="4114800"/>
          <p14:tracePt t="148531" x="1497013" y="4106863"/>
          <p14:tracePt t="148556" x="1497013" y="4098925"/>
          <p14:tracePt t="148563" x="1489075" y="4098925"/>
          <p14:tracePt t="148636" x="1481138" y="4098925"/>
          <p14:tracePt t="148652" x="1473200" y="4106863"/>
          <p14:tracePt t="148659" x="1473200" y="4130675"/>
          <p14:tracePt t="148667" x="1473200" y="4146550"/>
          <p14:tracePt t="148675" x="1481138" y="4176713"/>
          <p14:tracePt t="148683" x="1481138" y="4184650"/>
          <p14:tracePt t="148691" x="1481138" y="4200525"/>
          <p14:tracePt t="148698" x="1489075" y="4216400"/>
          <p14:tracePt t="148707" x="1497013" y="4224338"/>
          <p14:tracePt t="148715" x="1504950" y="4240213"/>
          <p14:tracePt t="148723" x="1512888" y="4248150"/>
          <p14:tracePt t="148731" x="1520825" y="4248150"/>
          <p14:tracePt t="148739" x="1520825" y="4256088"/>
          <p14:tracePt t="148747" x="1527175" y="4279900"/>
          <p14:tracePt t="148764" x="1543050" y="4279900"/>
          <p14:tracePt t="148779" x="1550988" y="4279900"/>
          <p14:tracePt t="148787" x="1566863" y="4287838"/>
          <p14:tracePt t="148807" x="1574800" y="4287838"/>
          <p14:tracePt t="148811" x="1582738" y="4287838"/>
          <p14:tracePt t="148819" x="1590675" y="4287838"/>
          <p14:tracePt t="148827" x="1598613" y="4287838"/>
          <p14:tracePt t="148835" x="1606550" y="4287838"/>
          <p14:tracePt t="148851" x="1614488" y="4287838"/>
          <p14:tracePt t="148859" x="1622425" y="4287838"/>
          <p14:tracePt t="148867" x="1622425" y="4279900"/>
          <p14:tracePt t="148875" x="1622425" y="4264025"/>
          <p14:tracePt t="148883" x="1622425" y="4248150"/>
          <p14:tracePt t="148899" x="1622425" y="4240213"/>
          <p14:tracePt t="148907" x="1622425" y="4232275"/>
          <p14:tracePt t="148924" x="1622425" y="4224338"/>
          <p14:tracePt t="149155" x="1630363" y="4216400"/>
          <p14:tracePt t="149171" x="1638300" y="4216400"/>
          <p14:tracePt t="149187" x="1646238" y="4216400"/>
          <p14:tracePt t="149251" x="1652588" y="4216400"/>
          <p14:tracePt t="149267" x="1660525" y="4216400"/>
          <p14:tracePt t="149292" x="1668463" y="4216400"/>
          <p14:tracePt t="149310" x="1676400" y="4216400"/>
          <p14:tracePt t="149707" x="1684338" y="4216400"/>
          <p14:tracePt t="149739" x="1692275" y="4216400"/>
          <p14:tracePt t="149746" x="1708150" y="4216400"/>
          <p14:tracePt t="149755" x="1708150" y="4208463"/>
          <p14:tracePt t="149771" x="1724025" y="4208463"/>
          <p14:tracePt t="149779" x="1731963" y="4208463"/>
          <p14:tracePt t="149786" x="1747838" y="4208463"/>
          <p14:tracePt t="149803" x="1755775" y="4208463"/>
          <p14:tracePt t="149811" x="1770063" y="4208463"/>
          <p14:tracePt t="149835" x="1778000" y="4208463"/>
          <p14:tracePt t="149972" x="1785938" y="4208463"/>
          <p14:tracePt t="149979" x="1793875" y="4208463"/>
          <p14:tracePt t="150291" x="1801813" y="4208463"/>
          <p14:tracePt t="150628" x="1809750" y="4208463"/>
          <p14:tracePt t="150643" x="1817688" y="4208463"/>
          <p14:tracePt t="150659" x="1825625" y="4208463"/>
          <p14:tracePt t="150683" x="1825625" y="4200525"/>
          <p14:tracePt t="150723" x="1833563" y="4200525"/>
          <p14:tracePt t="150741" x="1841500" y="4200525"/>
          <p14:tracePt t="150747" x="1849438" y="4200525"/>
          <p14:tracePt t="150771" x="1857375" y="4192588"/>
          <p14:tracePt t="150795" x="1865313" y="4192588"/>
          <p14:tracePt t="150811" x="1873250" y="4192588"/>
          <p14:tracePt t="150819" x="1889125" y="4192588"/>
          <p14:tracePt t="150827" x="1895475" y="4192588"/>
          <p14:tracePt t="150835" x="1919288" y="4184650"/>
          <p14:tracePt t="150843" x="1935163" y="4184650"/>
          <p14:tracePt t="150851" x="1951038" y="4176713"/>
          <p14:tracePt t="150859" x="1966913" y="4176713"/>
          <p14:tracePt t="150867" x="1982788" y="4176713"/>
          <p14:tracePt t="150875" x="2006600" y="4170363"/>
          <p14:tracePt t="150883" x="2012950" y="4170363"/>
          <p14:tracePt t="150891" x="2028825" y="4170363"/>
          <p14:tracePt t="150899" x="2036763" y="4170363"/>
          <p14:tracePt t="150907" x="2052638" y="4170363"/>
          <p14:tracePt t="150925" x="2060575" y="4170363"/>
          <p14:tracePt t="150931" x="2076450" y="4170363"/>
          <p14:tracePt t="150940" x="2084388" y="4170363"/>
          <p14:tracePt t="150947" x="2100263" y="4170363"/>
          <p14:tracePt t="150955" x="2116138" y="4170363"/>
          <p14:tracePt t="150963" x="2138363" y="4170363"/>
          <p14:tracePt t="150971" x="2154238" y="4154488"/>
          <p14:tracePt t="150979" x="2170113" y="4154488"/>
          <p14:tracePt t="150987" x="2193925" y="4154488"/>
          <p14:tracePt t="150995" x="2209800" y="4146550"/>
          <p14:tracePt t="151003" x="2225675" y="4146550"/>
          <p14:tracePt t="151011" x="2241550" y="4146550"/>
          <p14:tracePt t="151019" x="2249488" y="4138613"/>
          <p14:tracePt t="151027" x="2255838" y="4138613"/>
          <p14:tracePt t="151035" x="2263775" y="4138613"/>
          <p14:tracePt t="151043" x="2279650" y="4122738"/>
          <p14:tracePt t="151083" x="2287588" y="4122738"/>
          <p14:tracePt t="151107" x="2287588" y="4106863"/>
          <p14:tracePt t="151115" x="2287588" y="4098925"/>
          <p14:tracePt t="151123" x="2287588" y="4090988"/>
          <p14:tracePt t="151131" x="2287588" y="4067175"/>
          <p14:tracePt t="151140" x="2287588" y="4052888"/>
          <p14:tracePt t="151147" x="2287588" y="4044950"/>
          <p14:tracePt t="151155" x="2287588" y="4029075"/>
          <p14:tracePt t="151163" x="2287588" y="4013200"/>
          <p14:tracePt t="151170" x="2279650" y="3989388"/>
          <p14:tracePt t="151179" x="2271713" y="3981450"/>
          <p14:tracePt t="151187" x="2263775" y="3973513"/>
          <p14:tracePt t="151195" x="2255838" y="3965575"/>
          <p14:tracePt t="151211" x="2249488" y="3965575"/>
          <p14:tracePt t="151227" x="2249488" y="3957638"/>
          <p14:tracePt t="151243" x="2241550" y="3941763"/>
          <p14:tracePt t="151259" x="2233613" y="3933825"/>
          <p14:tracePt t="151275" x="2225675" y="3927475"/>
          <p14:tracePt t="151282" x="2209800" y="3911600"/>
          <p14:tracePt t="151291" x="2201863" y="3903663"/>
          <p14:tracePt t="151299" x="2185988" y="3887788"/>
          <p14:tracePt t="151307" x="2162175" y="3879850"/>
          <p14:tracePt t="151315" x="2146300" y="3871913"/>
          <p14:tracePt t="151331" x="2132013" y="3863975"/>
          <p14:tracePt t="151347" x="2124075" y="3863975"/>
          <p14:tracePt t="151355" x="2116138" y="3856038"/>
          <p14:tracePt t="151373" x="2108200" y="3856038"/>
          <p14:tracePt t="151379" x="2092325" y="3856038"/>
          <p14:tracePt t="151395" x="2084388" y="3856038"/>
          <p14:tracePt t="151403" x="2068513" y="3856038"/>
          <p14:tracePt t="151411" x="2052638" y="3856038"/>
          <p14:tracePt t="151419" x="2036763" y="3856038"/>
          <p14:tracePt t="151427" x="2028825" y="3856038"/>
          <p14:tracePt t="151435" x="2012950" y="3856038"/>
          <p14:tracePt t="151443" x="1990725" y="3856038"/>
          <p14:tracePt t="151450" x="1974850" y="3856038"/>
          <p14:tracePt t="151459" x="1951038" y="3856038"/>
          <p14:tracePt t="151467" x="1919288" y="3856038"/>
          <p14:tracePt t="151475" x="1895475" y="3871913"/>
          <p14:tracePt t="151483" x="1873250" y="3879850"/>
          <p14:tracePt t="151491" x="1865313" y="3887788"/>
          <p14:tracePt t="151499" x="1849438" y="3887788"/>
          <p14:tracePt t="151507" x="1833563" y="3895725"/>
          <p14:tracePt t="151515" x="1825625" y="3903663"/>
          <p14:tracePt t="151523" x="1817688" y="3903663"/>
          <p14:tracePt t="151531" x="1801813" y="3903663"/>
          <p14:tracePt t="151539" x="1801813" y="3911600"/>
          <p14:tracePt t="151571" x="1785938" y="3919538"/>
          <p14:tracePt t="151587" x="1778000" y="3933825"/>
          <p14:tracePt t="151595" x="1770063" y="3941763"/>
          <p14:tracePt t="151603" x="1770063" y="3957638"/>
          <p14:tracePt t="151611" x="1770063" y="3973513"/>
          <p14:tracePt t="151619" x="1755775" y="3989388"/>
          <p14:tracePt t="151627" x="1755775" y="3997325"/>
          <p14:tracePt t="151635" x="1755775" y="4021138"/>
          <p14:tracePt t="151643" x="1755775" y="4029075"/>
          <p14:tracePt t="151651" x="1755775" y="4052888"/>
          <p14:tracePt t="151659" x="1755775" y="4075113"/>
          <p14:tracePt t="151667" x="1755775" y="4106863"/>
          <p14:tracePt t="151675" x="1755775" y="4114800"/>
          <p14:tracePt t="151683" x="1770063" y="4138613"/>
          <p14:tracePt t="151691" x="1778000" y="4154488"/>
          <p14:tracePt t="151699" x="1801813" y="4170363"/>
          <p14:tracePt t="151707" x="1809750" y="4176713"/>
          <p14:tracePt t="151715" x="1825625" y="4176713"/>
          <p14:tracePt t="151724" x="1841500" y="4184650"/>
          <p14:tracePt t="151731" x="1873250" y="4200525"/>
          <p14:tracePt t="151739" x="1895475" y="4200525"/>
          <p14:tracePt t="151747" x="1927225" y="4200525"/>
          <p14:tracePt t="151755" x="1951038" y="4200525"/>
          <p14:tracePt t="151763" x="1982788" y="4200525"/>
          <p14:tracePt t="151771" x="2006600" y="4200525"/>
          <p14:tracePt t="151779" x="2028825" y="4200525"/>
          <p14:tracePt t="151786" x="2060575" y="4200525"/>
          <p14:tracePt t="151795" x="2084388" y="4200525"/>
          <p14:tracePt t="151804" x="2116138" y="4200525"/>
          <p14:tracePt t="151811" x="2132013" y="4200525"/>
          <p14:tracePt t="151818" x="2162175" y="4200525"/>
          <p14:tracePt t="151827" x="2193925" y="4200525"/>
          <p14:tracePt t="151835" x="2225675" y="4200525"/>
          <p14:tracePt t="151843" x="2255838" y="4200525"/>
          <p14:tracePt t="151851" x="2271713" y="4200525"/>
          <p14:tracePt t="151860" x="2295525" y="4200525"/>
          <p14:tracePt t="151867" x="2303463" y="4200525"/>
          <p14:tracePt t="151875" x="2319338" y="4192588"/>
          <p14:tracePt t="151883" x="2327275" y="4192588"/>
          <p14:tracePt t="151891" x="2335213" y="4184650"/>
          <p14:tracePt t="151909" x="2343150" y="4170363"/>
          <p14:tracePt t="151924" x="2343150" y="4162425"/>
          <p14:tracePt t="151931" x="2343150" y="4154488"/>
          <p14:tracePt t="151940" x="2343150" y="4138613"/>
          <p14:tracePt t="151947" x="2343150" y="4122738"/>
          <p14:tracePt t="151955" x="2343150" y="4098925"/>
          <p14:tracePt t="151963" x="2343150" y="4090988"/>
          <p14:tracePt t="151971" x="2319338" y="4052888"/>
          <p14:tracePt t="151979" x="2303463" y="4029075"/>
          <p14:tracePt t="151987" x="2271713" y="3997325"/>
          <p14:tracePt t="151995" x="2249488" y="3957638"/>
          <p14:tracePt t="152003" x="2241550" y="3941763"/>
          <p14:tracePt t="152011" x="2225675" y="3919538"/>
          <p14:tracePt t="152019" x="2217738" y="3911600"/>
          <p14:tracePt t="152027" x="2209800" y="3903663"/>
          <p14:tracePt t="152035" x="2193925" y="3887788"/>
          <p14:tracePt t="152043" x="2185988" y="3879850"/>
          <p14:tracePt t="152051" x="2185988" y="3871913"/>
          <p14:tracePt t="152059" x="2170113" y="3863975"/>
          <p14:tracePt t="152067" x="2162175" y="3856038"/>
          <p14:tracePt t="152076" x="2154238" y="3848100"/>
          <p14:tracePt t="152083" x="2138363" y="3848100"/>
          <p14:tracePt t="152090" x="2116138" y="3840163"/>
          <p14:tracePt t="152107" x="2108200" y="3840163"/>
          <p14:tracePt t="152115" x="2092325" y="3840163"/>
          <p14:tracePt t="152123" x="2084388" y="3840163"/>
          <p14:tracePt t="152131" x="2076450" y="3840163"/>
          <p14:tracePt t="152139" x="2060575" y="3840163"/>
          <p14:tracePt t="152147" x="2044700" y="3840163"/>
          <p14:tracePt t="152155" x="2028825" y="3840163"/>
          <p14:tracePt t="152163" x="1998663" y="3856038"/>
          <p14:tracePt t="152171" x="1958975" y="3887788"/>
          <p14:tracePt t="152179" x="1919288" y="3919538"/>
          <p14:tracePt t="152187" x="1881188" y="3957638"/>
          <p14:tracePt t="152195" x="1833563" y="4013200"/>
          <p14:tracePt t="152203" x="1793875" y="4059238"/>
          <p14:tracePt t="152211" x="1763713" y="4098925"/>
          <p14:tracePt t="152219" x="1724025" y="4154488"/>
          <p14:tracePt t="152227" x="1708150" y="4170363"/>
          <p14:tracePt t="152236" x="1700213" y="4192588"/>
          <p14:tracePt t="152243" x="1692275" y="4216400"/>
          <p14:tracePt t="152251" x="1692275" y="4224338"/>
          <p14:tracePt t="152259" x="1692275" y="4240213"/>
          <p14:tracePt t="152267" x="1692275" y="4256088"/>
          <p14:tracePt t="152275" x="1700213" y="4279900"/>
          <p14:tracePt t="152283" x="1708150" y="4295775"/>
          <p14:tracePt t="152290" x="1724025" y="4310063"/>
          <p14:tracePt t="152302" x="1747838" y="4318000"/>
          <p14:tracePt t="152307" x="1763713" y="4341813"/>
          <p14:tracePt t="152315" x="1785938" y="4349750"/>
          <p14:tracePt t="152323" x="1809750" y="4349750"/>
          <p14:tracePt t="152331" x="1833563" y="4365625"/>
          <p14:tracePt t="152339" x="1881188" y="4373563"/>
          <p14:tracePt t="152347" x="1903413" y="4381500"/>
          <p14:tracePt t="152355" x="1958975" y="4381500"/>
          <p14:tracePt t="152363" x="1998663" y="4381500"/>
          <p14:tracePt t="152371" x="2060575" y="4381500"/>
          <p14:tracePt t="152379" x="2108200" y="4381500"/>
          <p14:tracePt t="152387" x="2138363" y="4381500"/>
          <p14:tracePt t="152395" x="2178050" y="4365625"/>
          <p14:tracePt t="152403" x="2201863" y="4349750"/>
          <p14:tracePt t="152411" x="2209800" y="4341813"/>
          <p14:tracePt t="152419" x="2217738" y="4325938"/>
          <p14:tracePt t="152427" x="2233613" y="4302125"/>
          <p14:tracePt t="152435" x="2233613" y="4287838"/>
          <p14:tracePt t="152443" x="2233613" y="4271963"/>
          <p14:tracePt t="152451" x="2233613" y="4240213"/>
          <p14:tracePt t="152459" x="2233613" y="4208463"/>
          <p14:tracePt t="152467" x="2233613" y="4170363"/>
          <p14:tracePt t="152475" x="2193925" y="4106863"/>
          <p14:tracePt t="152483" x="2162175" y="4059238"/>
          <p14:tracePt t="152491" x="2124075" y="4013200"/>
          <p14:tracePt t="152499" x="2076450" y="3973513"/>
          <p14:tracePt t="152507" x="2036763" y="3933825"/>
          <p14:tracePt t="152515" x="1998663" y="3903663"/>
          <p14:tracePt t="152523" x="1951038" y="3879850"/>
          <p14:tracePt t="152531" x="1927225" y="3863975"/>
          <p14:tracePt t="152539" x="1895475" y="3848100"/>
          <p14:tracePt t="152547" x="1849438" y="3824288"/>
          <p14:tracePt t="152555" x="1833563" y="3824288"/>
          <p14:tracePt t="152563" x="1825625" y="3824288"/>
          <p14:tracePt t="152571" x="1817688" y="3824288"/>
          <p14:tracePt t="152579" x="1801813" y="3824288"/>
          <p14:tracePt t="152586" x="1793875" y="3824288"/>
          <p14:tracePt t="152595" x="1785938" y="3832225"/>
          <p14:tracePt t="152603" x="1785938" y="3863975"/>
          <p14:tracePt t="152611" x="1785938" y="3911600"/>
          <p14:tracePt t="152619" x="1785938" y="3965575"/>
          <p14:tracePt t="152627" x="1785938" y="4013200"/>
          <p14:tracePt t="152635" x="1809750" y="4083050"/>
          <p14:tracePt t="152643" x="1833563" y="4106863"/>
          <p14:tracePt t="152651" x="1857375" y="4138613"/>
          <p14:tracePt t="152659" x="1881188" y="4162425"/>
          <p14:tracePt t="152667" x="1927225" y="4192588"/>
          <p14:tracePt t="152675" x="1951038" y="4200525"/>
          <p14:tracePt t="152683" x="1990725" y="4208463"/>
          <p14:tracePt t="152691" x="2012950" y="4208463"/>
          <p14:tracePt t="152699" x="2052638" y="4208463"/>
          <p14:tracePt t="152707" x="2092325" y="4208463"/>
          <p14:tracePt t="152715" x="2116138" y="4208463"/>
          <p14:tracePt t="152723" x="2146300" y="4200525"/>
          <p14:tracePt t="152731" x="2154238" y="4192588"/>
          <p14:tracePt t="152739" x="2178050" y="4170363"/>
          <p14:tracePt t="152747" x="2185988" y="4130675"/>
          <p14:tracePt t="152755" x="2185988" y="4098925"/>
          <p14:tracePt t="152763" x="2185988" y="4067175"/>
          <p14:tracePt t="152771" x="2185988" y="4037013"/>
          <p14:tracePt t="152779" x="2185988" y="4005263"/>
          <p14:tracePt t="152787" x="2170113" y="3949700"/>
          <p14:tracePt t="152795" x="2124075" y="3879850"/>
          <p14:tracePt t="152803" x="2100263" y="3824288"/>
          <p14:tracePt t="152811" x="2028825" y="3746500"/>
          <p14:tracePt t="152819" x="1990725" y="3690938"/>
          <p14:tracePt t="152827" x="1943100" y="3629025"/>
          <p14:tracePt t="152834" x="1889125" y="3557588"/>
          <p14:tracePt t="152843" x="1841500" y="3503613"/>
          <p14:tracePt t="152851" x="1825625" y="3479800"/>
          <p14:tracePt t="152859" x="1793875" y="3440113"/>
          <p14:tracePt t="152867" x="1785938" y="3425825"/>
          <p14:tracePt t="152875" x="1770063" y="3378200"/>
          <p14:tracePt t="152883" x="1763713" y="3354388"/>
          <p14:tracePt t="152892" x="1755775" y="3322638"/>
          <p14:tracePt t="152899" x="1747838" y="3300413"/>
          <p14:tracePt t="152907" x="1747838" y="3252788"/>
          <p14:tracePt t="152915" x="1739900" y="3221038"/>
          <p14:tracePt t="152923" x="1731963" y="3197225"/>
          <p14:tracePt t="152931" x="1724025" y="3159125"/>
          <p14:tracePt t="152939" x="1716088" y="3119438"/>
          <p14:tracePt t="152947" x="1716088" y="3111500"/>
          <p14:tracePt t="152955" x="1716088" y="3103563"/>
          <p14:tracePt t="152963" x="1708150" y="3087688"/>
          <p14:tracePt t="152971" x="1700213" y="3079750"/>
          <p14:tracePt t="152979" x="1700213" y="3071813"/>
          <p14:tracePt t="152995" x="1700213" y="3055938"/>
          <p14:tracePt t="153003" x="1700213" y="3049588"/>
          <p14:tracePt t="153011" x="1700213" y="3025775"/>
          <p14:tracePt t="153019" x="1700213" y="3017838"/>
          <p14:tracePt t="153028" x="1700213" y="2970213"/>
          <p14:tracePt t="153035" x="1692275" y="2946400"/>
          <p14:tracePt t="153043" x="1684338" y="2900363"/>
          <p14:tracePt t="153051" x="1684338" y="2884488"/>
          <p14:tracePt t="153059" x="1684338" y="2860675"/>
          <p14:tracePt t="153067" x="1684338" y="2836863"/>
          <p14:tracePt t="153075" x="1676400" y="2828925"/>
          <p14:tracePt t="153123" x="1676400" y="2820988"/>
          <p14:tracePt t="153131" x="1668463" y="2813050"/>
          <p14:tracePt t="153163" x="1668463" y="2805113"/>
          <p14:tracePt t="153179" x="1668463" y="2798763"/>
          <p14:tracePt t="153187" x="1668463" y="2790825"/>
          <p14:tracePt t="153259" x="1692275" y="2790825"/>
          <p14:tracePt t="153267" x="1724025" y="2790825"/>
          <p14:tracePt t="153275" x="1770063" y="2790825"/>
          <p14:tracePt t="153283" x="1849438" y="2790825"/>
          <p14:tracePt t="153291" x="1911350" y="2790825"/>
          <p14:tracePt t="153299" x="1974850" y="2790825"/>
          <p14:tracePt t="153307" x="2012950" y="2790825"/>
          <p14:tracePt t="153315" x="2044700" y="2790825"/>
          <p14:tracePt t="153323" x="2084388" y="2790825"/>
          <p14:tracePt t="153331" x="2108200" y="2782888"/>
          <p14:tracePt t="153339" x="2124075" y="2782888"/>
          <p14:tracePt t="153412" x="2138363" y="2774950"/>
          <p14:tracePt t="153419" x="2154238" y="2767013"/>
          <p14:tracePt t="153427" x="2170113" y="2767013"/>
          <p14:tracePt t="153435" x="2193925" y="2759075"/>
          <p14:tracePt t="153443" x="2217738" y="2751138"/>
          <p14:tracePt t="153451" x="2249488" y="2751138"/>
          <p14:tracePt t="153459" x="2271713" y="2743200"/>
          <p14:tracePt t="153467" x="2287588" y="2743200"/>
          <p14:tracePt t="153475" x="2319338" y="2743200"/>
          <p14:tracePt t="153483" x="2335213" y="2735263"/>
          <p14:tracePt t="153491" x="2351088" y="2735263"/>
          <p14:tracePt t="153499" x="2374900" y="2735263"/>
          <p14:tracePt t="153507" x="2397125" y="2735263"/>
          <p14:tracePt t="153515" x="2428875" y="2735263"/>
          <p14:tracePt t="153523" x="2452688" y="2735263"/>
          <p14:tracePt t="153531" x="2476500" y="2735263"/>
          <p14:tracePt t="153539" x="2492375" y="2735263"/>
          <p14:tracePt t="153547" x="2522538" y="2735263"/>
          <p14:tracePt t="153555" x="2554288" y="2735263"/>
          <p14:tracePt t="153563" x="2578100" y="2743200"/>
          <p14:tracePt t="153571" x="2601913" y="2743200"/>
          <p14:tracePt t="153579" x="2624138" y="2743200"/>
          <p14:tracePt t="153587" x="2640013" y="2743200"/>
          <p14:tracePt t="153611" x="2647950" y="2743200"/>
          <p14:tracePt t="153619" x="2655888" y="2743200"/>
          <p14:tracePt t="153627" x="2663825" y="2751138"/>
          <p14:tracePt t="153635" x="2671763" y="2759075"/>
          <p14:tracePt t="153643" x="2695575" y="2759075"/>
          <p14:tracePt t="153651" x="2711450" y="2759075"/>
          <p14:tracePt t="153659" x="2727325" y="2767013"/>
          <p14:tracePt t="153667" x="2749550" y="2767013"/>
          <p14:tracePt t="153676" x="2765425" y="2767013"/>
          <p14:tracePt t="153683" x="2773363" y="2767013"/>
          <p14:tracePt t="153690" x="2781300" y="2767013"/>
          <p14:tracePt t="153699" x="2797175" y="2767013"/>
          <p14:tracePt t="153779" x="2805113" y="2767013"/>
          <p14:tracePt t="153787" x="2805113" y="2751138"/>
          <p14:tracePt t="153795" x="2789238" y="2727325"/>
          <p14:tracePt t="153803" x="2789238" y="2711450"/>
          <p14:tracePt t="153811" x="2773363" y="2695575"/>
          <p14:tracePt t="153818" x="2757488" y="2681288"/>
          <p14:tracePt t="153827" x="2743200" y="2665413"/>
          <p14:tracePt t="153835" x="2711450" y="2633663"/>
          <p14:tracePt t="153843" x="2703513" y="2633663"/>
          <p14:tracePt t="153851" x="2671763" y="2609850"/>
          <p14:tracePt t="153859" x="2655888" y="2601913"/>
          <p14:tracePt t="153867" x="2647950" y="2601913"/>
          <p14:tracePt t="153876" x="2624138" y="2593975"/>
          <p14:tracePt t="153883" x="2609850" y="2578100"/>
          <p14:tracePt t="153899" x="2593975" y="2562225"/>
          <p14:tracePt t="153907" x="2570163" y="2562225"/>
          <p14:tracePt t="153915" x="2554288" y="2555875"/>
          <p14:tracePt t="153924" x="2522538" y="2547938"/>
          <p14:tracePt t="153931" x="2498725" y="2547938"/>
          <p14:tracePt t="153943" x="2468563" y="2540000"/>
          <p14:tracePt t="153947" x="2436813" y="2540000"/>
          <p14:tracePt t="153955" x="2405063" y="2540000"/>
          <p14:tracePt t="153963" x="2359025" y="2540000"/>
          <p14:tracePt t="153971" x="2335213" y="2524125"/>
          <p14:tracePt t="153979" x="2327275" y="2524125"/>
          <p14:tracePt t="153987" x="2303463" y="2524125"/>
          <p14:tracePt t="154011" x="2295525" y="2524125"/>
          <p14:tracePt t="154027" x="2287588" y="2524125"/>
          <p14:tracePt t="154051" x="2279650" y="2524125"/>
          <p14:tracePt t="154059" x="2263775" y="2524125"/>
          <p14:tracePt t="154067" x="2255838" y="2524125"/>
          <p14:tracePt t="154075" x="2241550" y="2532063"/>
          <p14:tracePt t="154083" x="2225675" y="2540000"/>
          <p14:tracePt t="154091" x="2217738" y="2547938"/>
          <p14:tracePt t="154099" x="2201863" y="2562225"/>
          <p14:tracePt t="154107" x="2193925" y="2570163"/>
          <p14:tracePt t="154115" x="2178050" y="2586038"/>
          <p14:tracePt t="154123" x="2170113" y="2601913"/>
          <p14:tracePt t="154131" x="2162175" y="2617788"/>
          <p14:tracePt t="154139" x="2154238" y="2625725"/>
          <p14:tracePt t="154147" x="2154238" y="2641600"/>
          <p14:tracePt t="154155" x="2146300" y="2665413"/>
          <p14:tracePt t="154171" x="2146300" y="2681288"/>
          <p14:tracePt t="154187" x="2146300" y="2695575"/>
          <p14:tracePt t="154195" x="2146300" y="2711450"/>
          <p14:tracePt t="154203" x="2162175" y="2719388"/>
          <p14:tracePt t="154211" x="2185988" y="2735263"/>
          <p14:tracePt t="154219" x="2217738" y="2751138"/>
          <p14:tracePt t="154227" x="2225675" y="2759075"/>
          <p14:tracePt t="154235" x="2263775" y="2774950"/>
          <p14:tracePt t="154243" x="2319338" y="2782888"/>
          <p14:tracePt t="154251" x="2351088" y="2782888"/>
          <p14:tracePt t="154260" x="2374900" y="2782888"/>
          <p14:tracePt t="154267" x="2397125" y="2790825"/>
          <p14:tracePt t="154275" x="2413000" y="2790825"/>
          <p14:tracePt t="154283" x="2420938" y="2790825"/>
          <p14:tracePt t="154356" x="2428875" y="2790825"/>
          <p14:tracePt t="154363" x="2428875" y="2805113"/>
          <p14:tracePt t="154371" x="2428875" y="2828925"/>
          <p14:tracePt t="154379" x="2436813" y="2860675"/>
          <p14:tracePt t="154387" x="2444750" y="2892425"/>
          <p14:tracePt t="154395" x="2444750" y="2930525"/>
          <p14:tracePt t="154403" x="2444750" y="2986088"/>
          <p14:tracePt t="154411" x="2444750" y="3071813"/>
          <p14:tracePt t="154419" x="2444750" y="3151188"/>
          <p14:tracePt t="154429" x="2460625" y="3260725"/>
          <p14:tracePt t="154435" x="2468563" y="3362325"/>
          <p14:tracePt t="154443" x="2506663" y="3487738"/>
          <p14:tracePt t="154451" x="2538413" y="3613150"/>
          <p14:tracePt t="154460" x="2601913" y="3770313"/>
          <p14:tracePt t="154467" x="2632075" y="3863975"/>
          <p14:tracePt t="154475" x="2655888" y="3949700"/>
          <p14:tracePt t="154483" x="2671763" y="4021138"/>
          <p14:tracePt t="154491" x="2679700" y="4052888"/>
          <p14:tracePt t="154499" x="2695575" y="4083050"/>
          <p14:tracePt t="154507" x="2711450" y="4122738"/>
          <p14:tracePt t="154515" x="2711450" y="4146550"/>
          <p14:tracePt t="154523" x="2711450" y="4162425"/>
          <p14:tracePt t="154531" x="2711450" y="4184650"/>
          <p14:tracePt t="154539" x="2711450" y="4200525"/>
          <p14:tracePt t="154547" x="2711450" y="4216400"/>
          <p14:tracePt t="154555" x="2711450" y="4232275"/>
          <p14:tracePt t="154563" x="2711450" y="4240213"/>
          <p14:tracePt t="154571" x="2711450" y="4256088"/>
          <p14:tracePt t="154579" x="2711450" y="4264025"/>
          <p14:tracePt t="154587" x="2711450" y="4271963"/>
          <p14:tracePt t="154595" x="2711450" y="4279900"/>
          <p14:tracePt t="154603" x="2711450" y="4287838"/>
          <p14:tracePt t="154611" x="2711450" y="4295775"/>
          <p14:tracePt t="154619" x="2703513" y="4302125"/>
          <p14:tracePt t="154627" x="2703513" y="4325938"/>
          <p14:tracePt t="154635" x="2695575" y="4333875"/>
          <p14:tracePt t="154643" x="2687638" y="4341813"/>
          <p14:tracePt t="154651" x="2687638" y="4357688"/>
          <p14:tracePt t="154659" x="2679700" y="4373563"/>
          <p14:tracePt t="154667" x="2671763" y="4373563"/>
          <p14:tracePt t="154675" x="2671763" y="4389438"/>
          <p14:tracePt t="154747" x="2663825" y="4389438"/>
          <p14:tracePt t="154755" x="2663825" y="4381500"/>
          <p14:tracePt t="154763" x="2655888" y="4373563"/>
          <p14:tracePt t="154771" x="2640013" y="4357688"/>
          <p14:tracePt t="154779" x="2624138" y="4333875"/>
          <p14:tracePt t="154787" x="2617788" y="4325938"/>
          <p14:tracePt t="154796" x="2601913" y="4318000"/>
          <p14:tracePt t="154803" x="2578100" y="4295775"/>
          <p14:tracePt t="154811" x="2570163" y="4287838"/>
          <p14:tracePt t="154819" x="2562225" y="4279900"/>
          <p14:tracePt t="154828" x="2554288" y="4279900"/>
          <p14:tracePt t="154835" x="2538413" y="4271963"/>
          <p14:tracePt t="154843" x="2530475" y="4264025"/>
          <p14:tracePt t="154851" x="2514600" y="4248150"/>
          <p14:tracePt t="154859" x="2506663" y="4240213"/>
          <p14:tracePt t="154867" x="2498725" y="4232275"/>
          <p14:tracePt t="154875" x="2484438" y="4224338"/>
          <p14:tracePt t="154883" x="2484438" y="4216400"/>
          <p14:tracePt t="154899" x="2476500" y="4208463"/>
          <p14:tracePt t="155083" x="2468563" y="4208463"/>
          <p14:tracePt t="155091" x="2460625" y="4200525"/>
          <p14:tracePt t="155123" x="2444750" y="4200525"/>
          <p14:tracePt t="155147" x="2428875" y="4192588"/>
          <p14:tracePt t="158620" x="2436813" y="4192588"/>
          <p14:tracePt t="158627" x="2468563" y="4176713"/>
          <p14:tracePt t="158635" x="2484438" y="4176713"/>
          <p14:tracePt t="158643" x="2492375" y="4176713"/>
          <p14:tracePt t="158651" x="2498725" y="4176713"/>
          <p14:tracePt t="158659" x="2506663" y="4176713"/>
          <p14:tracePt t="158734" x="2514600" y="4176713"/>
          <p14:tracePt t="158739" x="2522538" y="4176713"/>
          <p14:tracePt t="158747" x="2530475" y="4176713"/>
          <p14:tracePt t="158755" x="2538413" y="4176713"/>
          <p14:tracePt t="158771" x="2554288" y="4176713"/>
          <p14:tracePt t="158787" x="2570163" y="4176713"/>
          <p14:tracePt t="158795" x="2578100" y="4176713"/>
          <p14:tracePt t="158803" x="2586038" y="4176713"/>
          <p14:tracePt t="158827" x="2593975" y="4176713"/>
          <p14:tracePt t="158843" x="2593975" y="4170363"/>
          <p14:tracePt t="158859" x="2609850" y="4162425"/>
          <p14:tracePt t="158875" x="2617788" y="4154488"/>
          <p14:tracePt t="158899" x="2617788" y="4130675"/>
          <p14:tracePt t="158987" x="2624138" y="4130675"/>
          <p14:tracePt t="159011" x="2632075" y="4130675"/>
          <p14:tracePt t="159019" x="2640013" y="4130675"/>
          <p14:tracePt t="159027" x="2655888" y="4138613"/>
          <p14:tracePt t="159043" x="2655888" y="4154488"/>
          <p14:tracePt t="159051" x="2663825" y="4176713"/>
          <p14:tracePt t="159067" x="2663825" y="4184650"/>
          <p14:tracePt t="159075" x="2671763" y="4200525"/>
          <p14:tracePt t="159091" x="2671763" y="4216400"/>
          <p14:tracePt t="159099" x="2679700" y="4232275"/>
          <p14:tracePt t="159115" x="2687638" y="4240213"/>
          <p14:tracePt t="159195" x="2703513" y="4240213"/>
          <p14:tracePt t="159203" x="2703513" y="4224338"/>
          <p14:tracePt t="159211" x="2703513" y="4208463"/>
          <p14:tracePt t="159219" x="2703513" y="4184650"/>
          <p14:tracePt t="159227" x="2703513" y="4170363"/>
          <p14:tracePt t="159235" x="2703513" y="4146550"/>
          <p14:tracePt t="159243" x="2703513" y="4122738"/>
          <p14:tracePt t="159251" x="2703513" y="4106863"/>
          <p14:tracePt t="159259" x="2703513" y="4090988"/>
          <p14:tracePt t="159267" x="2703513" y="4083050"/>
          <p14:tracePt t="159275" x="2703513" y="4059238"/>
          <p14:tracePt t="159283" x="2703513" y="4044950"/>
          <p14:tracePt t="159291" x="2703513" y="4029075"/>
          <p14:tracePt t="159301" x="2703513" y="4005263"/>
          <p14:tracePt t="159307" x="2703513" y="3997325"/>
          <p14:tracePt t="159315" x="2703513" y="3989388"/>
          <p14:tracePt t="159323" x="2703513" y="3981450"/>
          <p14:tracePt t="159339" x="2711450" y="3973513"/>
          <p14:tracePt t="159348" x="2711450" y="3965575"/>
          <p14:tracePt t="159365" x="2711450" y="3957638"/>
          <p14:tracePt t="159516" x="2711450" y="3949700"/>
          <p14:tracePt t="159531" x="2711450" y="3941763"/>
          <p14:tracePt t="159555" x="2711450" y="3933825"/>
          <p14:tracePt t="159580" x="2711450" y="3927475"/>
          <p14:tracePt t="159587" x="2711450" y="3919538"/>
          <p14:tracePt t="159603" x="2711450" y="3911600"/>
          <p14:tracePt t="159627" x="2711450" y="3903663"/>
          <p14:tracePt t="159651" x="2711450" y="3895725"/>
          <p14:tracePt t="160228" x="2727325" y="3895725"/>
          <p14:tracePt t="160403" x="2735263" y="3895725"/>
          <p14:tracePt t="160435" x="2743200" y="3895725"/>
          <p14:tracePt t="160732" x="2743200" y="3903663"/>
          <p14:tracePt t="160763" x="2757488" y="3919538"/>
          <p14:tracePt t="160803" x="2765425" y="3927475"/>
          <p14:tracePt t="160811" x="2773363" y="3927475"/>
          <p14:tracePt t="160923" x="2781300" y="3933825"/>
          <p14:tracePt t="160955" x="2789238" y="3941763"/>
          <p14:tracePt t="160971" x="2789238" y="3949700"/>
          <p14:tracePt t="161307" x="2789238" y="3965575"/>
          <p14:tracePt t="161315" x="2805113" y="3965575"/>
          <p14:tracePt t="161323" x="2805113" y="3973513"/>
          <p14:tracePt t="161339" x="2805113" y="3989388"/>
          <p14:tracePt t="161371" x="2813050" y="4005263"/>
          <p14:tracePt t="161411" x="2813050" y="4021138"/>
          <p14:tracePt t="161419" x="2820988" y="4037013"/>
          <p14:tracePt t="161435" x="2820988" y="4052888"/>
          <p14:tracePt t="161443" x="2828925" y="4059238"/>
          <p14:tracePt t="161459" x="2828925" y="4075113"/>
          <p14:tracePt t="161467" x="2836863" y="4083050"/>
          <p14:tracePt t="161483" x="2836863" y="4098925"/>
          <p14:tracePt t="161499" x="2844800" y="4106863"/>
          <p14:tracePt t="161516" x="2844800" y="4114800"/>
          <p14:tracePt t="161523" x="2852738" y="4122738"/>
          <p14:tracePt t="161550" x="2860675" y="4138613"/>
          <p14:tracePt t="161603" x="2867025" y="4146550"/>
          <p14:tracePt t="161716" x="2867025" y="4154488"/>
          <p14:tracePt t="161851" x="2867025" y="4162425"/>
          <p14:tracePt t="161859" x="2860675" y="4162425"/>
          <p14:tracePt t="161867" x="2836863" y="4162425"/>
          <p14:tracePt t="161875" x="2805113" y="4154488"/>
          <p14:tracePt t="161883" x="2757488" y="4146550"/>
          <p14:tracePt t="161891" x="2687638" y="4114800"/>
          <p14:tracePt t="161899" x="2632075" y="4083050"/>
          <p14:tracePt t="161907" x="2586038" y="4037013"/>
          <p14:tracePt t="161915" x="2538413" y="3981450"/>
          <p14:tracePt t="161923" x="2498725" y="3949700"/>
          <p14:tracePt t="161931" x="2444750" y="3911600"/>
          <p14:tracePt t="161939" x="2381250" y="3879850"/>
          <p14:tracePt t="161946" x="2351088" y="3863975"/>
          <p14:tracePt t="161955" x="2311400" y="3840163"/>
          <p14:tracePt t="161967" x="2303463" y="3832225"/>
          <p14:tracePt t="161971" x="2287588" y="3832225"/>
          <p14:tracePt t="162156" x="2295525" y="3832225"/>
          <p14:tracePt t="162171" x="2295525" y="3840163"/>
          <p14:tracePt t="162187" x="2295525" y="3856038"/>
          <p14:tracePt t="162195" x="2295525" y="3863975"/>
          <p14:tracePt t="162203" x="2295525" y="3887788"/>
          <p14:tracePt t="162211" x="2295525" y="3903663"/>
          <p14:tracePt t="162219" x="2271713" y="3927475"/>
          <p14:tracePt t="162226" x="2249488" y="3957638"/>
          <p14:tracePt t="162235" x="2233613" y="3981450"/>
          <p14:tracePt t="162243" x="2209800" y="4005263"/>
          <p14:tracePt t="162252" x="2193925" y="4029075"/>
          <p14:tracePt t="162259" x="2185988" y="4044950"/>
          <p14:tracePt t="162267" x="2178050" y="4059238"/>
          <p14:tracePt t="162275" x="2178050" y="4075113"/>
          <p14:tracePt t="162283" x="2162175" y="4090988"/>
          <p14:tracePt t="162331" x="2162175" y="4098925"/>
          <p14:tracePt t="162355" x="2178050" y="4098925"/>
          <p14:tracePt t="162371" x="2201863" y="4098925"/>
          <p14:tracePt t="162379" x="2209800" y="4098925"/>
          <p14:tracePt t="162387" x="2249488" y="4098925"/>
          <p14:tracePt t="162395" x="2263775" y="4098925"/>
          <p14:tracePt t="162403" x="2287588" y="4098925"/>
          <p14:tracePt t="162411" x="2311400" y="4098925"/>
          <p14:tracePt t="162419" x="2327275" y="4098925"/>
          <p14:tracePt t="162427" x="2335213" y="4098925"/>
          <p14:tracePt t="162434" x="2351088" y="4098925"/>
          <p14:tracePt t="162443" x="2359025" y="4098925"/>
          <p14:tracePt t="162451" x="2374900" y="4098925"/>
          <p14:tracePt t="162468" x="2381250" y="4098925"/>
          <p14:tracePt t="162475" x="2397125" y="4098925"/>
          <p14:tracePt t="162491" x="2405063" y="4098925"/>
          <p14:tracePt t="162507" x="2420938" y="4098925"/>
          <p14:tracePt t="162515" x="2428875" y="4098925"/>
          <p14:tracePt t="162523" x="2444750" y="4098925"/>
          <p14:tracePt t="162539" x="2452688" y="4098925"/>
          <p14:tracePt t="162555" x="2460625" y="4098925"/>
          <p14:tracePt t="162571" x="2460625" y="4090988"/>
          <p14:tracePt t="162603" x="2468563" y="4083050"/>
          <p14:tracePt t="162611" x="2468563" y="4075113"/>
          <p14:tracePt t="162731" x="2476500" y="4075113"/>
          <p14:tracePt t="163043" x="2476500" y="4083050"/>
          <p14:tracePt t="163091" x="2476500" y="4090988"/>
          <p14:tracePt t="163099" x="2476500" y="4098925"/>
          <p14:tracePt t="163115" x="2476500" y="4106863"/>
          <p14:tracePt t="163131" x="2476500" y="4114800"/>
          <p14:tracePt t="163139" x="2484438" y="4130675"/>
          <p14:tracePt t="163155" x="2484438" y="4146550"/>
          <p14:tracePt t="163171" x="2484438" y="4154488"/>
          <p14:tracePt t="163179" x="2484438" y="4170363"/>
          <p14:tracePt t="163188" x="2492375" y="4170363"/>
          <p14:tracePt t="163195" x="2492375" y="4176713"/>
          <p14:tracePt t="163203" x="2492375" y="4184650"/>
          <p14:tracePt t="163211" x="2492375" y="4192588"/>
          <p14:tracePt t="163228" x="2492375" y="4200525"/>
          <p14:tracePt t="163235" x="2492375" y="4208463"/>
          <p14:tracePt t="163243" x="2492375" y="4224338"/>
          <p14:tracePt t="163251" x="2492375" y="4232275"/>
          <p14:tracePt t="163259" x="2492375" y="4248150"/>
          <p14:tracePt t="163267" x="2492375" y="4271963"/>
          <p14:tracePt t="163275" x="2492375" y="4279900"/>
          <p14:tracePt t="163283" x="2492375" y="4310063"/>
          <p14:tracePt t="163291" x="2492375" y="4325938"/>
          <p14:tracePt t="163299" x="2492375" y="4341813"/>
          <p14:tracePt t="163307" x="2492375" y="4365625"/>
          <p14:tracePt t="163323" x="2492375" y="4381500"/>
          <p14:tracePt t="163331" x="2492375" y="4389438"/>
          <p14:tracePt t="163339" x="2492375" y="4397375"/>
          <p14:tracePt t="163356" x="2492375" y="4405313"/>
          <p14:tracePt t="163363" x="2492375" y="4421188"/>
          <p14:tracePt t="163619" x="2492375" y="4427538"/>
          <p14:tracePt t="163692" x="2492375" y="4435475"/>
          <p14:tracePt t="163716" x="2492375" y="4443413"/>
          <p14:tracePt t="163747" x="2492375" y="4451350"/>
          <p14:tracePt t="163755" x="2492375" y="4467225"/>
          <p14:tracePt t="163763" x="2492375" y="4483100"/>
          <p14:tracePt t="163771" x="2492375" y="4491038"/>
          <p14:tracePt t="163779" x="2492375" y="4498975"/>
          <p14:tracePt t="163787" x="2492375" y="4506913"/>
          <p14:tracePt t="163803" x="2492375" y="4514850"/>
          <p14:tracePt t="163876" x="2492375" y="4538663"/>
          <p14:tracePt t="163883" x="2492375" y="4560888"/>
          <p14:tracePt t="163891" x="2498725" y="4600575"/>
          <p14:tracePt t="163899" x="2506663" y="4624388"/>
          <p14:tracePt t="163907" x="2522538" y="4672013"/>
          <p14:tracePt t="163915" x="2530475" y="4718050"/>
          <p14:tracePt t="163923" x="2530475" y="4725988"/>
          <p14:tracePt t="163931" x="2530475" y="4741863"/>
          <p14:tracePt t="163939" x="2538413" y="4765675"/>
          <p14:tracePt t="163947" x="2538413" y="4773613"/>
          <p14:tracePt t="164068" x="2538413" y="4789488"/>
          <p14:tracePt t="164075" x="2538413" y="4797425"/>
          <p14:tracePt t="164083" x="2538413" y="4811713"/>
          <p14:tracePt t="164091" x="2538413" y="4835525"/>
          <p14:tracePt t="164099" x="2538413" y="4851400"/>
          <p14:tracePt t="164107" x="2538413" y="4867275"/>
          <p14:tracePt t="164115" x="2538413" y="4875213"/>
          <p14:tracePt t="164123" x="2538413" y="4899025"/>
          <p14:tracePt t="164131" x="2538413" y="4906963"/>
          <p14:tracePt t="164139" x="2538413" y="4922838"/>
          <p14:tracePt t="164147" x="2530475" y="4929188"/>
          <p14:tracePt t="164155" x="2522538" y="4945063"/>
          <p14:tracePt t="164163" x="2522538" y="4953000"/>
          <p14:tracePt t="164171" x="2522538" y="4968875"/>
          <p14:tracePt t="164178" x="2514600" y="4976813"/>
          <p14:tracePt t="164187" x="2506663" y="4992688"/>
          <p14:tracePt t="164195" x="2506663" y="5000625"/>
          <p14:tracePt t="164211" x="2506663" y="5008563"/>
          <p14:tracePt t="164219" x="2498725" y="5016500"/>
          <p14:tracePt t="164243" x="2492375" y="5024438"/>
          <p14:tracePt t="164267" x="2492375" y="5032375"/>
          <p14:tracePt t="164275" x="2484438" y="5032375"/>
          <p14:tracePt t="164323" x="2468563" y="5040313"/>
          <p14:tracePt t="164332" x="2460625" y="5040313"/>
          <p14:tracePt t="164339" x="2428875" y="5040313"/>
          <p14:tracePt t="164347" x="2366963" y="5040313"/>
          <p14:tracePt t="164355" x="2319338" y="5008563"/>
          <p14:tracePt t="164363" x="2249488" y="4976813"/>
          <p14:tracePt t="164371" x="2162175" y="4960938"/>
          <p14:tracePt t="164379" x="2068513" y="4914900"/>
          <p14:tracePt t="164387" x="1990725" y="4859338"/>
          <p14:tracePt t="164395" x="1919288" y="4811713"/>
          <p14:tracePt t="164403" x="1865313" y="4773613"/>
          <p14:tracePt t="164411" x="1785938" y="4718050"/>
          <p14:tracePt t="164419" x="1739900" y="4686300"/>
          <p14:tracePt t="164427" x="1700213" y="4664075"/>
          <p14:tracePt t="164435" x="1676400" y="4648200"/>
          <p14:tracePt t="164443" x="1660525" y="4632325"/>
          <p14:tracePt t="164459" x="1652588" y="4624388"/>
          <p14:tracePt t="164475" x="1646238" y="4624388"/>
          <p14:tracePt t="164483" x="1630363" y="4624388"/>
          <p14:tracePt t="164491" x="1614488" y="4624388"/>
          <p14:tracePt t="164499" x="1598613" y="4624388"/>
          <p14:tracePt t="164507" x="1566863" y="4624388"/>
          <p14:tracePt t="164514" x="1543050" y="4624388"/>
          <p14:tracePt t="164523" x="1512888" y="4624388"/>
          <p14:tracePt t="164531" x="1489075" y="4624388"/>
          <p14:tracePt t="164539" x="1465263" y="4624388"/>
          <p14:tracePt t="164547" x="1449388" y="4624388"/>
          <p14:tracePt t="164555" x="1433513" y="4624388"/>
          <p14:tracePt t="164563" x="1425575" y="4624388"/>
          <p14:tracePt t="164579" x="1409700" y="4624388"/>
          <p14:tracePt t="164652" x="1401763" y="4624388"/>
          <p14:tracePt t="164667" x="1395413" y="4616450"/>
          <p14:tracePt t="164691" x="1387475" y="4616450"/>
          <p14:tracePt t="164699" x="1371600" y="4600575"/>
          <p14:tracePt t="164707" x="1339850" y="4560888"/>
          <p14:tracePt t="164715" x="1323975" y="4546600"/>
          <p14:tracePt t="164723" x="1308100" y="4522788"/>
          <p14:tracePt t="164731" x="1308100" y="4491038"/>
          <p14:tracePt t="164739" x="1308100" y="4427538"/>
          <p14:tracePt t="164747" x="1308100" y="4397375"/>
          <p14:tracePt t="164755" x="1300163" y="4373563"/>
          <p14:tracePt t="164763" x="1292225" y="4373563"/>
          <p14:tracePt t="167043" x="1292225" y="4357688"/>
          <p14:tracePt t="167051" x="1284288" y="4333875"/>
          <p14:tracePt t="167059" x="1277938" y="4295775"/>
          <p14:tracePt t="167067" x="1262063" y="4248150"/>
          <p14:tracePt t="167075" x="1246188" y="4176713"/>
          <p14:tracePt t="167083" x="1238250" y="4130675"/>
          <p14:tracePt t="167091" x="1206500" y="4044950"/>
          <p14:tracePt t="167099" x="1206500" y="3911600"/>
          <p14:tracePt t="167108" x="1222375" y="3730625"/>
          <p14:tracePt t="167115" x="1347788" y="3503613"/>
          <p14:tracePt t="167123" x="1473200" y="3370263"/>
          <p14:tracePt t="167131" x="1598613" y="3284538"/>
          <p14:tracePt t="167139" x="1755775" y="3228975"/>
          <p14:tracePt t="167147" x="1833563" y="3213100"/>
          <p14:tracePt t="167155" x="1911350" y="3197225"/>
          <p14:tracePt t="167163" x="1958975" y="3197225"/>
          <p14:tracePt t="167171" x="1982788" y="3205163"/>
          <p14:tracePt t="167179" x="1990725" y="3213100"/>
          <p14:tracePt t="167315" x="2006600" y="3228975"/>
          <p14:tracePt t="167331" x="2036763" y="3236913"/>
          <p14:tracePt t="167339" x="2060575" y="3236913"/>
          <p14:tracePt t="167347" x="2092325" y="3236913"/>
          <p14:tracePt t="167355" x="2124075" y="3236913"/>
          <p14:tracePt t="167363" x="2162175" y="3236913"/>
          <p14:tracePt t="167371" x="2217738" y="3236913"/>
          <p14:tracePt t="167379" x="2271713" y="3244850"/>
          <p14:tracePt t="167387" x="2335213" y="3252788"/>
          <p14:tracePt t="167395" x="2389188" y="3268663"/>
          <p14:tracePt t="167403" x="2452688" y="3276600"/>
          <p14:tracePt t="167411" x="2522538" y="3292475"/>
          <p14:tracePt t="167419" x="2609850" y="3314700"/>
          <p14:tracePt t="167427" x="2679700" y="3322638"/>
          <p14:tracePt t="167434" x="2749550" y="3362325"/>
          <p14:tracePt t="167443" x="2813050" y="3378200"/>
          <p14:tracePt t="167451" x="2882900" y="3402013"/>
          <p14:tracePt t="167459" x="2954338" y="3432175"/>
          <p14:tracePt t="167467" x="2986088" y="3471863"/>
          <p14:tracePt t="167475" x="3016250" y="3479800"/>
          <p14:tracePt t="167483" x="3032125" y="3479800"/>
          <p14:tracePt t="167491" x="3079750" y="3495675"/>
          <p14:tracePt t="167499" x="3103563" y="3503613"/>
          <p14:tracePt t="167507" x="3125788" y="3511550"/>
          <p14:tracePt t="167515" x="3133725" y="3511550"/>
          <p14:tracePt t="167564" x="3133725" y="3519488"/>
          <p14:tracePt t="167571" x="3149600" y="3535363"/>
          <p14:tracePt t="167579" x="3165475" y="3551238"/>
          <p14:tracePt t="167587" x="3197225" y="3581400"/>
          <p14:tracePt t="167595" x="3243263" y="3621088"/>
          <p14:tracePt t="167603" x="3290888" y="3660775"/>
          <p14:tracePt t="167611" x="3352800" y="3698875"/>
          <p14:tracePt t="167619" x="3368675" y="3738563"/>
          <p14:tracePt t="167627" x="3408363" y="3778250"/>
          <p14:tracePt t="167635" x="3448050" y="3794125"/>
          <p14:tracePt t="167643" x="3471863" y="3816350"/>
          <p14:tracePt t="167651" x="3494088" y="3824288"/>
          <p14:tracePt t="167659" x="3502025" y="3832225"/>
          <p14:tracePt t="167717" x="3509963" y="3840163"/>
          <p14:tracePt t="167731" x="3509963" y="3856038"/>
          <p14:tracePt t="167739" x="3533775" y="3871913"/>
          <p14:tracePt t="167747" x="3549650" y="3887788"/>
          <p14:tracePt t="167755" x="3565525" y="3895725"/>
          <p14:tracePt t="167763" x="3573463" y="3895725"/>
          <p14:tracePt t="167779" x="3589338" y="3895725"/>
          <p14:tracePt t="172628" x="3611563" y="3895725"/>
          <p14:tracePt t="172635" x="3643313" y="3927475"/>
          <p14:tracePt t="172643" x="3698875" y="3973513"/>
          <p14:tracePt t="172651" x="3744913" y="4005263"/>
          <p14:tracePt t="172659" x="3846513" y="4037013"/>
          <p14:tracePt t="172667" x="3917950" y="4052888"/>
          <p14:tracePt t="172675" x="3979863" y="4059238"/>
          <p14:tracePt t="172683" x="4051300" y="4075113"/>
          <p14:tracePt t="172691" x="4113213" y="4075113"/>
          <p14:tracePt t="172699" x="4160838" y="4075113"/>
          <p14:tracePt t="172706" x="4200525" y="4075113"/>
          <p14:tracePt t="172715" x="4222750" y="4075113"/>
          <p14:tracePt t="172779" x="4230688" y="4075113"/>
          <p14:tracePt t="172795" x="4230688" y="4067175"/>
          <p14:tracePt t="172803" x="4222750" y="4067175"/>
          <p14:tracePt t="172811" x="4200525" y="4059238"/>
          <p14:tracePt t="172828" x="4176713" y="4059238"/>
          <p14:tracePt t="172851" x="4168775" y="4059238"/>
          <p14:tracePt t="172875" x="4160838" y="4059238"/>
          <p14:tracePt t="172883" x="4152900" y="4059238"/>
          <p14:tracePt t="172891" x="4144963" y="4059238"/>
          <p14:tracePt t="172915" x="4137025" y="4059238"/>
          <p14:tracePt t="172923" x="4129088" y="4059238"/>
          <p14:tracePt t="172931" x="4121150" y="4059238"/>
          <p14:tracePt t="172938" x="4105275" y="4059238"/>
          <p14:tracePt t="172947" x="4089400" y="4059238"/>
          <p14:tracePt t="172955" x="4075113" y="4059238"/>
          <p14:tracePt t="172963" x="4067175" y="4059238"/>
          <p14:tracePt t="172971" x="4043363" y="4059238"/>
          <p14:tracePt t="172979" x="4027488" y="4059238"/>
          <p14:tracePt t="172987" x="4019550" y="4059238"/>
          <p14:tracePt t="172996" x="3995738" y="4059238"/>
          <p14:tracePt t="173003" x="3979863" y="4059238"/>
          <p14:tracePt t="173011" x="3971925" y="4059238"/>
          <p14:tracePt t="173019" x="3957638" y="4075113"/>
          <p14:tracePt t="173027" x="3941763" y="4075113"/>
          <p14:tracePt t="173035" x="3933825" y="4083050"/>
          <p14:tracePt t="173043" x="3925888" y="4090988"/>
          <p14:tracePt t="173051" x="3910013" y="4090988"/>
          <p14:tracePt t="173059" x="3902075" y="4090988"/>
          <p14:tracePt t="173067" x="3886200" y="4106863"/>
          <p14:tracePt t="173075" x="3878263" y="4114800"/>
          <p14:tracePt t="173083" x="3870325" y="4122738"/>
          <p14:tracePt t="173091" x="3854450" y="4130675"/>
          <p14:tracePt t="173099" x="3846513" y="4138613"/>
          <p14:tracePt t="173107" x="3832225" y="4146550"/>
          <p14:tracePt t="173115" x="3824288" y="4162425"/>
          <p14:tracePt t="173123" x="3816350" y="4170363"/>
          <p14:tracePt t="173131" x="3792538" y="4184650"/>
          <p14:tracePt t="173139" x="3792538" y="4200525"/>
          <p14:tracePt t="173147" x="3768725" y="4216400"/>
          <p14:tracePt t="173155" x="3768725" y="4224338"/>
          <p14:tracePt t="173163" x="3760788" y="4248150"/>
          <p14:tracePt t="173171" x="3760788" y="4256088"/>
          <p14:tracePt t="173179" x="3744913" y="4271963"/>
          <p14:tracePt t="173187" x="3744913" y="4279900"/>
          <p14:tracePt t="173195" x="3744913" y="4295775"/>
          <p14:tracePt t="173203" x="3729038" y="4302125"/>
          <p14:tracePt t="173211" x="3721100" y="4333875"/>
          <p14:tracePt t="173219" x="3706813" y="4349750"/>
          <p14:tracePt t="173227" x="3698875" y="4365625"/>
          <p14:tracePt t="173235" x="3683000" y="4381500"/>
          <p14:tracePt t="173243" x="3675063" y="4389438"/>
          <p14:tracePt t="173259" x="3667125" y="4405313"/>
          <p14:tracePt t="173275" x="3667125" y="4413250"/>
          <p14:tracePt t="173291" x="3659188" y="4421188"/>
          <p14:tracePt t="173299" x="3659188" y="4435475"/>
          <p14:tracePt t="173323" x="3659188" y="4443413"/>
          <p14:tracePt t="173333" x="3651250" y="4443413"/>
          <p14:tracePt t="173347" x="3643313" y="4451350"/>
          <p14:tracePt t="173371" x="3635375" y="4451350"/>
          <p14:tracePt t="173379" x="3635375" y="4459288"/>
          <p14:tracePt t="173387" x="3627438" y="4459288"/>
          <p14:tracePt t="173396" x="3627438" y="4467225"/>
          <p14:tracePt t="173403" x="3619500" y="4475163"/>
          <p14:tracePt t="173411" x="3611563" y="4475163"/>
          <p14:tracePt t="173427" x="3611563" y="4483100"/>
          <p14:tracePt t="173435" x="3603625" y="4483100"/>
          <p14:tracePt t="173451" x="3603625" y="4491038"/>
          <p14:tracePt t="173467" x="3597275" y="4491038"/>
          <p14:tracePt t="173691" x="3589338" y="4491038"/>
          <p14:tracePt t="180915" x="3597275" y="4491038"/>
          <p14:tracePt t="180923" x="3667125" y="4459288"/>
          <p14:tracePt t="180931" x="3792538" y="4421188"/>
          <p14:tracePt t="180939" x="3925888" y="4381500"/>
          <p14:tracePt t="180947" x="4059238" y="4365625"/>
          <p14:tracePt t="180956" x="4152900" y="4341813"/>
          <p14:tracePt t="180963" x="4254500" y="4341813"/>
          <p14:tracePt t="180971" x="4302125" y="4325938"/>
          <p14:tracePt t="180978" x="4356100" y="4310063"/>
          <p14:tracePt t="180987" x="4403725" y="4302125"/>
          <p14:tracePt t="180995" x="4435475" y="4287838"/>
          <p14:tracePt t="181003" x="4473575" y="4279900"/>
          <p14:tracePt t="181011" x="4497388" y="4264025"/>
          <p14:tracePt t="181019" x="4513263" y="4256088"/>
          <p14:tracePt t="181027" x="4529138" y="4256088"/>
          <p14:tracePt t="181035" x="4545013" y="4256088"/>
          <p14:tracePt t="181043" x="4545013" y="4248150"/>
          <p14:tracePt t="181692" x="4545013" y="4256088"/>
          <p14:tracePt t="181715" x="4537075" y="4264025"/>
          <p14:tracePt t="181723" x="4529138" y="4271963"/>
          <p14:tracePt t="181731" x="4529138" y="4295775"/>
          <p14:tracePt t="181739" x="4521200" y="4318000"/>
          <p14:tracePt t="181747" x="4521200" y="4333875"/>
          <p14:tracePt t="181755" x="4521200" y="4357688"/>
          <p14:tracePt t="181762" x="4513263" y="4413250"/>
          <p14:tracePt t="181771" x="4513263" y="4467225"/>
          <p14:tracePt t="181779" x="4489450" y="4514850"/>
          <p14:tracePt t="181787" x="4489450" y="4576763"/>
          <p14:tracePt t="181795" x="4481513" y="4632325"/>
          <p14:tracePt t="181803" x="4473575" y="4678363"/>
          <p14:tracePt t="181811" x="4465638" y="4733925"/>
          <p14:tracePt t="181818" x="4465638" y="4765675"/>
          <p14:tracePt t="181827" x="4449763" y="4811713"/>
          <p14:tracePt t="181834" x="4449763" y="4835525"/>
          <p14:tracePt t="181843" x="4443413" y="4859338"/>
          <p14:tracePt t="181850" x="4443413" y="4883150"/>
          <p14:tracePt t="181859" x="4443413" y="4899025"/>
          <p14:tracePt t="181867" x="4443413" y="4922838"/>
          <p14:tracePt t="181875" x="4443413" y="4937125"/>
          <p14:tracePt t="181883" x="4443413" y="4953000"/>
          <p14:tracePt t="181891" x="4443413" y="4984750"/>
          <p14:tracePt t="181904" x="4435475" y="5000625"/>
          <p14:tracePt t="181907" x="4435475" y="5024438"/>
          <p14:tracePt t="181914" x="4419600" y="5048250"/>
          <p14:tracePt t="181923" x="4419600" y="5062538"/>
          <p14:tracePt t="181931" x="4419600" y="5086350"/>
          <p14:tracePt t="181939" x="4419600" y="5094288"/>
          <p14:tracePt t="181955" x="4419600" y="5102225"/>
          <p14:tracePt t="181963" x="4419600" y="5118100"/>
          <p14:tracePt t="181971" x="4419600" y="5126038"/>
          <p14:tracePt t="181979" x="4419600" y="5133975"/>
          <p14:tracePt t="181987" x="4419600" y="5141913"/>
          <p14:tracePt t="181995" x="4419600" y="5149850"/>
          <p14:tracePt t="182003" x="4419600" y="5165725"/>
          <p14:tracePt t="182011" x="4419600" y="5173663"/>
          <p14:tracePt t="182027" x="4419600" y="5187950"/>
          <p14:tracePt t="182043" x="4419600" y="5195888"/>
          <p14:tracePt t="182050" x="4419600" y="5203825"/>
          <p14:tracePt t="182059" x="4419600" y="5211763"/>
          <p14:tracePt t="182334" x="4411663" y="5211763"/>
          <p14:tracePt t="182347" x="4411663" y="5203825"/>
          <p14:tracePt t="182355" x="4411663" y="5195888"/>
          <p14:tracePt t="182371" x="4411663" y="5180013"/>
          <p14:tracePt t="182387" x="4411663" y="5173663"/>
          <p14:tracePt t="182403" x="4411663" y="5165725"/>
          <p14:tracePt t="182411" x="4403725" y="5141913"/>
          <p14:tracePt t="182427" x="4395788" y="5141913"/>
          <p14:tracePt t="182452" x="4395788" y="5133975"/>
          <p14:tracePt t="182459" x="4395788" y="5126038"/>
          <p14:tracePt t="182475" x="4395788" y="5118100"/>
          <p14:tracePt t="182483" x="4395788" y="5110163"/>
          <p14:tracePt t="182491" x="4395788" y="5102225"/>
          <p14:tracePt t="182507" x="4395788" y="5094288"/>
          <p14:tracePt t="182523" x="4395788" y="5086350"/>
          <p14:tracePt t="182531" x="4395788" y="5078413"/>
          <p14:tracePt t="182539" x="4395788" y="5070475"/>
          <p14:tracePt t="182547" x="4395788" y="5062538"/>
          <p14:tracePt t="182563" x="4395788" y="5054600"/>
          <p14:tracePt t="182571" x="4387850" y="5048250"/>
          <p14:tracePt t="182603" x="4379913" y="5032375"/>
          <p14:tracePt t="182611" x="4379913" y="5024438"/>
          <p14:tracePt t="182627" x="4364038" y="5016500"/>
          <p14:tracePt t="182635" x="4356100" y="5016500"/>
          <p14:tracePt t="182643" x="4340225" y="5000625"/>
          <p14:tracePt t="182651" x="4318000" y="4992688"/>
          <p14:tracePt t="182659" x="4286250" y="4984750"/>
          <p14:tracePt t="182667" x="4246563" y="4960938"/>
          <p14:tracePt t="182675" x="4206875" y="4945063"/>
          <p14:tracePt t="182683" x="4176713" y="4922838"/>
          <p14:tracePt t="182691" x="4129088" y="4922838"/>
          <p14:tracePt t="182699" x="4089400" y="4914900"/>
          <p14:tracePt t="182707" x="4051300" y="4891088"/>
          <p14:tracePt t="182714" x="3979863" y="4859338"/>
          <p14:tracePt t="182723" x="3941763" y="4843463"/>
          <p14:tracePt t="182730" x="3894138" y="4819650"/>
          <p14:tracePt t="182739" x="3870325" y="4797425"/>
          <p14:tracePt t="182747" x="3846513" y="4781550"/>
          <p14:tracePt t="182755" x="3840163" y="4765675"/>
          <p14:tracePt t="182763" x="3824288" y="4749800"/>
          <p14:tracePt t="182772" x="3808413" y="4733925"/>
          <p14:tracePt t="182779" x="3792538" y="4718050"/>
          <p14:tracePt t="182787" x="3792538" y="4702175"/>
          <p14:tracePt t="182795" x="3784600" y="4686300"/>
          <p14:tracePt t="182803" x="3776663" y="4678363"/>
          <p14:tracePt t="182811" x="3752850" y="4664075"/>
          <p14:tracePt t="182827" x="3752850" y="4640263"/>
          <p14:tracePt t="182835" x="3744913" y="4640263"/>
          <p14:tracePt t="182843" x="3736975" y="4632325"/>
          <p14:tracePt t="182859" x="3729038" y="4616450"/>
          <p14:tracePt t="182875" x="3698875" y="4616450"/>
          <p14:tracePt t="182883" x="3683000" y="4608513"/>
          <p14:tracePt t="182891" x="3667125" y="4608513"/>
          <p14:tracePt t="182905" x="3635375" y="4608513"/>
          <p14:tracePt t="182907" x="3603625" y="4600575"/>
          <p14:tracePt t="182914" x="3565525" y="4584700"/>
          <p14:tracePt t="182923" x="3533775" y="4584700"/>
          <p14:tracePt t="182931" x="3502025" y="4576763"/>
          <p14:tracePt t="182939" x="3455988" y="4568825"/>
          <p14:tracePt t="182947" x="3432175" y="4568825"/>
          <p14:tracePt t="182955" x="3392488" y="4560888"/>
          <p14:tracePt t="182963" x="3368675" y="4560888"/>
          <p14:tracePt t="182971" x="3338513" y="4552950"/>
          <p14:tracePt t="182979" x="3322638" y="4552950"/>
          <p14:tracePt t="182987" x="3306763" y="4552950"/>
          <p14:tracePt t="182995" x="3282950" y="4546600"/>
          <p14:tracePt t="183003" x="3259138" y="4546600"/>
          <p14:tracePt t="183011" x="3243263" y="4546600"/>
          <p14:tracePt t="183019" x="3221038" y="4538663"/>
          <p14:tracePt t="183027" x="3205163" y="4538663"/>
          <p14:tracePt t="183035" x="3197225" y="4538663"/>
          <p14:tracePt t="183043" x="3181350" y="4538663"/>
          <p14:tracePt t="183051" x="3165475" y="4538663"/>
          <p14:tracePt t="183059" x="3149600" y="4538663"/>
          <p14:tracePt t="183075" x="3133725" y="4538663"/>
          <p14:tracePt t="183083" x="3125788" y="4538663"/>
          <p14:tracePt t="183091" x="3117850" y="4538663"/>
          <p14:tracePt t="183099" x="3103563" y="4538663"/>
          <p14:tracePt t="183107" x="3087688" y="4530725"/>
          <p14:tracePt t="183114" x="3087688" y="4522788"/>
          <p14:tracePt t="183124" x="3079750" y="4522788"/>
          <p14:tracePt t="183131" x="3071813" y="4522788"/>
          <p14:tracePt t="183139" x="3063875" y="4522788"/>
          <p14:tracePt t="183211" x="3063875" y="4514850"/>
          <p14:tracePt t="183893" x="3063875" y="4506913"/>
          <p14:tracePt t="183899" x="3063875" y="4498975"/>
          <p14:tracePt t="183924" x="3063875" y="4491038"/>
          <p14:tracePt t="183996" x="3055938" y="4491038"/>
          <p14:tracePt t="184003" x="3048000" y="4491038"/>
          <p14:tracePt t="184019" x="3040063" y="4491038"/>
          <p14:tracePt t="184027" x="3032125" y="4491038"/>
          <p14:tracePt t="184035" x="3016250" y="4498975"/>
          <p14:tracePt t="184043" x="3008313" y="4506913"/>
          <p14:tracePt t="184051" x="2992438" y="4506913"/>
          <p14:tracePt t="184059" x="2986088" y="4514850"/>
          <p14:tracePt t="184067" x="2970213" y="4522788"/>
          <p14:tracePt t="184075" x="2962275" y="4522788"/>
          <p14:tracePt t="184083" x="2946400" y="4522788"/>
          <p14:tracePt t="184091" x="2930525" y="4530725"/>
          <p14:tracePt t="184098" x="2914650" y="4530725"/>
          <p14:tracePt t="184107" x="2914650" y="4538663"/>
          <p14:tracePt t="184115" x="2898775" y="4538663"/>
          <p14:tracePt t="184123" x="2874963" y="4538663"/>
          <p14:tracePt t="184131" x="2860675" y="4552950"/>
          <p14:tracePt t="184139" x="2852738" y="4552950"/>
          <p14:tracePt t="184147" x="2836863" y="4560888"/>
          <p14:tracePt t="184155" x="2820988" y="4560888"/>
          <p14:tracePt t="184163" x="2781300" y="4576763"/>
          <p14:tracePt t="184170" x="2765425" y="4576763"/>
          <p14:tracePt t="184179" x="2743200" y="4576763"/>
          <p14:tracePt t="184186" x="2719388" y="4584700"/>
          <p14:tracePt t="184195" x="2711450" y="4584700"/>
          <p14:tracePt t="184203" x="2687638" y="4592638"/>
          <p14:tracePt t="184211" x="2671763" y="4592638"/>
          <p14:tracePt t="184219" x="2640013" y="4608513"/>
          <p14:tracePt t="184227" x="2632075" y="4608513"/>
          <p14:tracePt t="184235" x="2609850" y="4616450"/>
          <p14:tracePt t="184243" x="2601913" y="4616450"/>
          <p14:tracePt t="184251" x="2586038" y="4616450"/>
          <p14:tracePt t="184259" x="2578100" y="4616450"/>
          <p14:tracePt t="184267" x="2570163" y="4616450"/>
          <p14:tracePt t="184275" x="2546350" y="4616450"/>
          <p14:tracePt t="184282" x="2538413" y="4616450"/>
          <p14:tracePt t="184291" x="2514600" y="4616450"/>
          <p14:tracePt t="184307" x="2492375" y="4616450"/>
          <p14:tracePt t="184315" x="2484438" y="4616450"/>
          <p14:tracePt t="184322" x="2468563" y="4616450"/>
          <p14:tracePt t="184331" x="2452688" y="4616450"/>
          <p14:tracePt t="184339" x="2436813" y="4616450"/>
          <p14:tracePt t="184347" x="2428875" y="4616450"/>
          <p14:tracePt t="184355" x="2413000" y="4616450"/>
          <p14:tracePt t="184363" x="2397125" y="4616450"/>
          <p14:tracePt t="184371" x="2389188" y="4616450"/>
          <p14:tracePt t="184379" x="2374900" y="4616450"/>
          <p14:tracePt t="184386" x="2351088" y="4616450"/>
          <p14:tracePt t="184395" x="2319338" y="4616450"/>
          <p14:tracePt t="184403" x="2287588" y="4616450"/>
          <p14:tracePt t="184411" x="2255838" y="4616450"/>
          <p14:tracePt t="184419" x="2209800" y="4616450"/>
          <p14:tracePt t="184427" x="2170113" y="4616450"/>
          <p14:tracePt t="184435" x="2116138" y="4616450"/>
          <p14:tracePt t="184443" x="2076450" y="4616450"/>
          <p14:tracePt t="184451" x="2028825" y="4616450"/>
          <p14:tracePt t="184459" x="1982788" y="4616450"/>
          <p14:tracePt t="184467" x="1935163" y="4616450"/>
          <p14:tracePt t="184475" x="1881188" y="4624388"/>
          <p14:tracePt t="184483" x="1849438" y="4624388"/>
          <p14:tracePt t="184492" x="1817688" y="4632325"/>
          <p14:tracePt t="184499" x="1763713" y="4648200"/>
          <p14:tracePt t="184507" x="1708150" y="4648200"/>
          <p14:tracePt t="184515" x="1660525" y="4648200"/>
          <p14:tracePt t="184523" x="1614488" y="4648200"/>
          <p14:tracePt t="184531" x="1566863" y="4648200"/>
          <p14:tracePt t="184539" x="1527175" y="4648200"/>
          <p14:tracePt t="184547" x="1465263" y="4648200"/>
          <p14:tracePt t="184555" x="1433513" y="4656138"/>
          <p14:tracePt t="184563" x="1387475" y="4664075"/>
          <p14:tracePt t="184571" x="1347788" y="4664075"/>
          <p14:tracePt t="184579" x="1300163" y="4686300"/>
          <p14:tracePt t="184587" x="1246188" y="4686300"/>
          <p14:tracePt t="184595" x="1198563" y="4694238"/>
          <p14:tracePt t="184602" x="1158875" y="4694238"/>
          <p14:tracePt t="184611" x="1120775" y="4702175"/>
          <p14:tracePt t="184619" x="1081088" y="4710113"/>
          <p14:tracePt t="184627" x="1057275" y="4718050"/>
          <p14:tracePt t="184635" x="1027113" y="4718050"/>
          <p14:tracePt t="184643" x="1003300" y="4718050"/>
          <p14:tracePt t="184651" x="987425" y="4718050"/>
          <p14:tracePt t="184660" x="971550" y="4718050"/>
          <p14:tracePt t="184764" x="1049338" y="4718050"/>
          <p14:tracePt t="184771" x="1158875" y="4718050"/>
          <p14:tracePt t="184779" x="1270000" y="4718050"/>
          <p14:tracePt t="184787" x="1441450" y="4718050"/>
          <p14:tracePt t="184795" x="1614488" y="4718050"/>
          <p14:tracePt t="184803" x="1785938" y="4718050"/>
          <p14:tracePt t="184811" x="1911350" y="4718050"/>
          <p14:tracePt t="184819" x="1998663" y="4718050"/>
          <p14:tracePt t="184827" x="2028825" y="4718050"/>
          <p14:tracePt t="184834" x="2036763" y="4718050"/>
          <p14:tracePt t="184859" x="2044700" y="4725988"/>
          <p14:tracePt t="184867" x="2044700" y="4741863"/>
          <p14:tracePt t="184876" x="2012950" y="4757738"/>
          <p14:tracePt t="184883" x="1966913" y="4765675"/>
          <p14:tracePt t="184891" x="1935163" y="4781550"/>
          <p14:tracePt t="184899" x="1889125" y="4789488"/>
          <p14:tracePt t="184906" x="1833563" y="4797425"/>
          <p14:tracePt t="184915" x="1770063" y="4803775"/>
          <p14:tracePt t="184923" x="1716088" y="4819650"/>
          <p14:tracePt t="184931" x="1652588" y="4819650"/>
          <p14:tracePt t="184939" x="1598613" y="4819650"/>
          <p14:tracePt t="184947" x="1543050" y="4819650"/>
          <p14:tracePt t="184955" x="1527175" y="4819650"/>
          <p14:tracePt t="184963" x="1512888" y="4819650"/>
          <p14:tracePt t="184970" x="1489075" y="4819650"/>
          <p14:tracePt t="185028" x="1504950" y="4819650"/>
          <p14:tracePt t="185035" x="1550988" y="4819650"/>
          <p14:tracePt t="185043" x="1630363" y="4819650"/>
          <p14:tracePt t="185050" x="1763713" y="4819650"/>
          <p14:tracePt t="185059" x="1951038" y="4819650"/>
          <p14:tracePt t="185067" x="2185988" y="4819650"/>
          <p14:tracePt t="185075" x="2506663" y="4819650"/>
          <p14:tracePt t="185083" x="2743200" y="4819650"/>
          <p14:tracePt t="185091" x="2954338" y="4819650"/>
          <p14:tracePt t="185099" x="3079750" y="4819650"/>
          <p14:tracePt t="185107" x="3141663" y="4819650"/>
          <p14:tracePt t="185115" x="3165475" y="4811713"/>
          <p14:tracePt t="185147" x="3165475" y="4789488"/>
          <p14:tracePt t="185155" x="3109913" y="4773613"/>
          <p14:tracePt t="185163" x="3000375" y="4757738"/>
          <p14:tracePt t="185171" x="2898775" y="4749800"/>
          <p14:tracePt t="185179" x="2805113" y="4741863"/>
          <p14:tracePt t="185186" x="2695575" y="4733925"/>
          <p14:tracePt t="185195" x="2586038" y="4733925"/>
          <p14:tracePt t="185203" x="2476500" y="4733925"/>
          <p14:tracePt t="185211" x="2389188" y="4733925"/>
          <p14:tracePt t="185219" x="2311400" y="4733925"/>
          <p14:tracePt t="185227" x="2241550" y="4733925"/>
          <p14:tracePt t="185235" x="2178050" y="4733925"/>
          <p14:tracePt t="185243" x="2138363" y="4733925"/>
          <p14:tracePt t="185251" x="2100263" y="4733925"/>
          <p14:tracePt t="185259" x="2076450" y="4733925"/>
          <p14:tracePt t="185267" x="2036763" y="4741863"/>
          <p14:tracePt t="185275" x="2020888" y="4741863"/>
          <p14:tracePt t="185283" x="2006600" y="4757738"/>
          <p14:tracePt t="185331" x="2044700" y="4765675"/>
          <p14:tracePt t="185339" x="2116138" y="4765675"/>
          <p14:tracePt t="185347" x="2217738" y="4765675"/>
          <p14:tracePt t="185355" x="2335213" y="4765675"/>
          <p14:tracePt t="185363" x="2492375" y="4765675"/>
          <p14:tracePt t="185371" x="2679700" y="4765675"/>
          <p14:tracePt t="185379" x="2914650" y="4718050"/>
          <p14:tracePt t="185386" x="3133725" y="4694238"/>
          <p14:tracePt t="185395" x="3282950" y="4648200"/>
          <p14:tracePt t="185403" x="3432175" y="4616450"/>
          <p14:tracePt t="185411" x="3502025" y="4608513"/>
          <p14:tracePt t="185418" x="3557588" y="4600575"/>
          <p14:tracePt t="185427" x="3573463" y="4600575"/>
          <p14:tracePt t="185467" x="3541713" y="4600575"/>
          <p14:tracePt t="185475" x="3471863" y="4600575"/>
          <p14:tracePt t="185483" x="3392488" y="4624388"/>
          <p14:tracePt t="185491" x="3306763" y="4640263"/>
          <p14:tracePt t="185499" x="3221038" y="4664075"/>
          <p14:tracePt t="185507" x="3071813" y="4710113"/>
          <p14:tracePt t="185515" x="2867025" y="4733925"/>
          <p14:tracePt t="185523" x="2617788" y="4781550"/>
          <p14:tracePt t="185531" x="2452688" y="4827588"/>
          <p14:tracePt t="185539" x="2255838" y="4891088"/>
          <p14:tracePt t="185547" x="2124075" y="4899025"/>
          <p14:tracePt t="185555" x="1998663" y="4914900"/>
          <p14:tracePt t="185563" x="1903413" y="4937125"/>
          <p14:tracePt t="185571" x="1865313" y="4945063"/>
          <p14:tracePt t="185579" x="1825625" y="4945063"/>
          <p14:tracePt t="185627" x="1849438" y="4945063"/>
          <p14:tracePt t="185635" x="1873250" y="4945063"/>
          <p14:tracePt t="185643" x="1903413" y="4945063"/>
          <p14:tracePt t="185651" x="1998663" y="4929188"/>
          <p14:tracePt t="185660" x="2100263" y="4914900"/>
          <p14:tracePt t="185667" x="2233613" y="4899025"/>
          <p14:tracePt t="185675" x="2413000" y="4875213"/>
          <p14:tracePt t="185683" x="2640013" y="4835525"/>
          <p14:tracePt t="185691" x="2867025" y="4811713"/>
          <p14:tracePt t="185699" x="3048000" y="4781550"/>
          <p14:tracePt t="185709" x="3251200" y="4757738"/>
          <p14:tracePt t="185715" x="3352800" y="4749800"/>
          <p14:tracePt t="185723" x="3424238" y="4718050"/>
          <p14:tracePt t="185731" x="3455988" y="4718050"/>
          <p14:tracePt t="185739" x="3463925" y="4718050"/>
          <p14:tracePt t="185787" x="3440113" y="4718050"/>
          <p14:tracePt t="185795" x="3408363" y="4718050"/>
          <p14:tracePt t="185803" x="3392488" y="4718050"/>
          <p14:tracePt t="185811" x="3360738" y="4725988"/>
          <p14:tracePt t="185819" x="3322638" y="4741863"/>
          <p14:tracePt t="185827" x="3267075" y="4757738"/>
          <p14:tracePt t="185835" x="3235325" y="4757738"/>
          <p14:tracePt t="185843" x="3181350" y="4765675"/>
          <p14:tracePt t="185850" x="3141663" y="4773613"/>
          <p14:tracePt t="185859" x="3071813" y="4773613"/>
          <p14:tracePt t="185867" x="3032125" y="4781550"/>
          <p14:tracePt t="185876" x="2986088" y="4781550"/>
          <p14:tracePt t="185882" x="2954338" y="4781550"/>
          <p14:tracePt t="185891" x="2938463" y="4781550"/>
          <p14:tracePt t="185907" x="2922588" y="4781550"/>
          <p14:tracePt t="185915" x="2906713" y="4781550"/>
          <p14:tracePt t="185925" x="2890838" y="4781550"/>
          <p14:tracePt t="185931" x="2874963" y="4781550"/>
          <p14:tracePt t="185939" x="2860675" y="4781550"/>
          <p14:tracePt t="185947" x="2836863" y="4781550"/>
          <p14:tracePt t="185954" x="2789238" y="4781550"/>
          <p14:tracePt t="185963" x="2711450" y="4781550"/>
          <p14:tracePt t="185971" x="2617788" y="4757738"/>
          <p14:tracePt t="185979" x="2554288" y="4757738"/>
          <p14:tracePt t="185987" x="2452688" y="4757738"/>
          <p14:tracePt t="185995" x="2359025" y="4757738"/>
          <p14:tracePt t="186003" x="2249488" y="4757738"/>
          <p14:tracePt t="186011" x="2154238" y="4757738"/>
          <p14:tracePt t="186019" x="2068513" y="4757738"/>
          <p14:tracePt t="186027" x="1998663" y="4757738"/>
          <p14:tracePt t="186035" x="1943100" y="4757738"/>
          <p14:tracePt t="186043" x="1881188" y="4757738"/>
          <p14:tracePt t="186051" x="1849438" y="4757738"/>
          <p14:tracePt t="186059" x="1817688" y="4757738"/>
          <p14:tracePt t="186067" x="1801813" y="4757738"/>
          <p14:tracePt t="186075" x="1785938" y="4757738"/>
          <p14:tracePt t="186083" x="1778000" y="4757738"/>
          <p14:tracePt t="186091" x="1770063" y="4757738"/>
          <p14:tracePt t="186099" x="1763713" y="4757738"/>
          <p14:tracePt t="186115" x="1739900" y="4757738"/>
          <p14:tracePt t="186123" x="1716088" y="4757738"/>
          <p14:tracePt t="186131" x="1700213" y="4757738"/>
          <p14:tracePt t="186139" x="1668463" y="4757738"/>
          <p14:tracePt t="186147" x="1646238" y="4757738"/>
          <p14:tracePt t="186155" x="1606550" y="4757738"/>
          <p14:tracePt t="186163" x="1543050" y="4757738"/>
          <p14:tracePt t="186171" x="1497013" y="4757738"/>
          <p14:tracePt t="186179" x="1449388" y="4757738"/>
          <p14:tracePt t="186187" x="1401763" y="4757738"/>
          <p14:tracePt t="186195" x="1371600" y="4757738"/>
          <p14:tracePt t="186203" x="1355725" y="4757738"/>
          <p14:tracePt t="186211" x="1331913" y="4757738"/>
          <p14:tracePt t="186218" x="1323975" y="4757738"/>
          <p14:tracePt t="186227" x="1308100" y="4757738"/>
          <p14:tracePt t="186310" x="1300163" y="4757738"/>
          <p14:tracePt t="186347" x="1316038" y="4757738"/>
          <p14:tracePt t="186355" x="1379538" y="4757738"/>
          <p14:tracePt t="186363" x="1425575" y="4757738"/>
          <p14:tracePt t="186370" x="1489075" y="4749800"/>
          <p14:tracePt t="186379" x="1543050" y="4749800"/>
          <p14:tracePt t="186387" x="1606550" y="4749800"/>
          <p14:tracePt t="186395" x="1646238" y="4749800"/>
          <p14:tracePt t="186402" x="1700213" y="4749800"/>
          <p14:tracePt t="186411" x="1731963" y="4741863"/>
          <p14:tracePt t="186418" x="1763713" y="4741863"/>
          <p14:tracePt t="186427" x="1778000" y="4733925"/>
          <p14:tracePt t="186434" x="1793875" y="4733925"/>
          <p14:tracePt t="186443" x="1809750" y="4733925"/>
          <p14:tracePt t="186450" x="1817688" y="4733925"/>
          <p14:tracePt t="186510" x="1809750" y="4733925"/>
          <p14:tracePt t="186516" x="1755775" y="4733925"/>
          <p14:tracePt t="186523" x="1700213" y="4733925"/>
          <p14:tracePt t="186531" x="1630363" y="4733925"/>
          <p14:tracePt t="186539" x="1550988" y="4733925"/>
          <p14:tracePt t="186547" x="1489075" y="4733925"/>
          <p14:tracePt t="186555" x="1425575" y="4733925"/>
          <p14:tracePt t="186563" x="1387475" y="4733925"/>
          <p14:tracePt t="186570" x="1363663" y="4733925"/>
          <p14:tracePt t="186579" x="1355725" y="4733925"/>
          <p14:tracePt t="186635" x="1363663" y="4725988"/>
          <p14:tracePt t="186644" x="1401763" y="4725988"/>
          <p14:tracePt t="186651" x="1489075" y="4718050"/>
          <p14:tracePt t="186659" x="1566863" y="4718050"/>
          <p14:tracePt t="186667" x="1708150" y="4718050"/>
          <p14:tracePt t="186675" x="1903413" y="4718050"/>
          <p14:tracePt t="186683" x="2076450" y="4718050"/>
          <p14:tracePt t="186692" x="2263775" y="4718050"/>
          <p14:tracePt t="186699" x="2397125" y="4718050"/>
          <p14:tracePt t="186707" x="2484438" y="4718050"/>
          <p14:tracePt t="186715" x="2522538" y="4718050"/>
          <p14:tracePt t="186722" x="2530475" y="4718050"/>
          <p14:tracePt t="186763" x="2492375" y="4718050"/>
          <p14:tracePt t="186771" x="2413000" y="4733925"/>
          <p14:tracePt t="186779" x="2303463" y="4741863"/>
          <p14:tracePt t="186787" x="2185988" y="4765675"/>
          <p14:tracePt t="186795" x="2044700" y="4781550"/>
          <p14:tracePt t="186803" x="1903413" y="4803775"/>
          <p14:tracePt t="186811" x="1739900" y="4835525"/>
          <p14:tracePt t="186819" x="1638300" y="4843463"/>
          <p14:tracePt t="186827" x="1520825" y="4851400"/>
          <p14:tracePt t="186835" x="1433513" y="4875213"/>
          <p14:tracePt t="186843" x="1401763" y="4883150"/>
          <p14:tracePt t="186851" x="1379538" y="4891088"/>
          <p14:tracePt t="186867" x="1379538" y="4899025"/>
          <p14:tracePt t="186899" x="1395413" y="4899025"/>
          <p14:tracePt t="186907" x="1441450" y="4906963"/>
          <p14:tracePt t="186915" x="1527175" y="4914900"/>
          <p14:tracePt t="186922" x="1638300" y="4922838"/>
          <p14:tracePt t="186931" x="1763713" y="4922838"/>
          <p14:tracePt t="186939" x="1935163" y="4922838"/>
          <p14:tracePt t="186947" x="2100263" y="4922838"/>
          <p14:tracePt t="186955" x="2217738" y="4922838"/>
          <p14:tracePt t="186963" x="2295525" y="4945063"/>
          <p14:tracePt t="186970" x="2319338" y="4945063"/>
          <p14:tracePt t="186995" x="2311400" y="4960938"/>
          <p14:tracePt t="187003" x="2263775" y="4976813"/>
          <p14:tracePt t="187011" x="2170113" y="5016500"/>
          <p14:tracePt t="187019" x="2076450" y="5054600"/>
          <p14:tracePt t="187027" x="1935163" y="5078413"/>
          <p14:tracePt t="187035" x="1763713" y="5110163"/>
          <p14:tracePt t="187043" x="1630363" y="5133975"/>
          <p14:tracePt t="187051" x="1535113" y="5141913"/>
          <p14:tracePt t="187058" x="1449388" y="5157788"/>
          <p14:tracePt t="187067" x="1401763" y="5165725"/>
          <p14:tracePt t="187075" x="1387475" y="5165725"/>
          <p14:tracePt t="187091" x="1379538" y="5173663"/>
          <p14:tracePt t="187108" x="1387475" y="5173663"/>
          <p14:tracePt t="187115" x="1433513" y="5173663"/>
          <p14:tracePt t="187122" x="1497013" y="5173663"/>
          <p14:tracePt t="187131" x="1574800" y="5173663"/>
          <p14:tracePt t="187139" x="1692275" y="5173663"/>
          <p14:tracePt t="187147" x="1817688" y="5173663"/>
          <p14:tracePt t="187155" x="1990725" y="5173663"/>
          <p14:tracePt t="187163" x="2201863" y="5173663"/>
          <p14:tracePt t="187170" x="2397125" y="5173663"/>
          <p14:tracePt t="187179" x="2492375" y="5173663"/>
          <p14:tracePt t="187186" x="2522538" y="5173663"/>
          <p14:tracePt t="187212" x="2530475" y="5173663"/>
          <p14:tracePt t="187220" x="2530475" y="5180013"/>
          <p14:tracePt t="187227" x="2506663" y="5203825"/>
          <p14:tracePt t="187234" x="2428875" y="5235575"/>
          <p14:tracePt t="187243" x="2351088" y="5251450"/>
          <p14:tracePt t="187251" x="2295525" y="5267325"/>
          <p14:tracePt t="187259" x="2241550" y="5283200"/>
          <p14:tracePt t="187267" x="2193925" y="5299075"/>
          <p14:tracePt t="187275" x="2162175" y="5305425"/>
          <p14:tracePt t="187283" x="2138363" y="5313363"/>
          <p14:tracePt t="187290" x="2132013" y="5313363"/>
          <p14:tracePt t="187315" x="2132013" y="5321300"/>
          <p14:tracePt t="187323" x="2132013" y="5329238"/>
          <p14:tracePt t="187331" x="2146300" y="5329238"/>
          <p14:tracePt t="187339" x="2170113" y="5337175"/>
          <p14:tracePt t="187347" x="2193925" y="5337175"/>
          <p14:tracePt t="187354" x="2241550" y="5337175"/>
          <p14:tracePt t="187363" x="2287588" y="5337175"/>
          <p14:tracePt t="187370" x="2319338" y="5337175"/>
          <p14:tracePt t="187379" x="2351088" y="5337175"/>
          <p14:tracePt t="187386" x="2359025" y="5337175"/>
          <p14:tracePt t="187395" x="2374900" y="5337175"/>
          <p14:tracePt t="187411" x="2381250" y="5337175"/>
          <p14:tracePt t="187516" x="2389188" y="5337175"/>
          <p14:tracePt t="187540" x="2397125" y="5337175"/>
          <p14:tracePt t="187563" x="2413000" y="5337175"/>
          <p14:tracePt t="187579" x="2428875" y="5337175"/>
          <p14:tracePt t="187586" x="2452688" y="5345113"/>
          <p14:tracePt t="187595" x="2468563" y="5360988"/>
          <p14:tracePt t="187603" x="2476500" y="5368925"/>
          <p14:tracePt t="187611" x="2514600" y="5392738"/>
          <p14:tracePt t="187619" x="2530475" y="5408613"/>
          <p14:tracePt t="187627" x="2554288" y="5430838"/>
          <p14:tracePt t="187634" x="2586038" y="5462588"/>
          <p14:tracePt t="187643" x="2632075" y="5494338"/>
          <p14:tracePt t="187651" x="2647950" y="5502275"/>
          <p14:tracePt t="187660" x="2703513" y="5541963"/>
          <p14:tracePt t="187667" x="2749550" y="5564188"/>
          <p14:tracePt t="187675" x="2781300" y="5580063"/>
          <p14:tracePt t="187683" x="2836863" y="5603875"/>
          <p14:tracePt t="187691" x="2890838" y="5627688"/>
          <p14:tracePt t="187699" x="2938463" y="5651500"/>
          <p14:tracePt t="187707" x="2962275" y="5659438"/>
          <p14:tracePt t="187715" x="2978150" y="5659438"/>
          <p14:tracePt t="187723" x="3000375" y="5673725"/>
          <p14:tracePt t="187956" x="2970213" y="5673725"/>
          <p14:tracePt t="187963" x="2938463" y="5673725"/>
          <p14:tracePt t="187971" x="2898775" y="5673725"/>
          <p14:tracePt t="187979" x="2860675" y="5673725"/>
          <p14:tracePt t="187987" x="2828925" y="5673725"/>
          <p14:tracePt t="187995" x="2797175" y="5673725"/>
          <p14:tracePt t="188003" x="2765425" y="5673725"/>
          <p14:tracePt t="188011" x="2719388" y="5673725"/>
          <p14:tracePt t="188019" x="2687638" y="5667375"/>
          <p14:tracePt t="188027" x="2632075" y="5659438"/>
          <p14:tracePt t="188035" x="2586038" y="5635625"/>
          <p14:tracePt t="188043" x="2554288" y="5627688"/>
          <p14:tracePt t="188051" x="2514600" y="5603875"/>
          <p14:tracePt t="188059" x="2498725" y="5603875"/>
          <p14:tracePt t="188067" x="2476500" y="5588000"/>
          <p14:tracePt t="188075" x="2436813" y="5580063"/>
          <p14:tracePt t="188083" x="2413000" y="5564188"/>
          <p14:tracePt t="188091" x="2397125" y="5556250"/>
          <p14:tracePt t="188099" x="2366963" y="5534025"/>
          <p14:tracePt t="188106" x="2359025" y="5534025"/>
          <p14:tracePt t="188115" x="2351088" y="5526088"/>
          <p14:tracePt t="188122" x="2327275" y="5526088"/>
          <p14:tracePt t="188131" x="2319338" y="5518150"/>
          <p14:tracePt t="188139" x="2311400" y="5510213"/>
          <p14:tracePt t="188147" x="2303463" y="5510213"/>
          <p14:tracePt t="188155" x="2295525" y="5502275"/>
          <p14:tracePt t="188171" x="2279650" y="5502275"/>
          <p14:tracePt t="188187" x="2271713" y="5486400"/>
          <p14:tracePt t="188203" x="2263775" y="5486400"/>
          <p14:tracePt t="188212" x="2255838" y="5486400"/>
          <p14:tracePt t="188219" x="2255838" y="5478463"/>
          <p14:tracePt t="188235" x="2249488" y="5478463"/>
          <p14:tracePt t="188243" x="2233613" y="5462588"/>
          <p14:tracePt t="188260" x="2217738" y="5446713"/>
          <p14:tracePt t="188275" x="2193925" y="5438775"/>
          <p14:tracePt t="188283" x="2178050" y="5424488"/>
          <p14:tracePt t="188291" x="2170113" y="5424488"/>
          <p14:tracePt t="188299" x="2154238" y="5408613"/>
          <p14:tracePt t="188307" x="2138363" y="5408613"/>
          <p14:tracePt t="188315" x="2116138" y="5400675"/>
          <p14:tracePt t="188323" x="2108200" y="5400675"/>
          <p14:tracePt t="188331" x="2068513" y="5392738"/>
          <p14:tracePt t="188339" x="2060575" y="5392738"/>
          <p14:tracePt t="188349" x="2036763" y="5376863"/>
          <p14:tracePt t="188355" x="2012950" y="5368925"/>
          <p14:tracePt t="188363" x="1998663" y="5368925"/>
          <p14:tracePt t="188371" x="1974850" y="5360988"/>
          <p14:tracePt t="188379" x="1966913" y="5360988"/>
          <p14:tracePt t="188387" x="1951038" y="5345113"/>
          <p14:tracePt t="188396" x="1927225" y="5345113"/>
          <p14:tracePt t="188412" x="1911350" y="5337175"/>
          <p14:tracePt t="188419" x="1903413" y="5337175"/>
          <p14:tracePt t="188427" x="1889125" y="5337175"/>
          <p14:tracePt t="188435" x="1881188" y="5337175"/>
          <p14:tracePt t="188444" x="1865313" y="5329238"/>
          <p14:tracePt t="188451" x="1841500" y="5321300"/>
          <p14:tracePt t="188459" x="1825625" y="5321300"/>
          <p14:tracePt t="188467" x="1793875" y="5321300"/>
          <p14:tracePt t="188475" x="1770063" y="5321300"/>
          <p14:tracePt t="188483" x="1739900" y="5321300"/>
          <p14:tracePt t="188490" x="1724025" y="5321300"/>
          <p14:tracePt t="188499" x="1708150" y="5321300"/>
          <p14:tracePt t="188507" x="1684338" y="5321300"/>
          <p14:tracePt t="188515" x="1676400" y="5321300"/>
          <p14:tracePt t="188522" x="1652588" y="5321300"/>
          <p14:tracePt t="188531" x="1638300" y="5321300"/>
          <p14:tracePt t="188539" x="1614488" y="5321300"/>
          <p14:tracePt t="188547" x="1598613" y="5329238"/>
          <p14:tracePt t="188555" x="1574800" y="5337175"/>
          <p14:tracePt t="188563" x="1558925" y="5337175"/>
          <p14:tracePt t="188571" x="1543050" y="5345113"/>
          <p14:tracePt t="188579" x="1520825" y="5353050"/>
          <p14:tracePt t="188587" x="1497013" y="5360988"/>
          <p14:tracePt t="188596" x="1457325" y="5376863"/>
          <p14:tracePt t="188603" x="1425575" y="5384800"/>
          <p14:tracePt t="188612" x="1379538" y="5392738"/>
          <p14:tracePt t="188619" x="1355725" y="5400675"/>
          <p14:tracePt t="188627" x="1331913" y="5416550"/>
          <p14:tracePt t="188635" x="1308100" y="5416550"/>
          <p14:tracePt t="188643" x="1277938" y="5424488"/>
          <p14:tracePt t="188651" x="1262063" y="5424488"/>
          <p14:tracePt t="188658" x="1246188" y="5424488"/>
          <p14:tracePt t="188667" x="1222375" y="5424488"/>
          <p14:tracePt t="188674" x="1206500" y="5424488"/>
          <p14:tracePt t="188683" x="1198563" y="5424488"/>
          <p14:tracePt t="188691" x="1182688" y="5424488"/>
          <p14:tracePt t="188699" x="1166813" y="5424488"/>
          <p14:tracePt t="188707" x="1158875" y="5424488"/>
          <p14:tracePt t="188715" x="1136650" y="5424488"/>
          <p14:tracePt t="188722" x="1128713" y="5424488"/>
          <p14:tracePt t="188731" x="1112838" y="5424488"/>
          <p14:tracePt t="188747" x="1104900" y="5424488"/>
          <p14:tracePt t="188755" x="1089025" y="5424488"/>
          <p14:tracePt t="188779" x="1081088" y="5424488"/>
          <p14:tracePt t="188820" x="1065213" y="5424488"/>
          <p14:tracePt t="188835" x="1057275" y="5424488"/>
          <p14:tracePt t="188843" x="1049338" y="5416550"/>
          <p14:tracePt t="188924" x="1041400" y="5400675"/>
          <p14:tracePt t="188939" x="1027113" y="5392738"/>
          <p14:tracePt t="188947" x="1027113" y="5384800"/>
          <p14:tracePt t="188971" x="1011238" y="5376863"/>
          <p14:tracePt t="189003" x="995363" y="5360988"/>
          <p14:tracePt t="189116" x="987425" y="5360988"/>
          <p14:tracePt t="189203" x="987425" y="5353050"/>
          <p14:tracePt t="189211" x="987425" y="5345113"/>
          <p14:tracePt t="189219" x="1003300" y="5345113"/>
          <p14:tracePt t="189235" x="1035050" y="5345113"/>
          <p14:tracePt t="189243" x="1057275" y="5345113"/>
          <p14:tracePt t="189251" x="1081088" y="5345113"/>
          <p14:tracePt t="189258" x="1104900" y="5345113"/>
          <p14:tracePt t="189267" x="1136650" y="5345113"/>
          <p14:tracePt t="189275" x="1198563" y="5345113"/>
          <p14:tracePt t="189283" x="1230313" y="5345113"/>
          <p14:tracePt t="189291" x="1292225" y="5345113"/>
          <p14:tracePt t="189299" x="1355725" y="5345113"/>
          <p14:tracePt t="189306" x="1417638" y="5345113"/>
          <p14:tracePt t="189315" x="1473200" y="5345113"/>
          <p14:tracePt t="189323" x="1512888" y="5345113"/>
          <p14:tracePt t="189331" x="1550988" y="5360988"/>
          <p14:tracePt t="189339" x="1566863" y="5368925"/>
          <p14:tracePt t="189349" x="1590675" y="5368925"/>
          <p14:tracePt t="189355" x="1590675" y="5376863"/>
          <p14:tracePt t="189387" x="1606550" y="5376863"/>
          <p14:tracePt t="189403" x="1622425" y="5384800"/>
          <p14:tracePt t="189411" x="1652588" y="5400675"/>
          <p14:tracePt t="189419" x="1684338" y="5408613"/>
          <p14:tracePt t="189427" x="1724025" y="5408613"/>
          <p14:tracePt t="189435" x="1755775" y="5408613"/>
          <p14:tracePt t="189442" x="1785938" y="5408613"/>
          <p14:tracePt t="189451" x="1825625" y="5408613"/>
          <p14:tracePt t="189459" x="1857375" y="5408613"/>
          <p14:tracePt t="189467" x="1889125" y="5408613"/>
          <p14:tracePt t="189475" x="1911350" y="5408613"/>
          <p14:tracePt t="189483" x="1919288" y="5408613"/>
          <p14:tracePt t="189532" x="1927225" y="5408613"/>
          <p14:tracePt t="189596" x="1935163" y="5408613"/>
          <p14:tracePt t="189611" x="1943100" y="5408613"/>
          <p14:tracePt t="189715" x="1951038" y="5408613"/>
          <p14:tracePt t="189771" x="1927225" y="5408613"/>
          <p14:tracePt t="189779" x="1911350" y="5408613"/>
          <p14:tracePt t="189787" x="1889125" y="5416550"/>
          <p14:tracePt t="189794" x="1857375" y="5416550"/>
          <p14:tracePt t="189803" x="1833563" y="5416550"/>
          <p14:tracePt t="189811" x="1801813" y="5416550"/>
          <p14:tracePt t="189819" x="1778000" y="5416550"/>
          <p14:tracePt t="189826" x="1763713" y="5416550"/>
          <p14:tracePt t="189835" x="1739900" y="5416550"/>
          <p14:tracePt t="189859" x="1731963" y="5416550"/>
          <p14:tracePt t="189875" x="1724025" y="5416550"/>
          <p14:tracePt t="189891" x="1716088" y="5416550"/>
          <p14:tracePt t="189899" x="1708150" y="5408613"/>
          <p14:tracePt t="189915" x="1700213" y="5392738"/>
          <p14:tracePt t="190052" x="1708150" y="5392738"/>
          <p14:tracePt t="190059" x="1716088" y="5392738"/>
          <p14:tracePt t="190067" x="1731963" y="5392738"/>
          <p14:tracePt t="190075" x="1739900" y="5392738"/>
          <p14:tracePt t="190083" x="1747838" y="5392738"/>
          <p14:tracePt t="190090" x="1763713" y="5392738"/>
          <p14:tracePt t="190107" x="1770063" y="5392738"/>
          <p14:tracePt t="190115" x="1793875" y="5392738"/>
          <p14:tracePt t="190129" x="1809750" y="5376863"/>
          <p14:tracePt t="190131" x="1825625" y="5376863"/>
          <p14:tracePt t="190139" x="1857375" y="5376863"/>
          <p14:tracePt t="190147" x="1889125" y="5376863"/>
          <p14:tracePt t="190155" x="1911350" y="5368925"/>
          <p14:tracePt t="190163" x="1958975" y="5368925"/>
          <p14:tracePt t="190171" x="1990725" y="5360988"/>
          <p14:tracePt t="190179" x="2028825" y="5345113"/>
          <p14:tracePt t="190187" x="2044700" y="5345113"/>
          <p14:tracePt t="190195" x="2068513" y="5345113"/>
          <p14:tracePt t="190203" x="2076450" y="5345113"/>
          <p14:tracePt t="190220" x="2092325" y="5345113"/>
          <p14:tracePt t="190291" x="2100263" y="5345113"/>
          <p14:tracePt t="190339" x="2108200" y="5345113"/>
          <p14:tracePt t="190350" x="2108200" y="5337175"/>
          <p14:tracePt t="190354" x="2108200" y="5329238"/>
          <p14:tracePt t="190363" x="2108200" y="5313363"/>
          <p14:tracePt t="190370" x="2092325" y="5313363"/>
          <p14:tracePt t="190379" x="2060575" y="5291138"/>
          <p14:tracePt t="190387" x="2044700" y="5283200"/>
          <p14:tracePt t="190395" x="2020888" y="5275263"/>
          <p14:tracePt t="190403" x="1990725" y="5251450"/>
          <p14:tracePt t="190411" x="1958975" y="5235575"/>
          <p14:tracePt t="190419" x="1927225" y="5219700"/>
          <p14:tracePt t="190426" x="1903413" y="5203825"/>
          <p14:tracePt t="190435" x="1881188" y="5187950"/>
          <p14:tracePt t="190443" x="1865313" y="5180013"/>
          <p14:tracePt t="190451" x="1857375" y="5173663"/>
          <p14:tracePt t="190458" x="1841500" y="5173663"/>
          <p14:tracePt t="190467" x="1825625" y="5157788"/>
          <p14:tracePt t="190475" x="1809750" y="5149850"/>
          <p14:tracePt t="190492" x="1793875" y="5149850"/>
          <p14:tracePt t="190499" x="1778000" y="5149850"/>
          <p14:tracePt t="190507" x="1763713" y="5149850"/>
          <p14:tracePt t="190515" x="1747838" y="5149850"/>
          <p14:tracePt t="190523" x="1724025" y="5149850"/>
          <p14:tracePt t="190531" x="1692275" y="5133975"/>
          <p14:tracePt t="190539" x="1676400" y="5133975"/>
          <p14:tracePt t="190547" x="1668463" y="5133975"/>
          <p14:tracePt t="190555" x="1646238" y="5133975"/>
          <p14:tracePt t="190563" x="1630363" y="5133975"/>
          <p14:tracePt t="190571" x="1622425" y="5133975"/>
          <p14:tracePt t="190579" x="1614488" y="5126038"/>
          <p14:tracePt t="190587" x="1598613" y="5126038"/>
          <p14:tracePt t="190596" x="1590675" y="5126038"/>
          <p14:tracePt t="190603" x="1582738" y="5126038"/>
          <p14:tracePt t="190619" x="1574800" y="5126038"/>
          <p14:tracePt t="190635" x="1558925" y="5126038"/>
          <p14:tracePt t="190643" x="1543050" y="5126038"/>
          <p14:tracePt t="190659" x="1535113" y="5126038"/>
          <p14:tracePt t="190675" x="1527175" y="5126038"/>
          <p14:tracePt t="190683" x="1520825" y="5133975"/>
          <p14:tracePt t="190691" x="1512888" y="5133975"/>
          <p14:tracePt t="190699" x="1504950" y="5157788"/>
          <p14:tracePt t="190707" x="1504950" y="5165725"/>
          <p14:tracePt t="190715" x="1504950" y="5180013"/>
          <p14:tracePt t="190723" x="1489075" y="5203825"/>
          <p14:tracePt t="190731" x="1489075" y="5211763"/>
          <p14:tracePt t="190738" x="1481138" y="5227638"/>
          <p14:tracePt t="190747" x="1481138" y="5235575"/>
          <p14:tracePt t="190764" x="1481138" y="5251450"/>
          <p14:tracePt t="190771" x="1481138" y="5259388"/>
          <p14:tracePt t="190779" x="1481138" y="5267325"/>
          <p14:tracePt t="190787" x="1481138" y="5291138"/>
          <p14:tracePt t="190795" x="1481138" y="5299075"/>
          <p14:tracePt t="190803" x="1489075" y="5313363"/>
          <p14:tracePt t="190811" x="1497013" y="5329238"/>
          <p14:tracePt t="190819" x="1527175" y="5360988"/>
          <p14:tracePt t="190826" x="1535113" y="5368925"/>
          <p14:tracePt t="190835" x="1550988" y="5392738"/>
          <p14:tracePt t="190842" x="1582738" y="5408613"/>
          <p14:tracePt t="190851" x="1606550" y="5424488"/>
          <p14:tracePt t="190858" x="1622425" y="5438775"/>
          <p14:tracePt t="190867" x="1646238" y="5446713"/>
          <p14:tracePt t="190875" x="1668463" y="5454650"/>
          <p14:tracePt t="190883" x="1676400" y="5454650"/>
          <p14:tracePt t="190891" x="1692275" y="5454650"/>
          <p14:tracePt t="190899" x="1700213" y="5454650"/>
          <p14:tracePt t="190907" x="1724025" y="5454650"/>
          <p14:tracePt t="190915" x="1755775" y="5454650"/>
          <p14:tracePt t="190923" x="1793875" y="5454650"/>
          <p14:tracePt t="190931" x="1817688" y="5454650"/>
          <p14:tracePt t="190939" x="1841500" y="5454650"/>
          <p14:tracePt t="190947" x="1881188" y="5454650"/>
          <p14:tracePt t="190955" x="1927225" y="5454650"/>
          <p14:tracePt t="190962" x="1990725" y="5454650"/>
          <p14:tracePt t="190971" x="2036763" y="5438775"/>
          <p14:tracePt t="190979" x="2100263" y="5438775"/>
          <p14:tracePt t="190987" x="2146300" y="5430838"/>
          <p14:tracePt t="190994" x="2178050" y="5424488"/>
          <p14:tracePt t="191003" x="2217738" y="5416550"/>
          <p14:tracePt t="191011" x="2225675" y="5416550"/>
          <p14:tracePt t="191019" x="2249488" y="5416550"/>
          <p14:tracePt t="191027" x="2249488" y="5408613"/>
          <p14:tracePt t="191036" x="2263775" y="5400675"/>
          <p14:tracePt t="191059" x="2271713" y="5392738"/>
          <p14:tracePt t="191067" x="2271713" y="5384800"/>
          <p14:tracePt t="191074" x="2279650" y="5368925"/>
          <p14:tracePt t="191083" x="2295525" y="5345113"/>
          <p14:tracePt t="191091" x="2303463" y="5329238"/>
          <p14:tracePt t="191099" x="2311400" y="5313363"/>
          <p14:tracePt t="191107" x="2335213" y="5275263"/>
          <p14:tracePt t="191115" x="2335213" y="5259388"/>
          <p14:tracePt t="191122" x="2335213" y="5251450"/>
          <p14:tracePt t="191131" x="2335213" y="5235575"/>
          <p14:tracePt t="191139" x="2335213" y="5227638"/>
          <p14:tracePt t="191147" x="2335213" y="5211763"/>
          <p14:tracePt t="191164" x="2335213" y="5203825"/>
          <p14:tracePt t="191171" x="2335213" y="5187950"/>
          <p14:tracePt t="191179" x="2319338" y="5173663"/>
          <p14:tracePt t="191187" x="2279650" y="5149850"/>
          <p14:tracePt t="191194" x="2255838" y="5133975"/>
          <p14:tracePt t="191203" x="2217738" y="5133975"/>
          <p14:tracePt t="191210" x="2193925" y="5110163"/>
          <p14:tracePt t="191219" x="2132013" y="5094288"/>
          <p14:tracePt t="191226" x="2076450" y="5078413"/>
          <p14:tracePt t="191235" x="2036763" y="5070475"/>
          <p14:tracePt t="191242" x="1998663" y="5070475"/>
          <p14:tracePt t="191251" x="1935163" y="5062538"/>
          <p14:tracePt t="191258" x="1911350" y="5062538"/>
          <p14:tracePt t="191267" x="1889125" y="5062538"/>
          <p14:tracePt t="191274" x="1841500" y="5062538"/>
          <p14:tracePt t="191283" x="1809750" y="5062538"/>
          <p14:tracePt t="191291" x="1778000" y="5062538"/>
          <p14:tracePt t="191299" x="1755775" y="5078413"/>
          <p14:tracePt t="191307" x="1724025" y="5078413"/>
          <p14:tracePt t="191315" x="1692275" y="5102225"/>
          <p14:tracePt t="191323" x="1676400" y="5126038"/>
          <p14:tracePt t="191332" x="1652588" y="5149850"/>
          <p14:tracePt t="191339" x="1652588" y="5187950"/>
          <p14:tracePt t="191349" x="1652588" y="5243513"/>
          <p14:tracePt t="191355" x="1652588" y="5283200"/>
          <p14:tracePt t="191363" x="1684338" y="5345113"/>
          <p14:tracePt t="191371" x="1716088" y="5384800"/>
          <p14:tracePt t="191378" x="1755775" y="5424488"/>
          <p14:tracePt t="191387" x="1793875" y="5462588"/>
          <p14:tracePt t="191394" x="1817688" y="5486400"/>
          <p14:tracePt t="191403" x="1865313" y="5510213"/>
          <p14:tracePt t="191411" x="1911350" y="5526088"/>
          <p14:tracePt t="191419" x="1982788" y="5534025"/>
          <p14:tracePt t="191427" x="2060575" y="5534025"/>
          <p14:tracePt t="191435" x="2138363" y="5534025"/>
          <p14:tracePt t="191443" x="2217738" y="5534025"/>
          <p14:tracePt t="191451" x="2295525" y="5534025"/>
          <p14:tracePt t="191458" x="2397125" y="5518150"/>
          <p14:tracePt t="191467" x="2452688" y="5502275"/>
          <p14:tracePt t="191475" x="2506663" y="5478463"/>
          <p14:tracePt t="191483" x="2530475" y="5462588"/>
          <p14:tracePt t="191491" x="2538413" y="5462588"/>
          <p14:tracePt t="191499" x="2538413" y="5446713"/>
          <p14:tracePt t="191506" x="2538413" y="5424488"/>
          <p14:tracePt t="191515" x="2538413" y="5408613"/>
          <p14:tracePt t="191522" x="2538413" y="5376863"/>
          <p14:tracePt t="191531" x="2498725" y="5337175"/>
          <p14:tracePt t="191539" x="2476500" y="5305425"/>
          <p14:tracePt t="191547" x="2428875" y="5275263"/>
          <p14:tracePt t="191555" x="2366963" y="5251450"/>
          <p14:tracePt t="191563" x="2295525" y="5227638"/>
          <p14:tracePt t="191571" x="2217738" y="5211763"/>
          <p14:tracePt t="191579" x="2132013" y="5187950"/>
          <p14:tracePt t="191587" x="2052638" y="5180013"/>
          <p14:tracePt t="191595" x="1990725" y="5180013"/>
          <p14:tracePt t="191603" x="1951038" y="5180013"/>
          <p14:tracePt t="191611" x="1919288" y="5180013"/>
          <p14:tracePt t="191619" x="1903413" y="5180013"/>
          <p14:tracePt t="191627" x="1895475" y="5180013"/>
          <p14:tracePt t="191644" x="1889125" y="5180013"/>
          <p14:tracePt t="191651" x="1889125" y="5203825"/>
          <p14:tracePt t="191659" x="1927225" y="5243513"/>
          <p14:tracePt t="191667" x="1966913" y="5283200"/>
          <p14:tracePt t="191675" x="2012950" y="5329238"/>
          <p14:tracePt t="191683" x="2060575" y="5368925"/>
          <p14:tracePt t="191691" x="2124075" y="5400675"/>
          <p14:tracePt t="191699" x="2162175" y="5424488"/>
          <p14:tracePt t="191707" x="2249488" y="5454650"/>
          <p14:tracePt t="191715" x="2335213" y="5462588"/>
          <p14:tracePt t="191723" x="2436813" y="5470525"/>
          <p14:tracePt t="191731" x="2554288" y="5470525"/>
          <p14:tracePt t="191739" x="2663825" y="5470525"/>
          <p14:tracePt t="191747" x="2773363" y="5470525"/>
          <p14:tracePt t="191755" x="2874963" y="5470525"/>
          <p14:tracePt t="191763" x="2978150" y="5470525"/>
          <p14:tracePt t="191771" x="3040063" y="5470525"/>
          <p14:tracePt t="191779" x="3087688" y="5470525"/>
          <p14:tracePt t="191787" x="3117850" y="5470525"/>
          <p14:tracePt t="191795" x="3133725" y="5470525"/>
          <p14:tracePt t="191803" x="3149600" y="5470525"/>
          <p14:tracePt t="191836" x="3157538" y="5470525"/>
          <p14:tracePt t="191851" x="3165475" y="5454650"/>
          <p14:tracePt t="191858" x="3173413" y="5438775"/>
          <p14:tracePt t="191867" x="3189288" y="5416550"/>
          <p14:tracePt t="191875" x="3213100" y="5384800"/>
          <p14:tracePt t="191883" x="3228975" y="5360988"/>
          <p14:tracePt t="191891" x="3243263" y="5345113"/>
          <p14:tracePt t="191917" x="3267075" y="5299075"/>
          <p14:tracePt t="191923" x="3275013" y="5299075"/>
          <p14:tracePt t="191931" x="3275013" y="5291138"/>
          <p14:tracePt t="191939" x="3282950" y="5291138"/>
          <p14:tracePt t="191947" x="3290888" y="5283200"/>
          <p14:tracePt t="191971" x="3298825" y="5283200"/>
          <p14:tracePt t="191978" x="3314700" y="5283200"/>
          <p14:tracePt t="191987" x="3322638" y="5283200"/>
          <p14:tracePt t="191994" x="3352800" y="5283200"/>
          <p14:tracePt t="192003" x="3376613" y="5283200"/>
          <p14:tracePt t="192011" x="3416300" y="5283200"/>
          <p14:tracePt t="192019" x="3455988" y="5283200"/>
          <p14:tracePt t="192026" x="3494088" y="5283200"/>
          <p14:tracePt t="192035" x="3557588" y="5283200"/>
          <p14:tracePt t="192042" x="3603625" y="5283200"/>
          <p14:tracePt t="192051" x="3667125" y="5283200"/>
          <p14:tracePt t="192059" x="3721100" y="5283200"/>
          <p14:tracePt t="192067" x="3752850" y="5283200"/>
          <p14:tracePt t="192074" x="3808413" y="5267325"/>
          <p14:tracePt t="192083" x="3824288" y="5267325"/>
          <p14:tracePt t="192090" x="3854450" y="5259388"/>
          <p14:tracePt t="192099" x="3870325" y="5259388"/>
          <p14:tracePt t="192106" x="3878263" y="5251450"/>
          <p14:tracePt t="192115" x="3902075" y="5251450"/>
          <p14:tracePt t="192122" x="3917950" y="5243513"/>
          <p14:tracePt t="192131" x="3925888" y="5243513"/>
          <p14:tracePt t="192139" x="3933825" y="5227638"/>
          <p14:tracePt t="192147" x="3949700" y="5219700"/>
          <p14:tracePt t="192155" x="3963988" y="5211763"/>
          <p14:tracePt t="192163" x="3963988" y="5203825"/>
          <p14:tracePt t="192171" x="3963988" y="5195888"/>
          <p14:tracePt t="192179" x="3963988" y="5180013"/>
          <p14:tracePt t="192195" x="3963988" y="5165725"/>
          <p14:tracePt t="192203" x="3963988" y="5141913"/>
          <p14:tracePt t="192211" x="3957638" y="5118100"/>
          <p14:tracePt t="192219" x="3933825" y="5102225"/>
          <p14:tracePt t="192226" x="3886200" y="5078413"/>
          <p14:tracePt t="192235" x="3840163" y="5062538"/>
          <p14:tracePt t="192242" x="3784600" y="5048250"/>
          <p14:tracePt t="192251" x="3736975" y="5040313"/>
          <p14:tracePt t="192258" x="3706813" y="5040313"/>
          <p14:tracePt t="192267" x="3683000" y="5040313"/>
          <p14:tracePt t="192275" x="3667125" y="5040313"/>
          <p14:tracePt t="192284" x="3651250" y="5040313"/>
          <p14:tracePt t="192290" x="3643313" y="5040313"/>
          <p14:tracePt t="192299" x="3643313" y="5054600"/>
          <p14:tracePt t="192307" x="3643313" y="5070475"/>
          <p14:tracePt t="192315" x="3643313" y="5118100"/>
          <p14:tracePt t="192323" x="3643313" y="5157788"/>
          <p14:tracePt t="192331" x="3690938" y="5211763"/>
          <p14:tracePt t="192339" x="3729038" y="5251450"/>
          <p14:tracePt t="192349" x="3752850" y="5283200"/>
          <p14:tracePt t="192355" x="3816350" y="5321300"/>
          <p14:tracePt t="192362" x="3846513" y="5337175"/>
          <p14:tracePt t="192371" x="3910013" y="5360988"/>
          <p14:tracePt t="192378" x="3963988" y="5368925"/>
          <p14:tracePt t="192387" x="4035425" y="5376863"/>
          <p14:tracePt t="192395" x="4083050" y="5376863"/>
          <p14:tracePt t="192403" x="4160838" y="5376863"/>
          <p14:tracePt t="192411" x="4238625" y="5376863"/>
          <p14:tracePt t="192419" x="4325938" y="5376863"/>
          <p14:tracePt t="192426" x="4379913" y="5376863"/>
          <p14:tracePt t="192435" x="4449763" y="5376863"/>
          <p14:tracePt t="192442" x="4521200" y="5376863"/>
          <p14:tracePt t="192451" x="4568825" y="5376863"/>
          <p14:tracePt t="192458" x="4606925" y="5376863"/>
          <p14:tracePt t="192467" x="4662488" y="5376863"/>
          <p14:tracePt t="192475" x="4678363" y="5368925"/>
          <p14:tracePt t="192483" x="4686300" y="5368925"/>
          <p14:tracePt t="192491" x="4694238" y="5353050"/>
          <p14:tracePt t="192499" x="4700588" y="5345113"/>
          <p14:tracePt t="192516" x="4700588" y="5329238"/>
          <p14:tracePt t="192523" x="4700588" y="5305425"/>
          <p14:tracePt t="192531" x="4700588" y="5291138"/>
          <p14:tracePt t="192539" x="4700588" y="5267325"/>
          <p14:tracePt t="192547" x="4700588" y="5243513"/>
          <p14:tracePt t="192555" x="4700588" y="5211763"/>
          <p14:tracePt t="192563" x="4686300" y="5195888"/>
          <p14:tracePt t="192571" x="4670425" y="5180013"/>
          <p14:tracePt t="192578" x="4622800" y="5133975"/>
          <p14:tracePt t="192587" x="4591050" y="5110163"/>
          <p14:tracePt t="192595" x="4545013" y="5078413"/>
          <p14:tracePt t="192603" x="4457700" y="5048250"/>
          <p14:tracePt t="192611" x="4371975" y="5032375"/>
          <p14:tracePt t="192619" x="4278313" y="4992688"/>
          <p14:tracePt t="192626" x="4200525" y="4992688"/>
          <p14:tracePt t="192635" x="4144963" y="4992688"/>
          <p14:tracePt t="192642" x="4059238" y="4992688"/>
          <p14:tracePt t="192651" x="3995738" y="4992688"/>
          <p14:tracePt t="192658" x="3941763" y="4992688"/>
          <p14:tracePt t="192667" x="3886200" y="5008563"/>
          <p14:tracePt t="192675" x="3862388" y="5032375"/>
          <p14:tracePt t="192683" x="3840163" y="5054600"/>
          <p14:tracePt t="192690" x="3824288" y="5094288"/>
          <p14:tracePt t="192699" x="3824288" y="5141913"/>
          <p14:tracePt t="192707" x="3824288" y="5195888"/>
          <p14:tracePt t="192715" x="3824288" y="5259388"/>
          <p14:tracePt t="192723" x="3870325" y="5321300"/>
          <p14:tracePt t="192731" x="3917950" y="5376863"/>
          <p14:tracePt t="192739" x="3979863" y="5438775"/>
          <p14:tracePt t="192747" x="4027488" y="5470525"/>
          <p14:tracePt t="192755" x="4083050" y="5494338"/>
          <p14:tracePt t="192763" x="4168775" y="5526088"/>
          <p14:tracePt t="192771" x="4254500" y="5548313"/>
          <p14:tracePt t="192778" x="4332288" y="5548313"/>
          <p14:tracePt t="192787" x="4419600" y="5548313"/>
          <p14:tracePt t="192794" x="4513263" y="5548313"/>
          <p14:tracePt t="192803" x="4606925" y="5548313"/>
          <p14:tracePt t="192811" x="4678363" y="5548313"/>
          <p14:tracePt t="192819" x="4740275" y="5548313"/>
          <p14:tracePt t="192827" x="4764088" y="5548313"/>
          <p14:tracePt t="192835" x="4779963" y="5548313"/>
          <p14:tracePt t="192842" x="4803775" y="5541963"/>
          <p14:tracePt t="192851" x="4811713" y="5534025"/>
          <p14:tracePt t="192867" x="4811713" y="5526088"/>
          <p14:tracePt t="192883" x="4811713" y="5510213"/>
          <p14:tracePt t="192891" x="4811713" y="5502275"/>
          <p14:tracePt t="192916" x="4811713" y="5486400"/>
          <p14:tracePt t="192931" x="4803775" y="5478463"/>
          <p14:tracePt t="192956" x="4803775" y="5470525"/>
          <p14:tracePt t="192980" x="4803775" y="5462588"/>
          <p14:tracePt t="192987" x="4818063" y="5462588"/>
          <p14:tracePt t="192995" x="4849813" y="5462588"/>
          <p14:tracePt t="193003" x="4873625" y="5462588"/>
          <p14:tracePt t="193011" x="4913313" y="5462588"/>
          <p14:tracePt t="193019" x="4959350" y="5462588"/>
          <p14:tracePt t="193027" x="5030788" y="5462588"/>
          <p14:tracePt t="193035" x="5100638" y="5462588"/>
          <p14:tracePt t="193042" x="5194300" y="5462588"/>
          <p14:tracePt t="193051" x="5297488" y="5462588"/>
          <p14:tracePt t="193058" x="5414963" y="5462588"/>
          <p14:tracePt t="193067" x="5524500" y="5462588"/>
          <p14:tracePt t="193075" x="5657850" y="5462588"/>
          <p14:tracePt t="193083" x="5767388" y="5462588"/>
          <p14:tracePt t="193091" x="5892800" y="5462588"/>
          <p14:tracePt t="193099" x="5986463" y="5438775"/>
          <p14:tracePt t="193107" x="6064250" y="5438775"/>
          <p14:tracePt t="193115" x="6143625" y="5430838"/>
          <p14:tracePt t="193123" x="6213475" y="5416550"/>
          <p14:tracePt t="193131" x="6253163" y="5408613"/>
          <p14:tracePt t="193139" x="6276975" y="5408613"/>
          <p14:tracePt t="193147" x="6307138" y="5400675"/>
          <p14:tracePt t="193155" x="6346825" y="5400675"/>
          <p14:tracePt t="193163" x="6394450" y="5384800"/>
          <p14:tracePt t="193171" x="6416675" y="5384800"/>
          <p14:tracePt t="193179" x="6440488" y="5376863"/>
          <p14:tracePt t="193187" x="6464300" y="5368925"/>
          <p14:tracePt t="193195" x="6472238" y="5360988"/>
          <p14:tracePt t="193203" x="6488113" y="5345113"/>
          <p14:tracePt t="193211" x="6503988" y="5337175"/>
          <p14:tracePt t="193219" x="6503988" y="5329238"/>
          <p14:tracePt t="193227" x="6526213" y="5313363"/>
          <p14:tracePt t="193235" x="6526213" y="5299075"/>
          <p14:tracePt t="193243" x="6526213" y="5275263"/>
          <p14:tracePt t="193251" x="6526213" y="5259388"/>
          <p14:tracePt t="193259" x="6519863" y="5219700"/>
          <p14:tracePt t="193267" x="6503988" y="5187950"/>
          <p14:tracePt t="193276" x="6488113" y="5157788"/>
          <p14:tracePt t="193284" x="6480175" y="5126038"/>
          <p14:tracePt t="193292" x="6456363" y="5086350"/>
          <p14:tracePt t="193300" x="6440488" y="5070475"/>
          <p14:tracePt t="193307" x="6416675" y="5048250"/>
          <p14:tracePt t="193315" x="6386513" y="5016500"/>
          <p14:tracePt t="193323" x="6354763" y="4984750"/>
          <p14:tracePt t="193332" x="6283325" y="4953000"/>
          <p14:tracePt t="193339" x="6245225" y="4953000"/>
          <p14:tracePt t="193349" x="6189663" y="4937125"/>
          <p14:tracePt t="193355" x="6111875" y="4929188"/>
          <p14:tracePt t="193362" x="6034088" y="4929188"/>
          <p14:tracePt t="193371" x="5946775" y="4929188"/>
          <p14:tracePt t="193378" x="5908675" y="4929188"/>
          <p14:tracePt t="193387" x="5845175" y="4929188"/>
          <p14:tracePt t="193394" x="5813425" y="4960938"/>
          <p14:tracePt t="193403" x="5783263" y="5008563"/>
          <p14:tracePt t="193411" x="5775325" y="5054600"/>
          <p14:tracePt t="193419" x="5775325" y="5126038"/>
          <p14:tracePt t="193427" x="5775325" y="5173663"/>
          <p14:tracePt t="193435" x="5797550" y="5227638"/>
          <p14:tracePt t="193442" x="5837238" y="5283200"/>
          <p14:tracePt t="193451" x="5892800" y="5337175"/>
          <p14:tracePt t="193459" x="5954713" y="5384800"/>
          <p14:tracePt t="193467" x="6034088" y="5430838"/>
          <p14:tracePt t="193475" x="6088063" y="5446713"/>
          <p14:tracePt t="193483" x="6173788" y="5470525"/>
          <p14:tracePt t="193491" x="6245225" y="5478463"/>
          <p14:tracePt t="193500" x="6338888" y="5478463"/>
          <p14:tracePt t="193507" x="6432550" y="5478463"/>
          <p14:tracePt t="193515" x="6503988" y="5478463"/>
          <p14:tracePt t="193523" x="6589713" y="5478463"/>
          <p14:tracePt t="193531" x="6667500" y="5454650"/>
          <p14:tracePt t="193539" x="6723063" y="5424488"/>
          <p14:tracePt t="193547" x="6792913" y="5376863"/>
          <p14:tracePt t="193555" x="6824663" y="5353050"/>
          <p14:tracePt t="193563" x="6832600" y="5337175"/>
          <p14:tracePt t="193571" x="6840538" y="5321300"/>
          <p14:tracePt t="193578" x="6840538" y="5299075"/>
          <p14:tracePt t="193587" x="6840538" y="5291138"/>
          <p14:tracePt t="193595" x="6824663" y="5243513"/>
          <p14:tracePt t="193603" x="6784975" y="5219700"/>
          <p14:tracePt t="193611" x="6715125" y="5180013"/>
          <p14:tracePt t="193619" x="6659563" y="5173663"/>
          <p14:tracePt t="193627" x="6581775" y="5165725"/>
          <p14:tracePt t="193635" x="6526213" y="5165725"/>
          <p14:tracePt t="193642" x="6480175" y="5165725"/>
          <p14:tracePt t="193651" x="6432550" y="5173663"/>
          <p14:tracePt t="193659" x="6416675" y="5187950"/>
          <p14:tracePt t="193668" x="6394450" y="5219700"/>
          <p14:tracePt t="193675" x="6370638" y="5275263"/>
          <p14:tracePt t="193683" x="6370638" y="5329238"/>
          <p14:tracePt t="193691" x="6370638" y="5400675"/>
          <p14:tracePt t="193699" x="6400800" y="5478463"/>
          <p14:tracePt t="193707" x="6432550" y="5534025"/>
          <p14:tracePt t="193715" x="6488113" y="5619750"/>
          <p14:tracePt t="193723" x="6526213" y="5673725"/>
          <p14:tracePt t="193730" x="6589713" y="5737225"/>
          <p14:tracePt t="193739" x="6629400" y="5784850"/>
          <p14:tracePt t="193747" x="6667500" y="5815013"/>
          <p14:tracePt t="193755" x="6707188" y="5838825"/>
          <p14:tracePt t="193762" x="6738938" y="5854700"/>
          <p14:tracePt t="193771" x="6777038" y="5862638"/>
          <p14:tracePt t="193779" x="6800850" y="5862638"/>
          <p14:tracePt t="193787" x="6816725" y="5870575"/>
          <p14:tracePt t="193794" x="6824663" y="5870575"/>
          <p14:tracePt t="193803" x="6840538" y="5870575"/>
          <p14:tracePt t="193819" x="6848475" y="5870575"/>
          <p14:tracePt t="193853" x="6856413" y="5870575"/>
          <p14:tracePt t="193916" x="6856413" y="5862638"/>
          <p14:tracePt t="194188" x="6864350" y="5862638"/>
          <p14:tracePt t="194229" x="6872288" y="5854700"/>
          <p14:tracePt t="194484" x="6872288" y="5846763"/>
          <p14:tracePt t="194491" x="6880225" y="5846763"/>
          <p14:tracePt t="194499" x="6880225" y="5838825"/>
          <p14:tracePt t="194517" x="6880225" y="5830888"/>
          <p14:tracePt t="194588" x="6872288" y="5830888"/>
          <p14:tracePt t="194595" x="6848475" y="5830888"/>
          <p14:tracePt t="194611" x="6824663" y="5830888"/>
          <p14:tracePt t="194619" x="6800850" y="5830888"/>
          <p14:tracePt t="194626" x="6777038" y="5830888"/>
          <p14:tracePt t="194635" x="6746875" y="5830888"/>
          <p14:tracePt t="194642" x="6723063" y="5830888"/>
          <p14:tracePt t="194651" x="6691313" y="5830888"/>
          <p14:tracePt t="194659" x="6659563" y="5830888"/>
          <p14:tracePt t="194667" x="6629400" y="5846763"/>
          <p14:tracePt t="194675" x="6605588" y="5846763"/>
          <p14:tracePt t="194683" x="6597650" y="5846763"/>
          <p14:tracePt t="194691" x="6581775" y="5846763"/>
          <p14:tracePt t="194699" x="6573838" y="5846763"/>
          <p14:tracePt t="194707" x="6557963" y="5846763"/>
          <p14:tracePt t="194723" x="6550025" y="5846763"/>
          <p14:tracePt t="194731" x="6526213" y="5846763"/>
          <p14:tracePt t="194739" x="6511925" y="5846763"/>
          <p14:tracePt t="194747" x="6480175" y="5846763"/>
          <p14:tracePt t="194755" x="6440488" y="5846763"/>
          <p14:tracePt t="194763" x="6408738" y="5846763"/>
          <p14:tracePt t="194771" x="6378575" y="5846763"/>
          <p14:tracePt t="194778" x="6330950" y="5854700"/>
          <p14:tracePt t="194787" x="6291263" y="5854700"/>
          <p14:tracePt t="194794" x="6237288" y="5854700"/>
          <p14:tracePt t="194803" x="6197600" y="5854700"/>
          <p14:tracePt t="194811" x="6151563" y="5854700"/>
          <p14:tracePt t="194819" x="6103938" y="5854700"/>
          <p14:tracePt t="194827" x="6064250" y="5854700"/>
          <p14:tracePt t="194835" x="6018213" y="5854700"/>
          <p14:tracePt t="194842" x="5962650" y="5854700"/>
          <p14:tracePt t="194855" x="5892800" y="5854700"/>
          <p14:tracePt t="194858" x="5837238" y="5854700"/>
          <p14:tracePt t="194867" x="5767388" y="5854700"/>
          <p14:tracePt t="194875" x="5680075" y="5854700"/>
          <p14:tracePt t="194883" x="5586413" y="5854700"/>
          <p14:tracePt t="194891" x="5516563" y="5854700"/>
          <p14:tracePt t="194898" x="5437188" y="5838825"/>
          <p14:tracePt t="194907" x="5343525" y="5830888"/>
          <p14:tracePt t="194914" x="5249863" y="5830888"/>
          <p14:tracePt t="194923" x="5148263" y="5830888"/>
          <p14:tracePt t="194931" x="5054600" y="5830888"/>
          <p14:tracePt t="194939" x="4959350" y="5822950"/>
          <p14:tracePt t="194947" x="4865688" y="5822950"/>
          <p14:tracePt t="194955" x="4772025" y="5807075"/>
          <p14:tracePt t="194963" x="4678363" y="5807075"/>
          <p14:tracePt t="194971" x="4591050" y="5792788"/>
          <p14:tracePt t="194978" x="4497388" y="5776913"/>
          <p14:tracePt t="194987" x="4411663" y="5761038"/>
          <p14:tracePt t="194995" x="4340225" y="5753100"/>
          <p14:tracePt t="195003" x="4254500" y="5737225"/>
          <p14:tracePt t="195010" x="4168775" y="5721350"/>
          <p14:tracePt t="195019" x="4105275" y="5713413"/>
          <p14:tracePt t="195027" x="4035425" y="5705475"/>
          <p14:tracePt t="195036" x="3963988" y="5681663"/>
          <p14:tracePt t="195042" x="3925888" y="5681663"/>
          <p14:tracePt t="195051" x="3886200" y="5673725"/>
          <p14:tracePt t="195059" x="3862388" y="5673725"/>
          <p14:tracePt t="195067" x="3846513" y="5667375"/>
          <p14:tracePt t="195075" x="3832225" y="5667375"/>
          <p14:tracePt t="195083" x="3824288" y="5667375"/>
          <p14:tracePt t="195091" x="3808413" y="5667375"/>
          <p14:tracePt t="195100" x="3784600" y="5659438"/>
          <p14:tracePt t="195107" x="3760788" y="5659438"/>
          <p14:tracePt t="195114" x="3729038" y="5651500"/>
          <p14:tracePt t="195123" x="3698875" y="5651500"/>
          <p14:tracePt t="195130" x="3667125" y="5635625"/>
          <p14:tracePt t="195150" x="3581400" y="5627688"/>
          <p14:tracePt t="195155" x="3533775" y="5611813"/>
          <p14:tracePt t="195162" x="3478213" y="5603875"/>
          <p14:tracePt t="195171" x="3424238" y="5595938"/>
          <p14:tracePt t="195178" x="3376613" y="5588000"/>
          <p14:tracePt t="195187" x="3330575" y="5580063"/>
          <p14:tracePt t="195195" x="3298825" y="5572125"/>
          <p14:tracePt t="195203" x="3282950" y="5572125"/>
          <p14:tracePt t="195211" x="3267075" y="5572125"/>
          <p14:tracePt t="195219" x="3251200" y="5572125"/>
          <p14:tracePt t="195226" x="3243263" y="5572125"/>
          <p14:tracePt t="195235" x="3228975" y="5572125"/>
          <p14:tracePt t="195243" x="3221038" y="5572125"/>
          <p14:tracePt t="195251" x="3189288" y="5564188"/>
          <p14:tracePt t="195259" x="3173413" y="5556250"/>
          <p14:tracePt t="195267" x="3141663" y="5556250"/>
          <p14:tracePt t="195275" x="3095625" y="5541963"/>
          <p14:tracePt t="195283" x="3063875" y="5534025"/>
          <p14:tracePt t="195291" x="3008313" y="5534025"/>
          <p14:tracePt t="195298" x="2930525" y="5518150"/>
          <p14:tracePt t="195307" x="2898775" y="5518150"/>
          <p14:tracePt t="195314" x="2836863" y="5518150"/>
          <p14:tracePt t="195323" x="2789238" y="5518150"/>
          <p14:tracePt t="195330" x="2711450" y="5518150"/>
          <p14:tracePt t="195339" x="2663825" y="5518150"/>
          <p14:tracePt t="195347" x="2617788" y="5518150"/>
          <p14:tracePt t="195355" x="2578100" y="5518150"/>
          <p14:tracePt t="195362" x="2530475" y="5502275"/>
          <p14:tracePt t="195371" x="2498725" y="5494338"/>
          <p14:tracePt t="195379" x="2452688" y="5494338"/>
          <p14:tracePt t="195387" x="2413000" y="5486400"/>
          <p14:tracePt t="195395" x="2351088" y="5486400"/>
          <p14:tracePt t="195403" x="2303463" y="5486400"/>
          <p14:tracePt t="195411" x="2263775" y="5486400"/>
          <p14:tracePt t="195419" x="2201863" y="5486400"/>
          <p14:tracePt t="195427" x="2154238" y="5486400"/>
          <p14:tracePt t="195435" x="2124075" y="5486400"/>
          <p14:tracePt t="195443" x="2084388" y="5486400"/>
          <p14:tracePt t="195450" x="2060575" y="5486400"/>
          <p14:tracePt t="195459" x="2036763" y="5486400"/>
          <p14:tracePt t="195467" x="2020888" y="5486400"/>
          <p14:tracePt t="195475" x="1998663" y="5486400"/>
          <p14:tracePt t="195483" x="1990725" y="5486400"/>
          <p14:tracePt t="195491" x="1974850" y="5494338"/>
          <p14:tracePt t="195499" x="1966913" y="5502275"/>
          <p14:tracePt t="195507" x="1951038" y="5510213"/>
          <p14:tracePt t="195514" x="1935163" y="5518150"/>
          <p14:tracePt t="195523" x="1927225" y="5526088"/>
          <p14:tracePt t="195531" x="1919288" y="5526088"/>
          <p14:tracePt t="195539" x="1895475" y="5534025"/>
          <p14:tracePt t="195547" x="1881188" y="5548313"/>
          <p14:tracePt t="195555" x="1873250" y="5548313"/>
          <p14:tracePt t="195571" x="1857375" y="5556250"/>
          <p14:tracePt t="195620" x="1857375" y="5564188"/>
          <p14:tracePt t="195644" x="1857375" y="5572125"/>
          <p14:tracePt t="195828" x="1857375" y="5580063"/>
          <p14:tracePt t="195835" x="1873250" y="5580063"/>
          <p14:tracePt t="195843" x="1903413" y="5580063"/>
          <p14:tracePt t="195850" x="1935163" y="5580063"/>
          <p14:tracePt t="195859" x="1966913" y="5580063"/>
          <p14:tracePt t="195867" x="1998663" y="5580063"/>
          <p14:tracePt t="195875" x="2028825" y="5580063"/>
          <p14:tracePt t="195883" x="2068513" y="5580063"/>
          <p14:tracePt t="195891" x="2092325" y="5580063"/>
          <p14:tracePt t="195907" x="2100263" y="5580063"/>
          <p14:tracePt t="195914" x="2108200" y="5580063"/>
          <p14:tracePt t="195980" x="2116138" y="5580063"/>
          <p14:tracePt t="195995" x="2132013" y="5580063"/>
          <p14:tracePt t="196003" x="2154238" y="5580063"/>
          <p14:tracePt t="196011" x="2162175" y="5580063"/>
          <p14:tracePt t="196019" x="2185988" y="5580063"/>
          <p14:tracePt t="196026" x="2217738" y="5580063"/>
          <p14:tracePt t="196035" x="2233613" y="5580063"/>
          <p14:tracePt t="196043" x="2263775" y="5580063"/>
          <p14:tracePt t="196051" x="2287588" y="5580063"/>
          <p14:tracePt t="196068" x="2311400" y="5580063"/>
          <p14:tracePt t="196075" x="2327275" y="5580063"/>
          <p14:tracePt t="196083" x="2335213" y="5572125"/>
          <p14:tracePt t="196091" x="2343150" y="5572125"/>
          <p14:tracePt t="196099" x="2351088" y="5572125"/>
          <p14:tracePt t="196107" x="2359025" y="5572125"/>
          <p14:tracePt t="196123" x="2366963" y="5572125"/>
          <p14:tracePt t="196139" x="2374900" y="5572125"/>
          <p14:tracePt t="196147" x="2389188" y="5572125"/>
          <p14:tracePt t="196155" x="2405063" y="5572125"/>
          <p14:tracePt t="196163" x="2413000" y="5572125"/>
          <p14:tracePt t="196171" x="2436813" y="5572125"/>
          <p14:tracePt t="196179" x="2460625" y="5572125"/>
          <p14:tracePt t="196187" x="2468563" y="5572125"/>
          <p14:tracePt t="196195" x="2492375" y="5572125"/>
          <p14:tracePt t="196203" x="2514600" y="5572125"/>
          <p14:tracePt t="196211" x="2522538" y="5572125"/>
          <p14:tracePt t="196219" x="2546350" y="5572125"/>
          <p14:tracePt t="196227" x="2554288" y="5572125"/>
          <p14:tracePt t="196235" x="2570163" y="5572125"/>
          <p14:tracePt t="196259" x="2578100" y="5572125"/>
          <p14:tracePt t="196291" x="2593975" y="5572125"/>
          <p14:tracePt t="196315" x="2601913" y="5572125"/>
          <p14:tracePt t="196323" x="2609850" y="5572125"/>
          <p14:tracePt t="196339" x="2617788" y="5572125"/>
          <p14:tracePt t="196350" x="2624138" y="5572125"/>
          <p14:tracePt t="196355" x="2640013" y="5572125"/>
          <p14:tracePt t="196362" x="2647950" y="5572125"/>
          <p14:tracePt t="196379" x="2663825" y="5572125"/>
          <p14:tracePt t="196411" x="2671763" y="5572125"/>
          <p14:tracePt t="196572" x="2687638" y="5572125"/>
          <p14:tracePt t="196588" x="2695575" y="5580063"/>
          <p14:tracePt t="196604" x="2695575" y="5588000"/>
          <p14:tracePt t="196611" x="2695575" y="5595938"/>
          <p14:tracePt t="196636" x="2703513" y="5595938"/>
          <p14:tracePt t="196755" x="2711450" y="5603875"/>
          <p14:tracePt t="196779" x="2719388" y="5603875"/>
          <p14:tracePt t="196859" x="2727325" y="5603875"/>
          <p14:tracePt t="196867" x="2735263" y="5603875"/>
          <p14:tracePt t="197004" x="2743200" y="5603875"/>
          <p14:tracePt t="197019" x="2749550" y="5619750"/>
          <p14:tracePt t="197027" x="2765425" y="5619750"/>
          <p14:tracePt t="197043" x="2781300" y="5627688"/>
          <p14:tracePt t="197051" x="2789238" y="5635625"/>
          <p14:tracePt t="197059" x="2797175" y="5643563"/>
          <p14:tracePt t="197075" x="2797175" y="5651500"/>
          <p14:tracePt t="197091" x="2813050" y="5651500"/>
          <p14:tracePt t="197147" x="2820988" y="5651500"/>
          <p14:tracePt t="197155" x="2828925" y="5651500"/>
          <p14:tracePt t="197163" x="2836863" y="5651500"/>
          <p14:tracePt t="197179" x="2844800" y="5651500"/>
          <p14:tracePt t="197187" x="2860675" y="5651500"/>
          <p14:tracePt t="197195" x="2867025" y="5651500"/>
          <p14:tracePt t="197203" x="2874963" y="5651500"/>
          <p14:tracePt t="197211" x="2890838" y="5651500"/>
          <p14:tracePt t="197227" x="2906713" y="5651500"/>
          <p14:tracePt t="197236" x="2914650" y="5651500"/>
          <p14:tracePt t="197243" x="2930525" y="5651500"/>
          <p14:tracePt t="197250" x="2938463" y="5651500"/>
          <p14:tracePt t="197259" x="2946400" y="5651500"/>
          <p14:tracePt t="197266" x="2962275" y="5651500"/>
          <p14:tracePt t="197275" x="2970213" y="5651500"/>
          <p14:tracePt t="197283" x="2986088" y="5651500"/>
          <p14:tracePt t="197291" x="3008313" y="5659438"/>
          <p14:tracePt t="197299" x="3024188" y="5659438"/>
          <p14:tracePt t="197307" x="3048000" y="5659438"/>
          <p14:tracePt t="197314" x="3079750" y="5659438"/>
          <p14:tracePt t="197323" x="3109913" y="5667375"/>
          <p14:tracePt t="197331" x="3117850" y="5667375"/>
          <p14:tracePt t="197339" x="3141663" y="5673725"/>
          <p14:tracePt t="197347" x="3173413" y="5681663"/>
          <p14:tracePt t="197355" x="3205163" y="5681663"/>
          <p14:tracePt t="197363" x="3251200" y="5689600"/>
          <p14:tracePt t="197371" x="3298825" y="5705475"/>
          <p14:tracePt t="197379" x="3322638" y="5705475"/>
          <p14:tracePt t="197387" x="3352800" y="5705475"/>
          <p14:tracePt t="197395" x="3384550" y="5705475"/>
          <p14:tracePt t="197403" x="3416300" y="5705475"/>
          <p14:tracePt t="197411" x="3455988" y="5705475"/>
          <p14:tracePt t="197420" x="3478213" y="5705475"/>
          <p14:tracePt t="197427" x="3502025" y="5705475"/>
          <p14:tracePt t="197435" x="3541713" y="5705475"/>
          <p14:tracePt t="197443" x="3581400" y="5697538"/>
          <p14:tracePt t="197451" x="3603625" y="5697538"/>
          <p14:tracePt t="197459" x="3627438" y="5697538"/>
          <p14:tracePt t="197467" x="3675063" y="5673725"/>
          <p14:tracePt t="197475" x="3690938" y="5673725"/>
          <p14:tracePt t="197483" x="3706813" y="5673725"/>
          <p14:tracePt t="197491" x="3729038" y="5673725"/>
          <p14:tracePt t="197499" x="3752850" y="5667375"/>
          <p14:tracePt t="197507" x="3784600" y="5667375"/>
          <p14:tracePt t="197514" x="3808413" y="5667375"/>
          <p14:tracePt t="197523" x="3816350" y="5659438"/>
          <p14:tracePt t="197530" x="3840163" y="5659438"/>
          <p14:tracePt t="197539" x="3862388" y="5659438"/>
          <p14:tracePt t="197547" x="3878263" y="5659438"/>
          <p14:tracePt t="197555" x="3902075" y="5659438"/>
          <p14:tracePt t="197563" x="3925888" y="5651500"/>
          <p14:tracePt t="197571" x="3941763" y="5651500"/>
          <p14:tracePt t="197579" x="3957638" y="5651500"/>
          <p14:tracePt t="197587" x="3963988" y="5643563"/>
          <p14:tracePt t="197596" x="3971925" y="5643563"/>
          <p14:tracePt t="197603" x="3979863" y="5643563"/>
          <p14:tracePt t="197611" x="3987800" y="5643563"/>
          <p14:tracePt t="197636" x="3995738" y="5643563"/>
          <p14:tracePt t="197651" x="4003675" y="5643563"/>
          <p14:tracePt t="197659" x="4011613" y="5643563"/>
          <p14:tracePt t="197675" x="4019550" y="5643563"/>
          <p14:tracePt t="197683" x="4035425" y="5643563"/>
          <p14:tracePt t="197699" x="4051300" y="5643563"/>
          <p14:tracePt t="197707" x="4059238" y="5643563"/>
          <p14:tracePt t="197715" x="4075113" y="5643563"/>
          <p14:tracePt t="197723" x="4083050" y="5643563"/>
          <p14:tracePt t="197731" x="4097338" y="5643563"/>
          <p14:tracePt t="197739" x="4105275" y="5643563"/>
          <p14:tracePt t="197755" x="4113213" y="5643563"/>
          <p14:tracePt t="197763" x="4121150" y="5643563"/>
          <p14:tracePt t="197827" x="4129088" y="5643563"/>
          <p14:tracePt t="197892" x="4121150" y="5643563"/>
          <p14:tracePt t="197899" x="4097338" y="5643563"/>
          <p14:tracePt t="197907" x="4059238" y="5651500"/>
          <p14:tracePt t="197919" x="4035425" y="5651500"/>
          <p14:tracePt t="197923" x="3995738" y="5651500"/>
          <p14:tracePt t="197930" x="3979863" y="5659438"/>
          <p14:tracePt t="197940" x="3957638" y="5659438"/>
          <p14:tracePt t="197947" x="3949700" y="5659438"/>
          <p14:tracePt t="197955" x="3925888" y="5659438"/>
          <p14:tracePt t="197962" x="3917950" y="5659438"/>
          <p14:tracePt t="197971" x="3917950" y="5667375"/>
          <p14:tracePt t="197979" x="3902075" y="5667375"/>
          <p14:tracePt t="197995" x="3886200" y="5667375"/>
          <p14:tracePt t="198003" x="3870325" y="5667375"/>
          <p14:tracePt t="198011" x="3846513" y="5673725"/>
          <p14:tracePt t="198019" x="3824288" y="5673725"/>
          <p14:tracePt t="198027" x="3800475" y="5673725"/>
          <p14:tracePt t="198035" x="3768725" y="5673725"/>
          <p14:tracePt t="198043" x="3744913" y="5673725"/>
          <p14:tracePt t="198051" x="3714750" y="5673725"/>
          <p14:tracePt t="198059" x="3698875" y="5673725"/>
          <p14:tracePt t="198067" x="3683000" y="5673725"/>
          <p14:tracePt t="198075" x="3667125" y="5673725"/>
          <p14:tracePt t="198107" x="3659188" y="5673725"/>
          <p14:tracePt t="198123" x="3643313" y="5673725"/>
          <p14:tracePt t="198139" x="3635375" y="5673725"/>
          <p14:tracePt t="198147" x="3611563" y="5673725"/>
          <p14:tracePt t="198156" x="3589338" y="5673725"/>
          <p14:tracePt t="198163" x="3557588" y="5673725"/>
          <p14:tracePt t="198171" x="3525838" y="5673725"/>
          <p14:tracePt t="198179" x="3494088" y="5673725"/>
          <p14:tracePt t="198188" x="3463925" y="5673725"/>
          <p14:tracePt t="198194" x="3432175" y="5673725"/>
          <p14:tracePt t="198204" x="3416300" y="5673725"/>
          <p14:tracePt t="198211" x="3392488" y="5673725"/>
          <p14:tracePt t="198220" x="3368675" y="5673725"/>
          <p14:tracePt t="198227" x="3360738" y="5673725"/>
          <p14:tracePt t="198243" x="3346450" y="5673725"/>
          <p14:tracePt t="198291" x="3338513" y="5673725"/>
          <p14:tracePt t="198299" x="3322638" y="5673725"/>
          <p14:tracePt t="198307" x="3314700" y="5673725"/>
          <p14:tracePt t="198315" x="3290888" y="5673725"/>
          <p14:tracePt t="198323" x="3282950" y="5673725"/>
          <p14:tracePt t="198331" x="3259138" y="5673725"/>
          <p14:tracePt t="198339" x="3235325" y="5673725"/>
          <p14:tracePt t="198347" x="3221038" y="5673725"/>
          <p14:tracePt t="198355" x="3205163" y="5667375"/>
          <p14:tracePt t="198371" x="3189288" y="5667375"/>
          <p14:tracePt t="198395" x="3173413" y="5651500"/>
          <p14:tracePt t="198467" x="3165475" y="5643563"/>
          <p14:tracePt t="198540" x="3165475" y="5635625"/>
          <p14:tracePt t="198557" x="3165475" y="5627688"/>
          <p14:tracePt t="198587" x="3165475" y="5619750"/>
          <p14:tracePt t="198603" x="3165475" y="5611813"/>
          <p14:tracePt t="198619" x="3165475" y="5603875"/>
          <p14:tracePt t="198643" x="3165475" y="5595938"/>
          <p14:tracePt t="198669" x="3165475" y="5588000"/>
          <p14:tracePt t="199316" x="3165475" y="5580063"/>
          <p14:tracePt t="199419" x="3157538" y="5580063"/>
          <p14:tracePt t="199955" x="3157538" y="5595938"/>
          <p14:tracePt t="199979" x="3157538" y="5603875"/>
          <p14:tracePt t="199987" x="3157538" y="5611813"/>
          <p14:tracePt t="200003" x="3157538" y="5619750"/>
          <p14:tracePt t="200100" x="3165475" y="5619750"/>
          <p14:tracePt t="200475" x="3165475" y="5627688"/>
          <p14:tracePt t="200803" x="3181350" y="5627688"/>
          <p14:tracePt t="200835" x="3181350" y="5619750"/>
          <p14:tracePt t="200843" x="3181350" y="5611813"/>
          <p14:tracePt t="200851" x="3205163" y="5595938"/>
          <p14:tracePt t="200883" x="3205163" y="5588000"/>
          <p14:tracePt t="200891" x="3205163" y="5580063"/>
          <p14:tracePt t="200899" x="3205163" y="5572125"/>
          <p14:tracePt t="200907" x="3213100" y="5572125"/>
          <p14:tracePt t="200923" x="3213100" y="5564188"/>
          <p14:tracePt t="201299" x="3205163" y="5564188"/>
          <p14:tracePt t="201315" x="3197225" y="5564188"/>
          <p14:tracePt t="201323" x="3181350" y="5556250"/>
          <p14:tracePt t="201339" x="3165475" y="5556250"/>
          <p14:tracePt t="201348" x="3157538" y="5556250"/>
          <p14:tracePt t="201354" x="3149600" y="5556250"/>
          <p14:tracePt t="201371" x="3133725" y="5556250"/>
          <p14:tracePt t="201387" x="3117850" y="5556250"/>
          <p14:tracePt t="201395" x="3109913" y="5556250"/>
          <p14:tracePt t="201403" x="3095625" y="5556250"/>
          <p14:tracePt t="201419" x="3087688" y="5556250"/>
          <p14:tracePt t="201427" x="3079750" y="5564188"/>
          <p14:tracePt t="201435" x="3071813" y="5564188"/>
          <p14:tracePt t="201443" x="3071813" y="5572125"/>
          <p14:tracePt t="201451" x="3055938" y="5580063"/>
          <p14:tracePt t="201467" x="3048000" y="5603875"/>
          <p14:tracePt t="201484" x="3040063" y="5611813"/>
          <p14:tracePt t="201492" x="3032125" y="5619750"/>
          <p14:tracePt t="201499" x="3032125" y="5627688"/>
          <p14:tracePt t="201515" x="3024188" y="5635625"/>
          <p14:tracePt t="201531" x="3024188" y="5651500"/>
          <p14:tracePt t="201547" x="3024188" y="5659438"/>
          <p14:tracePt t="201563" x="3024188" y="5667375"/>
          <p14:tracePt t="201611" x="3024188" y="5673725"/>
          <p14:tracePt t="201731" x="3016250" y="5673725"/>
          <p14:tracePt t="201739" x="3008313" y="5673725"/>
          <p14:tracePt t="201755" x="2992438" y="5673725"/>
          <p14:tracePt t="201763" x="2986088" y="5673725"/>
          <p14:tracePt t="201771" x="2978150" y="5673725"/>
          <p14:tracePt t="201787" x="2962275" y="5673725"/>
          <p14:tracePt t="201795" x="2954338" y="5673725"/>
          <p14:tracePt t="201812" x="2938463" y="5673725"/>
          <p14:tracePt t="201859" x="2930525" y="5673725"/>
          <p14:tracePt t="201988" x="2930525" y="5667375"/>
          <p14:tracePt t="202060" x="2914650" y="5667375"/>
          <p14:tracePt t="202083" x="2906713" y="5667375"/>
          <p14:tracePt t="202107" x="2890838" y="5667375"/>
          <p14:tracePt t="202131" x="2882900" y="5667375"/>
          <p14:tracePt t="202147" x="2882900" y="5673725"/>
          <p14:tracePt t="202155" x="2874963" y="5681663"/>
          <p14:tracePt t="202163" x="2874963" y="5689600"/>
          <p14:tracePt t="202170" x="2867025" y="5697538"/>
          <p14:tracePt t="202179" x="2867025" y="5705475"/>
          <p14:tracePt t="202756" x="2874963" y="5705475"/>
          <p14:tracePt t="202763" x="2882900" y="5697538"/>
          <p14:tracePt t="202803" x="2890838" y="5697538"/>
          <p14:tracePt t="202844" x="2898775" y="5689600"/>
          <p14:tracePt t="203084" x="2906713" y="5689600"/>
          <p14:tracePt t="203107" x="2914650" y="5689600"/>
          <p14:tracePt t="203461" x="2922588" y="5697538"/>
          <p14:tracePt t="203523" x="2930525" y="5705475"/>
          <p14:tracePt t="203627" x="2930525" y="5697538"/>
          <p14:tracePt t="203651" x="2930525" y="5681663"/>
          <p14:tracePt t="203788" x="2930525" y="5673725"/>
          <p14:tracePt t="203804" x="2946400" y="5673725"/>
          <p14:tracePt t="203819" x="2954338" y="5673725"/>
          <p14:tracePt t="203827" x="2962275" y="5673725"/>
          <p14:tracePt t="203835" x="2962275" y="5667375"/>
          <p14:tracePt t="203843" x="2970213" y="5667375"/>
          <p14:tracePt t="203860" x="2986088" y="5659438"/>
          <p14:tracePt t="203866" x="2992438" y="5659438"/>
          <p14:tracePt t="203876" x="3000375" y="5659438"/>
          <p14:tracePt t="203883" x="3024188" y="5659438"/>
          <p14:tracePt t="203890" x="3032125" y="5651500"/>
          <p14:tracePt t="203899" x="3040063" y="5651500"/>
          <p14:tracePt t="203907" x="3048000" y="5651500"/>
          <p14:tracePt t="203925" x="3055938" y="5651500"/>
          <p14:tracePt t="203955" x="3063875" y="5651500"/>
          <p14:tracePt t="203987" x="3079750" y="5651500"/>
          <p14:tracePt t="204045" x="3087688" y="5651500"/>
          <p14:tracePt t="204059" x="3095625" y="5651500"/>
          <p14:tracePt t="204100" x="3103563" y="5651500"/>
          <p14:tracePt t="204116" x="3109913" y="5651500"/>
          <p14:tracePt t="204123" x="3117850" y="5651500"/>
          <p14:tracePt t="204139" x="3125788" y="5659438"/>
          <p14:tracePt t="204147" x="3133725" y="5659438"/>
          <p14:tracePt t="204155" x="3141663" y="5659438"/>
          <p14:tracePt t="204179" x="3149600" y="5667375"/>
          <p14:tracePt t="204228" x="3157538" y="5667375"/>
          <p14:tracePt t="204235" x="3173413" y="5667375"/>
          <p14:tracePt t="204243" x="3173413" y="5673725"/>
          <p14:tracePt t="204260" x="3181350" y="5673725"/>
          <p14:tracePt t="204267" x="3189288" y="5673725"/>
          <p14:tracePt t="204274" x="3197225" y="5673725"/>
          <p14:tracePt t="204299" x="3213100" y="5673725"/>
          <p14:tracePt t="204316" x="3221038" y="5673725"/>
          <p14:tracePt t="204323" x="3235325" y="5673725"/>
          <p14:tracePt t="204347" x="3251200" y="5667375"/>
          <p14:tracePt t="204355" x="3251200" y="5659438"/>
          <p14:tracePt t="204363" x="3259138" y="5651500"/>
          <p14:tracePt t="204371" x="3267075" y="5643563"/>
          <p14:tracePt t="204395" x="3275013" y="5643563"/>
          <p14:tracePt t="204419" x="3290888" y="5643563"/>
          <p14:tracePt t="204451" x="3306763" y="5635625"/>
          <p14:tracePt t="204459" x="3314700" y="5627688"/>
          <p14:tracePt t="204467" x="3314700" y="5619750"/>
          <p14:tracePt t="204475" x="3322638" y="5619750"/>
          <p14:tracePt t="204483" x="3338513" y="5603875"/>
          <p14:tracePt t="204499" x="3346450" y="5603875"/>
          <p14:tracePt t="204507" x="3346450" y="5588000"/>
          <p14:tracePt t="204515" x="3346450" y="5580063"/>
          <p14:tracePt t="204531" x="3346450" y="5572125"/>
          <p14:tracePt t="204539" x="3352800" y="5564188"/>
          <p14:tracePt t="204547" x="3352800" y="5556250"/>
          <p14:tracePt t="204555" x="3352800" y="5548313"/>
          <p14:tracePt t="204563" x="3360738" y="5541963"/>
          <p14:tracePt t="204571" x="3360738" y="5534025"/>
          <p14:tracePt t="204579" x="3360738" y="5526088"/>
          <p14:tracePt t="204596" x="3368675" y="5518150"/>
          <p14:tracePt t="204611" x="3368675" y="5510213"/>
          <p14:tracePt t="204619" x="3368675" y="5502275"/>
          <p14:tracePt t="204635" x="3368675" y="5494338"/>
          <p14:tracePt t="204643" x="3368675" y="5486400"/>
          <p14:tracePt t="204667" x="3368675" y="5470525"/>
          <p14:tracePt t="204683" x="3368675" y="5454650"/>
          <p14:tracePt t="204699" x="3360738" y="5446713"/>
          <p14:tracePt t="204715" x="3352800" y="5430838"/>
          <p14:tracePt t="204739" x="3346450" y="5424488"/>
          <p14:tracePt t="204755" x="3338513" y="5416550"/>
          <p14:tracePt t="204771" x="3330575" y="5408613"/>
          <p14:tracePt t="204812" x="3322638" y="5408613"/>
          <p14:tracePt t="204827" x="3306763" y="5400675"/>
          <p14:tracePt t="204843" x="3290888" y="5392738"/>
          <p14:tracePt t="204859" x="3282950" y="5392738"/>
          <p14:tracePt t="204867" x="3275013" y="5392738"/>
          <p14:tracePt t="204875" x="3267075" y="5384800"/>
          <p14:tracePt t="204891" x="3251200" y="5384800"/>
          <p14:tracePt t="204910" x="3243263" y="5384800"/>
          <p14:tracePt t="204923" x="3235325" y="5384800"/>
          <p14:tracePt t="204931" x="3221038" y="5384800"/>
          <p14:tracePt t="204947" x="3197225" y="5376863"/>
          <p14:tracePt t="204955" x="3189288" y="5376863"/>
          <p14:tracePt t="204963" x="3173413" y="5368925"/>
          <p14:tracePt t="204971" x="3165475" y="5368925"/>
          <p14:tracePt t="204979" x="3157538" y="5360988"/>
          <p14:tracePt t="204987" x="3149600" y="5353050"/>
          <p14:tracePt t="204996" x="3133725" y="5353050"/>
          <p14:tracePt t="205004" x="3125788" y="5353050"/>
          <p14:tracePt t="205011" x="3117850" y="5345113"/>
          <p14:tracePt t="205019" x="3109913" y="5337175"/>
          <p14:tracePt t="205027" x="3103563" y="5337175"/>
          <p14:tracePt t="205035" x="3095625" y="5337175"/>
          <p14:tracePt t="205051" x="3079750" y="5337175"/>
          <p14:tracePt t="205067" x="3071813" y="5337175"/>
          <p14:tracePt t="205075" x="3055938" y="5337175"/>
          <p14:tracePt t="205091" x="3048000" y="5337175"/>
          <p14:tracePt t="205099" x="3024188" y="5329238"/>
          <p14:tracePt t="205107" x="3016250" y="5329238"/>
          <p14:tracePt t="205115" x="3000375" y="5321300"/>
          <p14:tracePt t="205122" x="2992438" y="5321300"/>
          <p14:tracePt t="205131" x="2970213" y="5313363"/>
          <p14:tracePt t="205139" x="2962275" y="5305425"/>
          <p14:tracePt t="205147" x="2946400" y="5299075"/>
          <p14:tracePt t="205155" x="2938463" y="5283200"/>
          <p14:tracePt t="205163" x="2922588" y="5283200"/>
          <p14:tracePt t="205179" x="2922588" y="5275263"/>
          <p14:tracePt t="205203" x="2914650" y="5275263"/>
          <p14:tracePt t="205211" x="2906713" y="5275263"/>
          <p14:tracePt t="205219" x="2898775" y="5275263"/>
          <p14:tracePt t="205227" x="2890838" y="5275263"/>
          <p14:tracePt t="205235" x="2882900" y="5275263"/>
          <p14:tracePt t="205243" x="2874963" y="5275263"/>
          <p14:tracePt t="205251" x="2867025" y="5275263"/>
          <p14:tracePt t="205258" x="2852738" y="5275263"/>
          <p14:tracePt t="205267" x="2844800" y="5275263"/>
          <p14:tracePt t="205275" x="2836863" y="5275263"/>
          <p14:tracePt t="205283" x="2820988" y="5275263"/>
          <p14:tracePt t="205299" x="2805113" y="5267325"/>
          <p14:tracePt t="205307" x="2805113" y="5259388"/>
          <p14:tracePt t="205340" x="2797175" y="5259388"/>
          <p14:tracePt t="205355" x="2789238" y="5259388"/>
          <p14:tracePt t="205371" x="2773363" y="5259388"/>
          <p14:tracePt t="205381" x="2765425" y="5259388"/>
          <p14:tracePt t="205386" x="2749550" y="5259388"/>
          <p14:tracePt t="205395" x="2727325" y="5267325"/>
          <p14:tracePt t="205403" x="2711450" y="5275263"/>
          <p14:tracePt t="205411" x="2695575" y="5283200"/>
          <p14:tracePt t="205419" x="2679700" y="5291138"/>
          <p14:tracePt t="205427" x="2679700" y="5299075"/>
          <p14:tracePt t="205435" x="2663825" y="5299075"/>
          <p14:tracePt t="205443" x="2647950" y="5299075"/>
          <p14:tracePt t="205483" x="2640013" y="5299075"/>
          <p14:tracePt t="205547" x="2632075" y="5305425"/>
          <p14:tracePt t="205555" x="2624138" y="5305425"/>
          <p14:tracePt t="205564" x="2624138" y="5313363"/>
          <p14:tracePt t="205571" x="2624138" y="5337175"/>
          <p14:tracePt t="205580" x="2617788" y="5345113"/>
          <p14:tracePt t="205587" x="2601913" y="5360988"/>
          <p14:tracePt t="205603" x="2601913" y="5368925"/>
          <p14:tracePt t="205619" x="2601913" y="5384800"/>
          <p14:tracePt t="205628" x="2593975" y="5400675"/>
          <p14:tracePt t="205635" x="2593975" y="5416550"/>
          <p14:tracePt t="205643" x="2586038" y="5424488"/>
          <p14:tracePt t="205651" x="2586038" y="5446713"/>
          <p14:tracePt t="205659" x="2578100" y="5454650"/>
          <p14:tracePt t="205667" x="2578100" y="5470525"/>
          <p14:tracePt t="205675" x="2578100" y="5478463"/>
          <p14:tracePt t="205683" x="2578100" y="5494338"/>
          <p14:tracePt t="205691" x="2578100" y="5518150"/>
          <p14:tracePt t="205699" x="2578100" y="5534025"/>
          <p14:tracePt t="205707" x="2586038" y="5534025"/>
          <p14:tracePt t="205715" x="2601913" y="5556250"/>
          <p14:tracePt t="205723" x="2609850" y="5564188"/>
          <p14:tracePt t="205739" x="2617788" y="5580063"/>
          <p14:tracePt t="205747" x="2624138" y="5588000"/>
          <p14:tracePt t="205755" x="2632075" y="5595938"/>
          <p14:tracePt t="205771" x="2640013" y="5603875"/>
          <p14:tracePt t="205780" x="2647950" y="5611813"/>
          <p14:tracePt t="205787" x="2655888" y="5619750"/>
          <p14:tracePt t="205795" x="2663825" y="5627688"/>
          <p14:tracePt t="205803" x="2663825" y="5635625"/>
          <p14:tracePt t="205811" x="2671763" y="5643563"/>
          <p14:tracePt t="205819" x="2687638" y="5651500"/>
          <p14:tracePt t="205828" x="2687638" y="5667375"/>
          <p14:tracePt t="205834" x="2703513" y="5667375"/>
          <p14:tracePt t="205842" x="2711450" y="5681663"/>
          <p14:tracePt t="205867" x="2719388" y="5689600"/>
          <p14:tracePt t="205883" x="2727325" y="5689600"/>
          <p14:tracePt t="205908" x="2743200" y="5697538"/>
          <p14:tracePt t="205915" x="2743200" y="5705475"/>
          <p14:tracePt t="205923" x="2749550" y="5705475"/>
          <p14:tracePt t="205946" x="2757488" y="5705475"/>
          <p14:tracePt t="205948" x="2765425" y="5705475"/>
          <p14:tracePt t="205955" x="2773363" y="5705475"/>
          <p14:tracePt t="205971" x="2781300" y="5705475"/>
          <p14:tracePt t="205979" x="2789238" y="5705475"/>
          <p14:tracePt t="205987" x="2797175" y="5705475"/>
          <p14:tracePt t="205995" x="2805113" y="5713413"/>
          <p14:tracePt t="206003" x="2813050" y="5713413"/>
          <p14:tracePt t="206011" x="2820988" y="5713413"/>
          <p14:tracePt t="206019" x="2836863" y="5721350"/>
          <p14:tracePt t="206026" x="2844800" y="5729288"/>
          <p14:tracePt t="206035" x="2867025" y="5737225"/>
          <p14:tracePt t="206043" x="2874963" y="5737225"/>
          <p14:tracePt t="206051" x="2882900" y="5737225"/>
          <p14:tracePt t="206059" x="2906713" y="5737225"/>
          <p14:tracePt t="206067" x="2930525" y="5737225"/>
          <p14:tracePt t="206075" x="2954338" y="5737225"/>
          <p14:tracePt t="206083" x="2970213" y="5737225"/>
          <p14:tracePt t="206091" x="2986088" y="5737225"/>
          <p14:tracePt t="206099" x="3008313" y="5737225"/>
          <p14:tracePt t="206107" x="3024188" y="5737225"/>
          <p14:tracePt t="206115" x="3048000" y="5737225"/>
          <p14:tracePt t="206123" x="3055938" y="5737225"/>
          <p14:tracePt t="206131" x="3079750" y="5737225"/>
          <p14:tracePt t="206148" x="3095625" y="5737225"/>
          <p14:tracePt t="206163" x="3103563" y="5737225"/>
          <p14:tracePt t="206236" x="3109913" y="5737225"/>
          <p14:tracePt t="206243" x="3117850" y="5737225"/>
          <p14:tracePt t="206251" x="3125788" y="5737225"/>
          <p14:tracePt t="206267" x="3141663" y="5737225"/>
          <p14:tracePt t="206283" x="3149600" y="5737225"/>
          <p14:tracePt t="206364" x="3157538" y="5737225"/>
          <p14:tracePt t="206371" x="3165475" y="5737225"/>
          <p14:tracePt t="206382" x="3173413" y="5737225"/>
          <p14:tracePt t="206524" x="3181350" y="5737225"/>
          <p14:tracePt t="206635" x="3181350" y="5745163"/>
          <p14:tracePt t="206659" x="3173413" y="5761038"/>
          <p14:tracePt t="206764" x="3157538" y="5753100"/>
          <p14:tracePt t="206787" x="3157538" y="5745163"/>
          <p14:tracePt t="206795" x="3157538" y="5737225"/>
          <p14:tracePt t="206811" x="3157538" y="5729288"/>
          <p14:tracePt t="206852" x="3157538" y="5721350"/>
          <p14:tracePt t="206867" x="3157538" y="5713413"/>
          <p14:tracePt t="206891" x="3157538" y="5705475"/>
          <p14:tracePt t="206923" x="3157538" y="5697538"/>
          <p14:tracePt t="206939" x="3141663" y="5681663"/>
          <p14:tracePt t="207012" x="3125788" y="5681663"/>
          <p14:tracePt t="207019" x="3117850" y="5681663"/>
          <p14:tracePt t="207051" x="3117850" y="5689600"/>
          <p14:tracePt t="207147" x="3117850" y="5697538"/>
          <p14:tracePt t="207235" x="3117850" y="5705475"/>
          <p14:tracePt t="207252" x="3117850" y="5713413"/>
          <p14:tracePt t="207258" x="3117850" y="5721350"/>
          <p14:tracePt t="207275" x="3117850" y="5729288"/>
          <p14:tracePt t="207796" x="3117850" y="5737225"/>
          <p14:tracePt t="207803" x="3117850" y="5745163"/>
          <p14:tracePt t="207819" x="3117850" y="5761038"/>
          <p14:tracePt t="207996" x="3117850" y="5776913"/>
          <p14:tracePt t="208019" x="3117850" y="5784850"/>
          <p14:tracePt t="208275" x="3125788" y="5776913"/>
          <p14:tracePt t="208372" x="3133725" y="5776913"/>
          <p14:tracePt t="208387" x="3141663" y="5776913"/>
          <p14:tracePt t="208411" x="3157538" y="5776913"/>
          <p14:tracePt t="208419" x="3165475" y="5768975"/>
          <p14:tracePt t="208427" x="3165475" y="5761038"/>
          <p14:tracePt t="208443" x="3181350" y="5761038"/>
          <p14:tracePt t="208451" x="3189288" y="5761038"/>
          <p14:tracePt t="208459" x="3205163" y="5761038"/>
          <p14:tracePt t="208467" x="3213100" y="5761038"/>
          <p14:tracePt t="208475" x="3228975" y="5761038"/>
          <p14:tracePt t="208483" x="3243263" y="5761038"/>
          <p14:tracePt t="208491" x="3259138" y="5753100"/>
          <p14:tracePt t="208500" x="3267075" y="5753100"/>
          <p14:tracePt t="208507" x="3290888" y="5753100"/>
          <p14:tracePt t="208515" x="3314700" y="5737225"/>
          <p14:tracePt t="208523" x="3330575" y="5737225"/>
          <p14:tracePt t="208531" x="3346450" y="5729288"/>
          <p14:tracePt t="208547" x="3352800" y="5729288"/>
          <p14:tracePt t="208555" x="3360738" y="5721350"/>
          <p14:tracePt t="208627" x="3360738" y="5713413"/>
          <p14:tracePt t="208651" x="3368675" y="5705475"/>
          <p14:tracePt t="208667" x="3376613" y="5697538"/>
          <p14:tracePt t="208683" x="3384550" y="5697538"/>
          <p14:tracePt t="208723" x="3384550" y="5689600"/>
          <p14:tracePt t="208771" x="3384550" y="5681663"/>
          <p14:tracePt t="208805" x="3384550" y="5667375"/>
          <p14:tracePt t="208827" x="3384550" y="5659438"/>
          <p14:tracePt t="208835" x="3384550" y="5643563"/>
          <p14:tracePt t="208843" x="3384550" y="5635625"/>
          <p14:tracePt t="208851" x="3384550" y="5627688"/>
          <p14:tracePt t="208859" x="3384550" y="5611813"/>
          <p14:tracePt t="208867" x="3384550" y="5595938"/>
          <p14:tracePt t="208876" x="3384550" y="5580063"/>
          <p14:tracePt t="208883" x="3384550" y="5556250"/>
          <p14:tracePt t="208891" x="3384550" y="5534025"/>
          <p14:tracePt t="208899" x="3384550" y="5502275"/>
          <p14:tracePt t="208916" x="3384550" y="5454650"/>
          <p14:tracePt t="208922" x="3384550" y="5430838"/>
          <p14:tracePt t="208931" x="3384550" y="5400675"/>
          <p14:tracePt t="208939" x="3384550" y="5376863"/>
          <p14:tracePt t="208947" x="3384550" y="5353050"/>
          <p14:tracePt t="208955" x="3384550" y="5329238"/>
          <p14:tracePt t="208963" x="3400425" y="5299075"/>
          <p14:tracePt t="208971" x="3408363" y="5283200"/>
          <p14:tracePt t="208979" x="3416300" y="5259388"/>
          <p14:tracePt t="208987" x="3432175" y="5235575"/>
          <p14:tracePt t="208995" x="3440113" y="5227638"/>
          <p14:tracePt t="209003" x="3455988" y="5187950"/>
          <p14:tracePt t="209011" x="3463925" y="5180013"/>
          <p14:tracePt t="209019" x="3471863" y="5165725"/>
          <p14:tracePt t="209027" x="3478213" y="5133975"/>
          <p14:tracePt t="209035" x="3494088" y="5118100"/>
          <p14:tracePt t="209042" x="3502025" y="5094288"/>
          <p14:tracePt t="209051" x="3502025" y="5078413"/>
          <p14:tracePt t="209059" x="3502025" y="5070475"/>
          <p14:tracePt t="209067" x="3509963" y="5054600"/>
          <p14:tracePt t="209075" x="3509963" y="5040313"/>
          <p14:tracePt t="209091" x="3509963" y="5024438"/>
          <p14:tracePt t="209123" x="3509963" y="5016500"/>
          <p14:tracePt t="209163" x="3502025" y="5008563"/>
          <p14:tracePt t="209211" x="3494088" y="5008563"/>
          <p14:tracePt t="209219" x="3486150" y="5008563"/>
          <p14:tracePt t="209227" x="3471863" y="5008563"/>
          <p14:tracePt t="209235" x="3440113" y="5016500"/>
          <p14:tracePt t="209243" x="3416300" y="5032375"/>
          <p14:tracePt t="209251" x="3400425" y="5062538"/>
          <p14:tracePt t="209259" x="3368675" y="5094288"/>
          <p14:tracePt t="209267" x="3352800" y="5133975"/>
          <p14:tracePt t="209275" x="3330575" y="5173663"/>
          <p14:tracePt t="209283" x="3314700" y="5203825"/>
          <p14:tracePt t="209291" x="3306763" y="5227638"/>
          <p14:tracePt t="209299" x="3298825" y="5267325"/>
          <p14:tracePt t="209307" x="3298825" y="5299075"/>
          <p14:tracePt t="209323" x="3290888" y="5329238"/>
          <p14:tracePt t="209331" x="3290888" y="5345113"/>
          <p14:tracePt t="209339" x="3290888" y="5353050"/>
          <p14:tracePt t="209347" x="3290888" y="5376863"/>
          <p14:tracePt t="209363" x="3290888" y="5384800"/>
          <p14:tracePt t="209384" x="3290888" y="5400675"/>
          <p14:tracePt t="209386" x="3298825" y="5408613"/>
          <p14:tracePt t="209419" x="3306763" y="5416550"/>
          <p14:tracePt t="209539" x="3306763" y="5430838"/>
          <p14:tracePt t="209555" x="3306763" y="5446713"/>
          <p14:tracePt t="209564" x="3314700" y="5454650"/>
          <p14:tracePt t="209579" x="3314700" y="5462588"/>
          <p14:tracePt t="209595" x="3314700" y="5470525"/>
          <p14:tracePt t="209611" x="3314700" y="5478463"/>
          <p14:tracePt t="209627" x="3314700" y="5486400"/>
          <p14:tracePt t="209651" x="3322638" y="5486400"/>
          <p14:tracePt t="209659" x="3322638" y="5494338"/>
          <p14:tracePt t="209675" x="3322638" y="5502275"/>
          <p14:tracePt t="209947" x="3322638" y="5510213"/>
          <p14:tracePt t="209955" x="3330575" y="5510213"/>
          <p14:tracePt t="209963" x="3338513" y="5502275"/>
          <p14:tracePt t="209971" x="3352800" y="5486400"/>
          <p14:tracePt t="209978" x="3392488" y="5478463"/>
          <p14:tracePt t="209987" x="3416300" y="5454650"/>
          <p14:tracePt t="209994" x="3463925" y="5438775"/>
          <p14:tracePt t="210003" x="3509963" y="5424488"/>
          <p14:tracePt t="210011" x="3533775" y="5416550"/>
          <p14:tracePt t="210019" x="3597275" y="5392738"/>
          <p14:tracePt t="210027" x="3643313" y="5392738"/>
          <p14:tracePt t="210035" x="3683000" y="5384800"/>
          <p14:tracePt t="210043" x="3736975" y="5376863"/>
          <p14:tracePt t="210051" x="3792538" y="5353050"/>
          <p14:tracePt t="210059" x="3816350" y="5353050"/>
          <p14:tracePt t="210067" x="3862388" y="5345113"/>
          <p14:tracePt t="210075" x="3902075" y="5345113"/>
          <p14:tracePt t="210083" x="3949700" y="5337175"/>
          <p14:tracePt t="210091" x="4003675" y="5337175"/>
          <p14:tracePt t="210099" x="4067175" y="5337175"/>
          <p14:tracePt t="210107" x="4121150" y="5337175"/>
          <p14:tracePt t="210115" x="4192588" y="5337175"/>
          <p14:tracePt t="210123" x="4278313" y="5337175"/>
          <p14:tracePt t="210132" x="4332288" y="5360988"/>
          <p14:tracePt t="210139" x="4411663" y="5376863"/>
          <p14:tracePt t="210147" x="4497388" y="5400675"/>
          <p14:tracePt t="210165" x="4646613" y="5446713"/>
          <p14:tracePt t="210171" x="4700588" y="5454650"/>
          <p14:tracePt t="210179" x="4748213" y="5486400"/>
          <p14:tracePt t="210187" x="4795838" y="5510213"/>
          <p14:tracePt t="210195" x="4811713" y="5534025"/>
          <p14:tracePt t="210203" x="4833938" y="5548313"/>
          <p14:tracePt t="210211" x="4849813" y="5564188"/>
          <p14:tracePt t="210219" x="4865688" y="5580063"/>
          <p14:tracePt t="210227" x="4865688" y="5588000"/>
          <p14:tracePt t="210235" x="4873625" y="5603875"/>
          <p14:tracePt t="210243" x="4873625" y="5635625"/>
          <p14:tracePt t="210251" x="4873625" y="5651500"/>
          <p14:tracePt t="210259" x="4873625" y="5667375"/>
          <p14:tracePt t="210267" x="4865688" y="5689600"/>
          <p14:tracePt t="210275" x="4833938" y="5713413"/>
          <p14:tracePt t="210284" x="4818063" y="5729288"/>
          <p14:tracePt t="210291" x="4795838" y="5737225"/>
          <p14:tracePt t="210299" x="4772025" y="5745163"/>
          <p14:tracePt t="210307" x="4700588" y="5761038"/>
          <p14:tracePt t="210316" x="4646613" y="5768975"/>
          <p14:tracePt t="210323" x="4583113" y="5768975"/>
          <p14:tracePt t="210331" x="4513263" y="5768975"/>
          <p14:tracePt t="210339" x="4449763" y="5768975"/>
          <p14:tracePt t="210347" x="4387850" y="5768975"/>
          <p14:tracePt t="210355" x="4318000" y="5768975"/>
          <p14:tracePt t="210363" x="4262438" y="5768975"/>
          <p14:tracePt t="210371" x="4200525" y="5768975"/>
          <p14:tracePt t="210380" x="4144963" y="5768975"/>
          <p14:tracePt t="210387" x="4083050" y="5768975"/>
          <p14:tracePt t="210394" x="4027488" y="5768975"/>
          <p14:tracePt t="210403" x="3987800" y="5768975"/>
          <p14:tracePt t="210411" x="3933825" y="5768975"/>
          <p14:tracePt t="210419" x="3878263" y="5761038"/>
          <p14:tracePt t="210427" x="3816350" y="5753100"/>
          <p14:tracePt t="210435" x="3776663" y="5745163"/>
          <p14:tracePt t="210443" x="3736975" y="5729288"/>
          <p14:tracePt t="210451" x="3714750" y="5721350"/>
          <p14:tracePt t="210459" x="3706813" y="5721350"/>
          <p14:tracePt t="210467" x="3683000" y="5713413"/>
          <p14:tracePt t="210491" x="3675063" y="5697538"/>
          <p14:tracePt t="210507" x="3667125" y="5689600"/>
          <p14:tracePt t="210516" x="3667125" y="5681663"/>
          <p14:tracePt t="210523" x="3667125" y="5673725"/>
          <p14:tracePt t="210531" x="3651250" y="5651500"/>
          <p14:tracePt t="210539" x="3651250" y="5643563"/>
          <p14:tracePt t="210547" x="3651250" y="5627688"/>
          <p14:tracePt t="210555" x="3651250" y="5619750"/>
          <p14:tracePt t="210563" x="3651250" y="5595938"/>
          <p14:tracePt t="210579" x="3651250" y="5588000"/>
          <p14:tracePt t="210587" x="3659188" y="5564188"/>
          <p14:tracePt t="210595" x="3675063" y="5548313"/>
          <p14:tracePt t="210603" x="3690938" y="5541963"/>
          <p14:tracePt t="210611" x="3714750" y="5526088"/>
          <p14:tracePt t="210619" x="3714750" y="5518150"/>
          <p14:tracePt t="210627" x="3736975" y="5510213"/>
          <p14:tracePt t="210635" x="3744913" y="5502275"/>
          <p14:tracePt t="210723" x="3744913" y="5494338"/>
          <p14:tracePt t="210732" x="3744913" y="5478463"/>
          <p14:tracePt t="210747" x="3744913" y="5462588"/>
          <p14:tracePt t="210755" x="3736975" y="5454650"/>
          <p14:tracePt t="210763" x="3714750" y="5446713"/>
          <p14:tracePt t="210771" x="3683000" y="5438775"/>
          <p14:tracePt t="210779" x="3667125" y="5430838"/>
          <p14:tracePt t="210787" x="3627438" y="5424488"/>
          <p14:tracePt t="210794" x="3597275" y="5416550"/>
          <p14:tracePt t="210803" x="3565525" y="5408613"/>
          <p14:tracePt t="210811" x="3541713" y="5408613"/>
          <p14:tracePt t="210819" x="3517900" y="5408613"/>
          <p14:tracePt t="210827" x="3502025" y="5400675"/>
          <p14:tracePt t="210835" x="3494088" y="5400675"/>
          <p14:tracePt t="210868" x="3478213" y="5400675"/>
          <p14:tracePt t="210875" x="3471863" y="5424488"/>
          <p14:tracePt t="210883" x="3455988" y="5462588"/>
          <p14:tracePt t="210900" x="3432175" y="5548313"/>
          <p14:tracePt t="210907" x="3424238" y="5595938"/>
          <p14:tracePt t="210915" x="3416300" y="5627688"/>
          <p14:tracePt t="210923" x="3416300" y="5659438"/>
          <p14:tracePt t="210931" x="3416300" y="5673725"/>
          <p14:tracePt t="210939" x="3440113" y="5705475"/>
          <p14:tracePt t="210946" x="3455988" y="5705475"/>
          <p14:tracePt t="210955" x="3486150" y="5713413"/>
          <p14:tracePt t="210963" x="3541713" y="5713413"/>
          <p14:tracePt t="210971" x="3581400" y="5713413"/>
          <p14:tracePt t="210978" x="3643313" y="5713413"/>
          <p14:tracePt t="210987" x="3714750" y="5697538"/>
          <p14:tracePt t="210995" x="3800475" y="5643563"/>
          <p14:tracePt t="211003" x="3854450" y="5603875"/>
          <p14:tracePt t="211011" x="3894138" y="5556250"/>
          <p14:tracePt t="211019" x="3933825" y="5478463"/>
          <p14:tracePt t="211027" x="3941763" y="5408613"/>
          <p14:tracePt t="211035" x="3941763" y="5313363"/>
          <p14:tracePt t="211043" x="3941763" y="5243513"/>
          <p14:tracePt t="211051" x="3870325" y="5118100"/>
          <p14:tracePt t="211059" x="3824288" y="5032375"/>
          <p14:tracePt t="211067" x="3714750" y="4906963"/>
          <p14:tracePt t="211075" x="3581400" y="4773613"/>
          <p14:tracePt t="211083" x="3440113" y="4632325"/>
          <p14:tracePt t="211091" x="3282950" y="4498975"/>
          <p14:tracePt t="211099" x="3205163" y="4413250"/>
          <p14:tracePt t="211107" x="3109913" y="4333875"/>
          <p14:tracePt t="211115" x="2954338" y="4264025"/>
          <p14:tracePt t="211123" x="2890838" y="4208463"/>
          <p14:tracePt t="211131" x="2781300" y="4162425"/>
          <p14:tracePt t="211139" x="2687638" y="4130675"/>
          <p14:tracePt t="211147" x="2617788" y="4090988"/>
          <p14:tracePt t="211155" x="2554288" y="4059238"/>
          <p14:tracePt t="211163" x="2476500" y="4021138"/>
          <p14:tracePt t="211171" x="2420938" y="4005263"/>
          <p14:tracePt t="211179" x="2381250" y="3989388"/>
          <p14:tracePt t="211187" x="2351088" y="3973513"/>
          <p14:tracePt t="211195" x="2319338" y="3949700"/>
          <p14:tracePt t="211203" x="2295525" y="3941763"/>
          <p14:tracePt t="211210" x="2287588" y="3919538"/>
          <p14:tracePt t="211219" x="2279650" y="3919538"/>
          <p14:tracePt t="211227" x="2279650" y="3911600"/>
          <p14:tracePt t="211235" x="2263775" y="3895725"/>
          <p14:tracePt t="211243" x="2255838" y="3871913"/>
          <p14:tracePt t="211251" x="2233613" y="3856038"/>
          <p14:tracePt t="211259" x="2233613" y="3840163"/>
          <p14:tracePt t="211267" x="2225675" y="3816350"/>
          <p14:tracePt t="211275" x="2217738" y="3808413"/>
          <p14:tracePt t="211283" x="2201863" y="3786188"/>
          <p14:tracePt t="211291" x="2201863" y="3770313"/>
          <p14:tracePt t="211300" x="2193925" y="3754438"/>
          <p14:tracePt t="211307" x="2185988" y="3730625"/>
          <p14:tracePt t="211315" x="2178050" y="3714750"/>
          <p14:tracePt t="211323" x="2170113" y="3698875"/>
          <p14:tracePt t="211330" x="2170113" y="3690938"/>
          <p14:tracePt t="211347" x="2170113" y="3676650"/>
          <p14:tracePt t="211355" x="2162175" y="3668713"/>
          <p14:tracePt t="211362" x="2154238" y="3668713"/>
          <p14:tracePt t="211380" x="2154238" y="3660775"/>
          <p14:tracePt t="211467" x="2154238" y="3690938"/>
          <p14:tracePt t="211475" x="2154238" y="3722688"/>
          <p14:tracePt t="211483" x="2162175" y="3778250"/>
          <p14:tracePt t="211491" x="2193925" y="3840163"/>
          <p14:tracePt t="211499" x="2233613" y="3887788"/>
          <p14:tracePt t="211507" x="2279650" y="3933825"/>
          <p14:tracePt t="211514" x="2319338" y="3973513"/>
          <p14:tracePt t="211523" x="2359025" y="4013200"/>
          <p14:tracePt t="211530" x="2397125" y="4067175"/>
          <p14:tracePt t="211539" x="2444750" y="4122738"/>
          <p14:tracePt t="211547" x="2476500" y="4170363"/>
          <p14:tracePt t="211555" x="2492375" y="4216400"/>
          <p14:tracePt t="211563" x="2514600" y="4271963"/>
          <p14:tracePt t="211571" x="2530475" y="4318000"/>
          <p14:tracePt t="211579" x="2530475" y="4349750"/>
          <p14:tracePt t="211587" x="2546350" y="4405313"/>
          <p14:tracePt t="211595" x="2554288" y="4451350"/>
          <p14:tracePt t="211603" x="2562225" y="4522788"/>
          <p14:tracePt t="211610" x="2593975" y="4600575"/>
          <p14:tracePt t="211619" x="2609850" y="4656138"/>
          <p14:tracePt t="211627" x="2640013" y="4741863"/>
          <p14:tracePt t="211636" x="2671763" y="4797425"/>
          <p14:tracePt t="211643" x="2703513" y="4859338"/>
          <p14:tracePt t="211652" x="2749550" y="4929188"/>
          <p14:tracePt t="211659" x="2813050" y="4992688"/>
          <p14:tracePt t="211666" x="2860675" y="5040313"/>
          <p14:tracePt t="211675" x="2898775" y="5070475"/>
          <p14:tracePt t="211683" x="2954338" y="5110163"/>
          <p14:tracePt t="211691" x="3000375" y="5149850"/>
          <p14:tracePt t="211699" x="3048000" y="5180013"/>
          <p14:tracePt t="211707" x="3109913" y="5227638"/>
          <p14:tracePt t="211714" x="3165475" y="5251450"/>
          <p14:tracePt t="211723" x="3197225" y="5283200"/>
          <p14:tracePt t="211731" x="3259138" y="5329238"/>
          <p14:tracePt t="211739" x="3338513" y="5384800"/>
          <p14:tracePt t="211747" x="3384550" y="5424488"/>
          <p14:tracePt t="211755" x="3440113" y="5478463"/>
          <p14:tracePt t="211763" x="3478213" y="5518150"/>
          <p14:tracePt t="211771" x="3517900" y="5556250"/>
          <p14:tracePt t="211779" x="3549650" y="5588000"/>
          <p14:tracePt t="211787" x="3581400" y="5611813"/>
          <p14:tracePt t="211795" x="3581400" y="5619750"/>
          <p14:tracePt t="211803" x="3589338" y="5619750"/>
          <p14:tracePt t="211886" x="3597275" y="5619750"/>
          <p14:tracePt t="211891" x="3611563" y="5619750"/>
          <p14:tracePt t="211907" x="3619500" y="5619750"/>
          <p14:tracePt t="211915" x="3627438" y="5619750"/>
          <p14:tracePt t="211923" x="3635375" y="5619750"/>
          <p14:tracePt t="211939" x="3643313" y="5619750"/>
          <p14:tracePt t="211947" x="3651250" y="5619750"/>
          <p14:tracePt t="212020" x="3659188" y="5619750"/>
          <p14:tracePt t="212027" x="3675063" y="5619750"/>
          <p14:tracePt t="212036" x="3690938" y="5627688"/>
          <p14:tracePt t="212043" x="3721100" y="5651500"/>
          <p14:tracePt t="212051" x="3736975" y="5659438"/>
          <p14:tracePt t="212059" x="3768725" y="5673725"/>
          <p14:tracePt t="212068" x="3784600" y="5681663"/>
          <p14:tracePt t="212075" x="3792538" y="5689600"/>
          <p14:tracePt t="212083" x="3824288" y="5705475"/>
          <p14:tracePt t="212091" x="3846513" y="5713413"/>
          <p14:tracePt t="212099" x="3854450" y="5721350"/>
          <p14:tracePt t="212107" x="3878263" y="5721350"/>
          <p14:tracePt t="212115" x="3917950" y="5737225"/>
          <p14:tracePt t="212123" x="3933825" y="5737225"/>
          <p14:tracePt t="212131" x="3963988" y="5737225"/>
          <p14:tracePt t="212139" x="3979863" y="5737225"/>
          <p14:tracePt t="212147" x="4011613" y="5737225"/>
          <p14:tracePt t="212155" x="4043363" y="5737225"/>
          <p14:tracePt t="212163" x="4083050" y="5737225"/>
          <p14:tracePt t="212171" x="4129088" y="5737225"/>
          <p14:tracePt t="212179" x="4168775" y="5737225"/>
          <p14:tracePt t="212187" x="4200525" y="5737225"/>
          <p14:tracePt t="212195" x="4238625" y="5737225"/>
          <p14:tracePt t="212203" x="4278313" y="5737225"/>
          <p14:tracePt t="212218" x="4302125" y="5737225"/>
          <p14:tracePt t="212219" x="4310063" y="5737225"/>
          <p14:tracePt t="212227" x="4340225" y="5737225"/>
          <p14:tracePt t="212235" x="4356100" y="5737225"/>
          <p14:tracePt t="212243" x="4371975" y="5737225"/>
          <p14:tracePt t="212252" x="4395788" y="5737225"/>
          <p14:tracePt t="212259" x="4419600" y="5737225"/>
          <p14:tracePt t="212275" x="4435475" y="5745163"/>
          <p14:tracePt t="212283" x="4449763" y="5745163"/>
          <p14:tracePt t="212291" x="4465638" y="5753100"/>
          <p14:tracePt t="212299" x="4481513" y="5768975"/>
          <p14:tracePt t="212323" x="4489450" y="5768975"/>
          <p14:tracePt t="212331" x="4505325" y="5768975"/>
          <p14:tracePt t="212347" x="4513263" y="5768975"/>
          <p14:tracePt t="212355" x="4521200" y="5768975"/>
          <p14:tracePt t="212371" x="4537075" y="5768975"/>
          <p14:tracePt t="212379" x="4545013" y="5761038"/>
          <p14:tracePt t="212387" x="4552950" y="5761038"/>
          <p14:tracePt t="212403" x="4560888" y="5745163"/>
          <p14:tracePt t="212411" x="4575175" y="5745163"/>
          <p14:tracePt t="212427" x="4598988" y="5745163"/>
          <p14:tracePt t="212435" x="4622800" y="5745163"/>
          <p14:tracePt t="212443" x="4646613" y="5737225"/>
          <p14:tracePt t="212451" x="4678363" y="5729288"/>
          <p14:tracePt t="212459" x="4700588" y="5721350"/>
          <p14:tracePt t="212468" x="4716463" y="5713413"/>
          <p14:tracePt t="212475" x="4740275" y="5697538"/>
          <p14:tracePt t="212483" x="4756150" y="5697538"/>
          <p14:tracePt t="212491" x="4787900" y="5673725"/>
          <p14:tracePt t="212499" x="4826000" y="5667375"/>
          <p14:tracePt t="212507" x="4873625" y="5651500"/>
          <p14:tracePt t="212515" x="4897438" y="5651500"/>
          <p14:tracePt t="212523" x="4929188" y="5643563"/>
          <p14:tracePt t="212530" x="4951413" y="5635625"/>
          <p14:tracePt t="212539" x="4975225" y="5635625"/>
          <p14:tracePt t="212547" x="4999038" y="5611813"/>
          <p14:tracePt t="212555" x="5014913" y="5611813"/>
          <p14:tracePt t="212571" x="5030788" y="5603875"/>
          <p14:tracePt t="212587" x="5038725" y="5603875"/>
          <p14:tracePt t="212603" x="5038725" y="5595938"/>
          <p14:tracePt t="212619" x="5038725" y="5588000"/>
          <p14:tracePt t="212627" x="5038725" y="5572125"/>
          <p14:tracePt t="212635" x="5038725" y="5564188"/>
          <p14:tracePt t="212643" x="5038725" y="5548313"/>
          <p14:tracePt t="212651" x="5038725" y="5534025"/>
          <p14:tracePt t="212659" x="5030788" y="5502275"/>
          <p14:tracePt t="212668" x="5022850" y="5486400"/>
          <p14:tracePt t="212675" x="5014913" y="5470525"/>
          <p14:tracePt t="212683" x="4991100" y="5430838"/>
          <p14:tracePt t="212691" x="4967288" y="5408613"/>
          <p14:tracePt t="212698" x="4937125" y="5376863"/>
          <p14:tracePt t="212707" x="4881563" y="5337175"/>
          <p14:tracePt t="212715" x="4826000" y="5291138"/>
          <p14:tracePt t="212723" x="4772025" y="5275263"/>
          <p14:tracePt t="212730" x="4686300" y="5243513"/>
          <p14:tracePt t="212739" x="4598988" y="5211763"/>
          <p14:tracePt t="212746" x="4513263" y="5187950"/>
          <p14:tracePt t="212755" x="4419600" y="5173663"/>
          <p14:tracePt t="212762" x="4325938" y="5165725"/>
          <p14:tracePt t="212771" x="4230688" y="5149850"/>
          <p14:tracePt t="212778" x="4129088" y="5133975"/>
          <p14:tracePt t="212787" x="4067175" y="5118100"/>
          <p14:tracePt t="212795" x="3971925" y="5078413"/>
          <p14:tracePt t="212804" x="3878263" y="5062538"/>
          <p14:tracePt t="212811" x="3784600" y="5032375"/>
          <p14:tracePt t="212820" x="3721100" y="4992688"/>
          <p14:tracePt t="212826" x="3611563" y="4937125"/>
          <p14:tracePt t="212835" x="3509963" y="4899025"/>
          <p14:tracePt t="212843" x="3448050" y="4843463"/>
          <p14:tracePt t="212851" x="3368675" y="4765675"/>
          <p14:tracePt t="212859" x="3235325" y="4678363"/>
          <p14:tracePt t="212867" x="3149600" y="4648200"/>
          <p14:tracePt t="212875" x="3048000" y="4592638"/>
          <p14:tracePt t="212885" x="2954338" y="4552950"/>
          <p14:tracePt t="212891" x="2820988" y="4483100"/>
          <p14:tracePt t="212899" x="2735263" y="4451350"/>
          <p14:tracePt t="212907" x="2647950" y="4413250"/>
          <p14:tracePt t="212915" x="2578100" y="4365625"/>
          <p14:tracePt t="212923" x="2562225" y="4357688"/>
          <p14:tracePt t="212931" x="2514600" y="4333875"/>
          <p14:tracePt t="212939" x="2468563" y="4325938"/>
          <p14:tracePt t="212947" x="2436813" y="4325938"/>
          <p14:tracePt t="212955" x="2428875" y="4325938"/>
          <p14:tracePt t="212963" x="2405063" y="4325938"/>
          <p14:tracePt t="212971" x="2389188" y="4325938"/>
          <p14:tracePt t="212978" x="2381250" y="4325938"/>
          <p14:tracePt t="212987" x="2374900" y="4325938"/>
          <p14:tracePt t="212994" x="2359025" y="4333875"/>
          <p14:tracePt t="213003" x="2335213" y="4349750"/>
          <p14:tracePt t="213011" x="2311400" y="4373563"/>
          <p14:tracePt t="213019" x="2271713" y="4405313"/>
          <p14:tracePt t="213027" x="2241550" y="4443413"/>
          <p14:tracePt t="213034" x="2201863" y="4514850"/>
          <p14:tracePt t="213043" x="2154238" y="4568825"/>
          <p14:tracePt t="213052" x="2116138" y="4632325"/>
          <p14:tracePt t="213059" x="2068513" y="4686300"/>
          <p14:tracePt t="213068" x="2012950" y="4757738"/>
          <p14:tracePt t="213075" x="1974850" y="4819650"/>
          <p14:tracePt t="213083" x="1919288" y="4899025"/>
          <p14:tracePt t="213091" x="1881188" y="4968875"/>
          <p14:tracePt t="213099" x="1817688" y="5048250"/>
          <p14:tracePt t="213107" x="1778000" y="5126038"/>
          <p14:tracePt t="213115" x="1716088" y="5203825"/>
          <p14:tracePt t="213123" x="1668463" y="5275263"/>
          <p14:tracePt t="213131" x="1638300" y="5337175"/>
          <p14:tracePt t="213139" x="1622425" y="5400675"/>
          <p14:tracePt t="213147" x="1598613" y="5446713"/>
          <p14:tracePt t="213155" x="1590675" y="5470525"/>
          <p14:tracePt t="213163" x="1582738" y="5478463"/>
          <p14:tracePt t="213171" x="1574800" y="5494338"/>
          <p14:tracePt t="213268" x="1566863" y="5494338"/>
          <p14:tracePt t="213275" x="1550988" y="5478463"/>
          <p14:tracePt t="213282" x="1543050" y="5438775"/>
          <p14:tracePt t="213291" x="1489075" y="5384800"/>
          <p14:tracePt t="213300" x="1441450" y="5329238"/>
          <p14:tracePt t="213307" x="1401763" y="5291138"/>
          <p14:tracePt t="213315" x="1347788" y="5235575"/>
          <p14:tracePt t="213323" x="1308100" y="5195888"/>
          <p14:tracePt t="213331" x="1262063" y="5157788"/>
          <p14:tracePt t="213339" x="1222375" y="5133975"/>
          <p14:tracePt t="213347" x="1174750" y="5102225"/>
          <p14:tracePt t="213355" x="1136650" y="5070475"/>
          <p14:tracePt t="213363" x="1104900" y="5054600"/>
          <p14:tracePt t="213371" x="1081088" y="5040313"/>
          <p14:tracePt t="213381" x="1057275" y="5024438"/>
          <p14:tracePt t="213387" x="1041400" y="5008563"/>
          <p14:tracePt t="213394" x="1003300" y="4968875"/>
          <p14:tracePt t="213403" x="987425" y="4960938"/>
          <p14:tracePt t="213411" x="947738" y="4929188"/>
          <p14:tracePt t="213419" x="923925" y="4899025"/>
          <p14:tracePt t="213427" x="885825" y="4875213"/>
          <p14:tracePt t="213435" x="846138" y="4851400"/>
          <p14:tracePt t="213443" x="806450" y="4819650"/>
          <p14:tracePt t="213451" x="784225" y="4797425"/>
          <p14:tracePt t="213459" x="768350" y="4789488"/>
          <p14:tracePt t="213467" x="760413" y="4781550"/>
          <p14:tracePt t="213475" x="744538" y="4773613"/>
          <p14:tracePt t="213564" x="736600" y="4773613"/>
          <p14:tracePt t="213571" x="736600" y="4789488"/>
          <p14:tracePt t="213579" x="736600" y="4827588"/>
          <p14:tracePt t="213587" x="736600" y="4867275"/>
          <p14:tracePt t="213595" x="728663" y="4922838"/>
          <p14:tracePt t="213603" x="712788" y="4984750"/>
          <p14:tracePt t="213611" x="712788" y="5054600"/>
          <p14:tracePt t="213620" x="712788" y="5133975"/>
          <p14:tracePt t="213627" x="712788" y="5219700"/>
          <p14:tracePt t="213635" x="728663" y="5275263"/>
          <p14:tracePt t="213643" x="760413" y="5345113"/>
          <p14:tracePt t="213651" x="768350" y="5400675"/>
          <p14:tracePt t="213659" x="798513" y="5470525"/>
          <p14:tracePt t="213667" x="806450" y="5510213"/>
          <p14:tracePt t="213675" x="830263" y="5556250"/>
          <p14:tracePt t="213683" x="854075" y="5603875"/>
          <p14:tracePt t="213691" x="869950" y="5627688"/>
          <p14:tracePt t="213699" x="885825" y="5667375"/>
          <p14:tracePt t="213707" x="893763" y="5681663"/>
          <p14:tracePt t="213715" x="909638" y="5713413"/>
          <p14:tracePt t="213731" x="915988" y="5737225"/>
          <p14:tracePt t="213739" x="931863" y="5745163"/>
          <p14:tracePt t="213747" x="931863" y="5753100"/>
          <p14:tracePt t="213755" x="939800" y="5753100"/>
          <p14:tracePt t="213763" x="939800" y="5761038"/>
          <p14:tracePt t="213771" x="947738" y="5761038"/>
          <p14:tracePt t="213778" x="987425" y="5792788"/>
          <p14:tracePt t="213787" x="995363" y="5799138"/>
          <p14:tracePt t="213794" x="1011238" y="5807075"/>
          <p14:tracePt t="213804" x="1027113" y="5815013"/>
          <p14:tracePt t="213811" x="1049338" y="5830888"/>
          <p14:tracePt t="213820" x="1073150" y="5838825"/>
          <p14:tracePt t="213827" x="1112838" y="5846763"/>
          <p14:tracePt t="213839" x="1182688" y="5870575"/>
          <p14:tracePt t="213843" x="1238250" y="5878513"/>
          <p14:tracePt t="213850" x="1308100" y="5894388"/>
          <p14:tracePt t="213859" x="1379538" y="5918200"/>
          <p14:tracePt t="213866" x="1473200" y="5940425"/>
          <p14:tracePt t="213875" x="1535113" y="5964238"/>
          <p14:tracePt t="213883" x="1606550" y="5988050"/>
          <p14:tracePt t="213891" x="1668463" y="6011863"/>
          <p14:tracePt t="213899" x="1739900" y="6043613"/>
          <p14:tracePt t="213907" x="1793875" y="6057900"/>
          <p14:tracePt t="213915" x="1841500" y="6097588"/>
          <p14:tracePt t="213923" x="1873250" y="6129338"/>
          <p14:tracePt t="213931" x="1903413" y="6161088"/>
          <p14:tracePt t="213939" x="1919288" y="6169025"/>
          <p14:tracePt t="213947" x="1927225" y="6183313"/>
          <p14:tracePt t="213955" x="1943100" y="6207125"/>
          <p14:tracePt t="213963" x="1943100" y="6223000"/>
          <p14:tracePt t="213971" x="1958975" y="6238875"/>
          <p14:tracePt t="213995" x="1958975" y="6246813"/>
          <p14:tracePt t="214003" x="1982788" y="6286500"/>
          <p14:tracePt t="214011" x="2006600" y="6308725"/>
          <p14:tracePt t="214019" x="2044700" y="6356350"/>
          <p14:tracePt t="214027" x="2068513" y="6388100"/>
          <p14:tracePt t="214035" x="2100263" y="6434138"/>
          <p14:tracePt t="214043" x="2138363" y="6497638"/>
          <p14:tracePt t="214051" x="2170113" y="6559550"/>
          <p14:tracePt t="214059" x="2185988" y="6623050"/>
          <p14:tracePt t="214067" x="2217738" y="6677025"/>
          <p14:tracePt t="214075" x="2225675" y="6764338"/>
          <p14:tracePt t="214083" x="2225675" y="6834188"/>
          <p14:tracePt t="214323" x="2978150" y="6756400"/>
          <p14:tracePt t="214331" x="3024188" y="6708775"/>
          <p14:tracePt t="214339" x="3055938" y="6662738"/>
          <p14:tracePt t="214347" x="3071813" y="6623050"/>
          <p14:tracePt t="214355" x="3087688" y="6583363"/>
          <p14:tracePt t="214363" x="3103563" y="6551613"/>
          <p14:tracePt t="214371" x="3103563" y="6521450"/>
          <p14:tracePt t="214381" x="3103563" y="6497638"/>
          <p14:tracePt t="214386" x="3087688" y="6457950"/>
          <p14:tracePt t="214395" x="3071813" y="6419850"/>
          <p14:tracePt t="214403" x="3055938" y="6388100"/>
          <p14:tracePt t="214411" x="3040063" y="6364288"/>
          <p14:tracePt t="214420" x="3016250" y="6324600"/>
          <p14:tracePt t="214427" x="2992438" y="6286500"/>
          <p14:tracePt t="214435" x="2962275" y="6230938"/>
          <p14:tracePt t="214443" x="2946400" y="6183313"/>
          <p14:tracePt t="214451" x="2922588" y="6137275"/>
          <p14:tracePt t="214459" x="2914650" y="6097588"/>
          <p14:tracePt t="214467" x="2906713" y="6057900"/>
          <p14:tracePt t="214475" x="2890838" y="6027738"/>
          <p14:tracePt t="214483" x="2882900" y="5988050"/>
          <p14:tracePt t="214491" x="2882900" y="5980113"/>
          <p14:tracePt t="214499" x="2882900" y="5956300"/>
          <p14:tracePt t="214515" x="2882900" y="5932488"/>
          <p14:tracePt t="214523" x="2898775" y="5924550"/>
          <p14:tracePt t="214531" x="2898775" y="5918200"/>
          <p14:tracePt t="214539" x="2922588" y="5894388"/>
          <p14:tracePt t="214547" x="2946400" y="5894388"/>
          <p14:tracePt t="214556" x="2986088" y="5878513"/>
          <p14:tracePt t="214563" x="3000375" y="5870575"/>
          <p14:tracePt t="214571" x="3016250" y="5870575"/>
          <p14:tracePt t="214579" x="3032125" y="5862638"/>
          <p14:tracePt t="214691" x="3040063" y="5862638"/>
          <p14:tracePt t="214707" x="3008313" y="5838825"/>
          <p14:tracePt t="214715" x="2954338" y="5822950"/>
          <p14:tracePt t="214723" x="2874963" y="5799138"/>
          <p14:tracePt t="214731" x="2805113" y="5784850"/>
          <p14:tracePt t="214739" x="2735263" y="5753100"/>
          <p14:tracePt t="214747" x="2663825" y="5729288"/>
          <p14:tracePt t="214755" x="2578100" y="5697538"/>
          <p14:tracePt t="214763" x="2498725" y="5673725"/>
          <p14:tracePt t="214771" x="2428875" y="5659438"/>
          <p14:tracePt t="214779" x="2343150" y="5635625"/>
          <p14:tracePt t="214787" x="2255838" y="5619750"/>
          <p14:tracePt t="214795" x="2178050" y="5595938"/>
          <p14:tracePt t="214803" x="2138363" y="5588000"/>
          <p14:tracePt t="214811" x="2100263" y="5588000"/>
          <p14:tracePt t="214819" x="2092325" y="5588000"/>
          <p14:tracePt t="214827" x="2076450" y="5588000"/>
          <p14:tracePt t="214834" x="2068513" y="5588000"/>
          <p14:tracePt t="214908" x="2068513" y="5580063"/>
          <p14:tracePt t="214932" x="2068513" y="5572125"/>
          <p14:tracePt t="214940" x="2068513" y="5564188"/>
          <p14:tracePt t="214947" x="2068513" y="5556250"/>
          <p14:tracePt t="214955" x="2068513" y="5541963"/>
          <p14:tracePt t="214963" x="2068513" y="5526088"/>
          <p14:tracePt t="214979" x="2068513" y="5502275"/>
          <p14:tracePt t="214987" x="2068513" y="5486400"/>
          <p14:tracePt t="214995" x="2068513" y="5462588"/>
          <p14:tracePt t="215003" x="2068513" y="5446713"/>
          <p14:tracePt t="215011" x="2068513" y="5430838"/>
          <p14:tracePt t="215018" x="2068513" y="5416550"/>
          <p14:tracePt t="215027" x="2060575" y="5408613"/>
          <p14:tracePt t="215035" x="2052638" y="5400675"/>
          <p14:tracePt t="215051" x="2036763" y="5376863"/>
          <p14:tracePt t="215068" x="2028825" y="5368925"/>
          <p14:tracePt t="215075" x="2012950" y="5353050"/>
          <p14:tracePt t="215091" x="1998663" y="5345113"/>
          <p14:tracePt t="215099" x="1998663" y="5337175"/>
          <p14:tracePt t="215107" x="1974850" y="5329238"/>
          <p14:tracePt t="215115" x="1966913" y="5321300"/>
          <p14:tracePt t="215123" x="1958975" y="5321300"/>
          <p14:tracePt t="215173" x="1951038" y="5313363"/>
          <p14:tracePt t="215187" x="1935163" y="5305425"/>
          <p14:tracePt t="215748" x="1943100" y="5299075"/>
          <p14:tracePt t="215755" x="1966913" y="5299075"/>
          <p14:tracePt t="215763" x="1990725" y="5299075"/>
          <p14:tracePt t="215771" x="2020888" y="5299075"/>
          <p14:tracePt t="215779" x="2068513" y="5305425"/>
          <p14:tracePt t="215788" x="2124075" y="5305425"/>
          <p14:tracePt t="215795" x="2185988" y="5313363"/>
          <p14:tracePt t="215803" x="2255838" y="5321300"/>
          <p14:tracePt t="215811" x="2335213" y="5321300"/>
          <p14:tracePt t="215819" x="2428875" y="5321300"/>
          <p14:tracePt t="215827" x="2522538" y="5321300"/>
          <p14:tracePt t="215835" x="2624138" y="5321300"/>
          <p14:tracePt t="215843" x="2727325" y="5321300"/>
          <p14:tracePt t="215851" x="2836863" y="5321300"/>
          <p14:tracePt t="215859" x="2954338" y="5321300"/>
          <p14:tracePt t="215867" x="3055938" y="5321300"/>
          <p14:tracePt t="215875" x="3157538" y="5321300"/>
          <p14:tracePt t="215883" x="3251200" y="5321300"/>
          <p14:tracePt t="215891" x="3330575" y="5321300"/>
          <p14:tracePt t="215905" x="3400425" y="5321300"/>
          <p14:tracePt t="215908" x="3463925" y="5321300"/>
          <p14:tracePt t="215915" x="3494088" y="5321300"/>
          <p14:tracePt t="215924" x="3525838" y="5321300"/>
          <p14:tracePt t="215931" x="3557588" y="5321300"/>
          <p14:tracePt t="215939" x="3581400" y="5321300"/>
          <p14:tracePt t="215947" x="3589338" y="5321300"/>
          <p14:tracePt t="215955" x="3611563" y="5321300"/>
          <p14:tracePt t="215963" x="3651250" y="5321300"/>
          <p14:tracePt t="215971" x="3683000" y="5321300"/>
          <p14:tracePt t="215979" x="3736975" y="5321300"/>
          <p14:tracePt t="215987" x="3792538" y="5321300"/>
          <p14:tracePt t="215995" x="3854450" y="5321300"/>
          <p14:tracePt t="216003" x="3917950" y="5321300"/>
          <p14:tracePt t="216011" x="3987800" y="5321300"/>
          <p14:tracePt t="216019" x="4075113" y="5321300"/>
          <p14:tracePt t="216027" x="4144963" y="5321300"/>
          <p14:tracePt t="216035" x="4230688" y="5321300"/>
          <p14:tracePt t="216043" x="4278313" y="5321300"/>
          <p14:tracePt t="216051" x="4348163" y="5305425"/>
          <p14:tracePt t="216059" x="4379913" y="5299075"/>
          <p14:tracePt t="216067" x="4411663" y="5291138"/>
          <p14:tracePt t="216075" x="4435475" y="5283200"/>
          <p14:tracePt t="216083" x="4443413" y="5283200"/>
          <p14:tracePt t="216099" x="4449763" y="5283200"/>
          <p14:tracePt t="216155" x="4457700" y="5275263"/>
          <p14:tracePt t="216163" x="4465638" y="5275263"/>
          <p14:tracePt t="216171" x="4489450" y="5275263"/>
          <p14:tracePt t="216179" x="4513263" y="5275263"/>
          <p14:tracePt t="216187" x="4545013" y="5275263"/>
          <p14:tracePt t="216195" x="4583113" y="5275263"/>
          <p14:tracePt t="216203" x="4622800" y="5275263"/>
          <p14:tracePt t="216211" x="4678363" y="5275263"/>
          <p14:tracePt t="216219" x="4756150" y="5275263"/>
          <p14:tracePt t="216227" x="4849813" y="5275263"/>
          <p14:tracePt t="216234" x="4959350" y="5275263"/>
          <p14:tracePt t="216243" x="5068888" y="5275263"/>
          <p14:tracePt t="216252" x="5194300" y="5275263"/>
          <p14:tracePt t="216259" x="5327650" y="5275263"/>
          <p14:tracePt t="216267" x="5540375" y="5275263"/>
          <p14:tracePt t="216275" x="5735638" y="5275263"/>
          <p14:tracePt t="216283" x="5900738" y="5275263"/>
          <p14:tracePt t="216291" x="6135688" y="5275263"/>
          <p14:tracePt t="216299" x="6291263" y="5275263"/>
          <p14:tracePt t="216307" x="6488113" y="5267325"/>
          <p14:tracePt t="216315" x="6659563" y="5251450"/>
          <p14:tracePt t="216323" x="6769100" y="5219700"/>
          <p14:tracePt t="216331" x="6888163" y="5203825"/>
          <p14:tracePt t="216339" x="6989763" y="5195888"/>
          <p14:tracePt t="216347" x="7083425" y="5180013"/>
          <p14:tracePt t="216355" x="7169150" y="5173663"/>
          <p14:tracePt t="216363" x="7240588" y="5173663"/>
          <p14:tracePt t="216371" x="7310438" y="5165725"/>
          <p14:tracePt t="216379" x="7350125" y="5157788"/>
          <p14:tracePt t="216387" x="7366000" y="5149850"/>
          <p14:tracePt t="216395" x="7380288" y="5149850"/>
          <p14:tracePt t="216532" x="7366000" y="5149850"/>
          <p14:tracePt t="216540" x="7326313" y="5157788"/>
          <p14:tracePt t="216547" x="7270750" y="5195888"/>
          <p14:tracePt t="216555" x="7185025" y="5243513"/>
          <p14:tracePt t="216563" x="7083425" y="5299075"/>
          <p14:tracePt t="216571" x="6934200" y="5392738"/>
          <p14:tracePt t="216579" x="6784975" y="5510213"/>
          <p14:tracePt t="216587" x="6597650" y="5619750"/>
          <p14:tracePt t="216595" x="6346825" y="5761038"/>
          <p14:tracePt t="216603" x="6119813" y="5878513"/>
          <p14:tracePt t="216611" x="5938838" y="5964238"/>
          <p14:tracePt t="216619" x="5797550" y="6027738"/>
          <p14:tracePt t="216627" x="5695950" y="6073775"/>
          <p14:tracePt t="216635" x="5626100" y="6097588"/>
          <p14:tracePt t="216643" x="5578475" y="6113463"/>
          <p14:tracePt t="216651" x="5570538" y="6113463"/>
          <p14:tracePt t="216659" x="5562600" y="6113463"/>
          <p14:tracePt t="216692" x="5554663" y="6113463"/>
          <p14:tracePt t="216699" x="5554663" y="6105525"/>
          <p14:tracePt t="216707" x="5554663" y="6089650"/>
          <p14:tracePt t="216715" x="5554663" y="6065838"/>
          <p14:tracePt t="216723" x="5554663" y="6049963"/>
          <p14:tracePt t="216731" x="5554663" y="6027738"/>
          <p14:tracePt t="216739" x="5554663" y="6011863"/>
          <p14:tracePt t="216747" x="5554663" y="5980113"/>
          <p14:tracePt t="216757" x="5554663" y="5948363"/>
          <p14:tracePt t="216763" x="5554663" y="5918200"/>
          <p14:tracePt t="216771" x="5554663" y="5878513"/>
          <p14:tracePt t="216779" x="5540375" y="5830888"/>
          <p14:tracePt t="216787" x="5516563" y="5799138"/>
          <p14:tracePt t="216795" x="5508625" y="5753100"/>
          <p14:tracePt t="216803" x="5492750" y="5721350"/>
          <p14:tracePt t="216811" x="5492750" y="5689600"/>
          <p14:tracePt t="216819" x="5484813" y="5651500"/>
          <p14:tracePt t="216827" x="5484813" y="5619750"/>
          <p14:tracePt t="216834" x="5484813" y="5603875"/>
          <p14:tracePt t="216843" x="5484813" y="5580063"/>
          <p14:tracePt t="216850" x="5500688" y="5564188"/>
          <p14:tracePt t="216859" x="5500688" y="5541963"/>
          <p14:tracePt t="216866" x="5516563" y="5518150"/>
          <p14:tracePt t="216885" x="5516563" y="5510213"/>
          <p14:tracePt t="216899" x="5516563" y="5502275"/>
          <p14:tracePt t="216907" x="5524500" y="5494338"/>
          <p14:tracePt t="216971" x="5524500" y="5486400"/>
          <p14:tracePt t="216995" x="5524500" y="5478463"/>
          <p14:tracePt t="217003" x="5524500" y="5470525"/>
          <p14:tracePt t="217035" x="5524500" y="5462588"/>
          <p14:tracePt t="217043" x="5524500" y="5454650"/>
          <p14:tracePt t="217059" x="5524500" y="5446713"/>
          <p14:tracePt t="217067" x="5524500" y="5438775"/>
          <p14:tracePt t="217075" x="5532438" y="5430838"/>
          <p14:tracePt t="217123" x="5532438" y="5424488"/>
          <p14:tracePt t="217155" x="5540375" y="5416550"/>
          <p14:tracePt t="217171" x="5540375" y="5408613"/>
          <p14:tracePt t="217187" x="5546725" y="5408613"/>
          <p14:tracePt t="217259" x="5562600" y="5408613"/>
          <p14:tracePt t="217266" x="5570538" y="5408613"/>
          <p14:tracePt t="217331" x="5586413" y="5408613"/>
          <p14:tracePt t="217387" x="5594350" y="5408613"/>
          <p14:tracePt t="217411" x="5602288" y="5408613"/>
          <p14:tracePt t="217427" x="5602288" y="5400675"/>
          <p14:tracePt t="217435" x="5602288" y="5392738"/>
          <p14:tracePt t="217443" x="5602288" y="5384800"/>
          <p14:tracePt t="217451" x="5610225" y="5368925"/>
          <p14:tracePt t="217467" x="5610225" y="5360988"/>
          <p14:tracePt t="217483" x="5610225" y="5353050"/>
          <p14:tracePt t="217492" x="5618163" y="5353050"/>
          <p14:tracePt t="217619" x="5618163" y="5337175"/>
          <p14:tracePt t="217628" x="5618163" y="5329238"/>
          <p14:tracePt t="217643" x="5618163" y="5321300"/>
          <p14:tracePt t="217659" x="5618163" y="5305425"/>
          <p14:tracePt t="217796" x="5618163" y="5321300"/>
          <p14:tracePt t="217803" x="5618163" y="5337175"/>
          <p14:tracePt t="217811" x="5618163" y="5360988"/>
          <p14:tracePt t="217819" x="5618163" y="5368925"/>
          <p14:tracePt t="217827" x="5618163" y="5384800"/>
          <p14:tracePt t="217835" x="5618163" y="5392738"/>
          <p14:tracePt t="217843" x="5618163" y="5408613"/>
          <p14:tracePt t="217851" x="5618163" y="5416550"/>
          <p14:tracePt t="217859" x="5618163" y="5424488"/>
          <p14:tracePt t="217867" x="5618163" y="5430838"/>
          <p14:tracePt t="218204" x="5618163" y="5424488"/>
          <p14:tracePt t="218211" x="5618163" y="5416550"/>
          <p14:tracePt t="218219" x="5618163" y="5408613"/>
          <p14:tracePt t="218227" x="5618163" y="5400675"/>
          <p14:tracePt t="218235" x="5618163" y="5392738"/>
          <p14:tracePt t="218251" x="5618163" y="5384800"/>
          <p14:tracePt t="218259" x="5618163" y="5368925"/>
          <p14:tracePt t="218309" x="5610225" y="5360988"/>
          <p14:tracePt t="218339" x="5610225" y="5353050"/>
          <p14:tracePt t="218940" x="5610225" y="5345113"/>
          <p14:tracePt t="218955" x="5602288" y="5337175"/>
          <p14:tracePt t="219036" x="5602288" y="5329238"/>
          <p14:tracePt t="219043" x="5602288" y="5321300"/>
          <p14:tracePt t="219051" x="5594350" y="5313363"/>
          <p14:tracePt t="219092" x="5578475" y="5299075"/>
          <p14:tracePt t="219107" x="5570538" y="5283200"/>
          <p14:tracePt t="219124" x="5562600" y="5283200"/>
          <p14:tracePt t="219155" x="5562600" y="5275263"/>
          <p14:tracePt t="219172" x="5554663" y="5267325"/>
          <p14:tracePt t="219195" x="5546725" y="5259388"/>
          <p14:tracePt t="219203" x="5540375" y="5251450"/>
          <p14:tracePt t="219211" x="5532438" y="5243513"/>
          <p14:tracePt t="219219" x="5516563" y="5227638"/>
          <p14:tracePt t="219227" x="5508625" y="5211763"/>
          <p14:tracePt t="219235" x="5500688" y="5195888"/>
          <p14:tracePt t="219243" x="5492750" y="5173663"/>
          <p14:tracePt t="219251" x="5468938" y="5133975"/>
          <p14:tracePt t="219259" x="5445125" y="5102225"/>
          <p14:tracePt t="219267" x="5445125" y="5078413"/>
          <p14:tracePt t="219276" x="5437188" y="5054600"/>
          <p14:tracePt t="219283" x="5422900" y="5024438"/>
          <p14:tracePt t="219291" x="5414963" y="5000625"/>
          <p14:tracePt t="219299" x="5414963" y="4984750"/>
          <p14:tracePt t="219307" x="5407025" y="4960938"/>
          <p14:tracePt t="219315" x="5407025" y="4945063"/>
          <p14:tracePt t="219323" x="5407025" y="4937125"/>
          <p14:tracePt t="219331" x="5407025" y="4922838"/>
          <p14:tracePt t="219339" x="5407025" y="4914900"/>
          <p14:tracePt t="219347" x="5407025" y="4906963"/>
          <p14:tracePt t="219355" x="5407025" y="4899025"/>
          <p14:tracePt t="219363" x="5407025" y="4891088"/>
          <p14:tracePt t="219387" x="5407025" y="4883150"/>
          <p14:tracePt t="219395" x="5407025" y="4875213"/>
          <p14:tracePt t="219411" x="5407025" y="4867275"/>
          <p14:tracePt t="219532" x="5407025" y="4859338"/>
          <p14:tracePt t="219691" x="5407025" y="4851400"/>
          <p14:tracePt t="219779" x="5414963" y="4851400"/>
          <p14:tracePt t="219787" x="5414963" y="4859338"/>
          <p14:tracePt t="219804" x="5414963" y="4867275"/>
          <p14:tracePt t="219819" x="5414963" y="4883150"/>
          <p14:tracePt t="219835" x="5414963" y="4891088"/>
          <p14:tracePt t="219915" x="5414963" y="4899025"/>
          <p14:tracePt t="219923" x="5414963" y="4906963"/>
          <p14:tracePt t="219931" x="5422900" y="4914900"/>
          <p14:tracePt t="219963" x="5422900" y="4929188"/>
          <p14:tracePt t="220235" x="5429250" y="4937125"/>
          <p14:tracePt t="220244" x="5437188" y="4937125"/>
          <p14:tracePt t="220251" x="5437188" y="4945063"/>
          <p14:tracePt t="220267" x="5437188" y="4953000"/>
          <p14:tracePt t="220275" x="5437188" y="4960938"/>
          <p14:tracePt t="220292" x="5445125" y="4976813"/>
          <p14:tracePt t="220604" x="5453063" y="4984750"/>
          <p14:tracePt t="220629" x="5468938" y="4976813"/>
          <p14:tracePt t="220651" x="5468938" y="4968875"/>
          <p14:tracePt t="220659" x="5468938" y="4960938"/>
          <p14:tracePt t="220667" x="5468938" y="4953000"/>
          <p14:tracePt t="220675" x="5476875" y="4953000"/>
          <p14:tracePt t="220683" x="5476875" y="4945063"/>
          <p14:tracePt t="220691" x="5476875" y="4937125"/>
          <p14:tracePt t="220707" x="5476875" y="4929188"/>
          <p14:tracePt t="220819" x="5476875" y="4922838"/>
          <p14:tracePt t="220827" x="5476875" y="4906963"/>
          <p14:tracePt t="220835" x="5461000" y="4875213"/>
          <p14:tracePt t="220842" x="5445125" y="4859338"/>
          <p14:tracePt t="220851" x="5399088" y="4811713"/>
          <p14:tracePt t="220859" x="5343525" y="4765675"/>
          <p14:tracePt t="220867" x="5281613" y="4710113"/>
          <p14:tracePt t="220876" x="5186363" y="4640263"/>
          <p14:tracePt t="220882" x="5108575" y="4568825"/>
          <p14:tracePt t="220891" x="5006975" y="4483100"/>
          <p14:tracePt t="220899" x="4849813" y="4365625"/>
          <p14:tracePt t="220907" x="4764088" y="4302125"/>
          <p14:tracePt t="220915" x="4654550" y="4224338"/>
          <p14:tracePt t="220926" x="4513263" y="4146550"/>
          <p14:tracePt t="220931" x="4427538" y="4114800"/>
          <p14:tracePt t="220939" x="4340225" y="4075113"/>
          <p14:tracePt t="220947" x="4318000" y="4029075"/>
          <p14:tracePt t="220955" x="4254500" y="3997325"/>
          <p14:tracePt t="220963" x="4214813" y="3957638"/>
          <p14:tracePt t="220970" x="4176713" y="3927475"/>
          <p14:tracePt t="220979" x="4129088" y="3887788"/>
          <p14:tracePt t="220987" x="4075113" y="3871913"/>
          <p14:tracePt t="220995" x="4011613" y="3832225"/>
          <p14:tracePt t="221003" x="3925888" y="3808413"/>
          <p14:tracePt t="221012" x="3846513" y="3794125"/>
          <p14:tracePt t="221019" x="3744913" y="3754438"/>
          <p14:tracePt t="221028" x="3659188" y="3730625"/>
          <p14:tracePt t="221035" x="3627438" y="3722688"/>
          <p14:tracePt t="221043" x="3565525" y="3706813"/>
          <p14:tracePt t="221051" x="3517900" y="3690938"/>
          <p14:tracePt t="221059" x="3486150" y="3683000"/>
          <p14:tracePt t="221067" x="3448050" y="3668713"/>
          <p14:tracePt t="221075" x="3424238" y="3668713"/>
          <p14:tracePt t="221083" x="3408363" y="3652838"/>
          <p14:tracePt t="221091" x="3392488" y="3644900"/>
          <p14:tracePt t="221099" x="3376613" y="3629025"/>
          <p14:tracePt t="221107" x="3360738" y="3621088"/>
          <p14:tracePt t="221115" x="3352800" y="3613150"/>
          <p14:tracePt t="221122" x="3346450" y="3605213"/>
          <p14:tracePt t="221131" x="3322638" y="3581400"/>
          <p14:tracePt t="221139" x="3290888" y="3565525"/>
          <p14:tracePt t="221147" x="3282950" y="3557588"/>
          <p14:tracePt t="221154" x="3259138" y="3543300"/>
          <p14:tracePt t="221163" x="3228975" y="3527425"/>
          <p14:tracePt t="221171" x="3197225" y="3503613"/>
          <p14:tracePt t="221179" x="3173413" y="3495675"/>
          <p14:tracePt t="221186" x="3149600" y="3495675"/>
          <p14:tracePt t="221195" x="3133725" y="3487738"/>
          <p14:tracePt t="221203" x="3103563" y="3463925"/>
          <p14:tracePt t="221211" x="3079750" y="3455988"/>
          <p14:tracePt t="221219" x="3055938" y="3455988"/>
          <p14:tracePt t="221227" x="3024188" y="3432175"/>
          <p14:tracePt t="221235" x="3016250" y="3432175"/>
          <p14:tracePt t="221243" x="3000375" y="3417888"/>
          <p14:tracePt t="221251" x="2978150" y="3402013"/>
          <p14:tracePt t="221259" x="2946400" y="3378200"/>
          <p14:tracePt t="221267" x="2914650" y="3354388"/>
          <p14:tracePt t="221275" x="2898775" y="3346450"/>
          <p14:tracePt t="221283" x="2882900" y="3330575"/>
          <p14:tracePt t="221291" x="2860675" y="3322638"/>
          <p14:tracePt t="221299" x="2836863" y="3314700"/>
          <p14:tracePt t="221307" x="2828925" y="3306763"/>
          <p14:tracePt t="221316" x="2813050" y="3300413"/>
          <p14:tracePt t="221323" x="2805113" y="3300413"/>
          <p14:tracePt t="221331" x="2797175" y="3300413"/>
          <p14:tracePt t="221347" x="2781300" y="3284538"/>
          <p14:tracePt t="221363" x="2765425" y="3284538"/>
          <p14:tracePt t="221371" x="2765425" y="3276600"/>
          <p14:tracePt t="221380" x="2735263" y="3244850"/>
          <p14:tracePt t="221387" x="2695575" y="3205163"/>
          <p14:tracePt t="221395" x="2647950" y="3159125"/>
          <p14:tracePt t="221403" x="2593975" y="3111500"/>
          <p14:tracePt t="221412" x="2586038" y="3087688"/>
          <p14:tracePt t="221419" x="2570163" y="3063875"/>
          <p14:tracePt t="221427" x="2554288" y="3049588"/>
          <p14:tracePt t="221435" x="2538413" y="3033713"/>
          <p14:tracePt t="221443" x="2530475" y="3017838"/>
          <p14:tracePt t="221451" x="2522538" y="3009900"/>
          <p14:tracePt t="221459" x="2498725" y="2994025"/>
          <p14:tracePt t="221467" x="2492375" y="2978150"/>
          <p14:tracePt t="221475" x="2476500" y="2962275"/>
          <p14:tracePt t="221483" x="2468563" y="2954338"/>
          <p14:tracePt t="221491" x="2460625" y="2946400"/>
          <p14:tracePt t="221499" x="2444750" y="2924175"/>
          <p14:tracePt t="221515" x="2436813" y="2900363"/>
          <p14:tracePt t="221523" x="2428875" y="2884488"/>
          <p14:tracePt t="221531" x="2413000" y="2868613"/>
          <p14:tracePt t="221539" x="2405063" y="2860675"/>
          <p14:tracePt t="221547" x="2389188" y="2844800"/>
          <p14:tracePt t="221555" x="2381250" y="2828925"/>
          <p14:tracePt t="221563" x="2374900" y="2820988"/>
          <p14:tracePt t="221570" x="2359025" y="2813050"/>
          <p14:tracePt t="221579" x="2351088" y="2805113"/>
          <p14:tracePt t="221587" x="2351088" y="2798763"/>
          <p14:tracePt t="221595" x="2343150" y="2782888"/>
          <p14:tracePt t="221611" x="2335213" y="2774950"/>
          <p14:tracePt t="221619" x="2335213" y="2767013"/>
          <p14:tracePt t="221700" x="2327275" y="2759075"/>
          <p14:tracePt t="221715" x="2327275" y="2751138"/>
          <p14:tracePt t="221723" x="2319338" y="2743200"/>
          <p14:tracePt t="221739" x="2303463" y="2735263"/>
          <p14:tracePt t="221747" x="2295525" y="2735263"/>
          <p14:tracePt t="221755" x="2279650" y="2727325"/>
          <p14:tracePt t="221763" x="2255838" y="2727325"/>
          <p14:tracePt t="221771" x="2241550" y="2727325"/>
          <p14:tracePt t="221779" x="2201863" y="2711450"/>
          <p14:tracePt t="221787" x="2178050" y="2711450"/>
          <p14:tracePt t="221795" x="2138363" y="2711450"/>
          <p14:tracePt t="221803" x="2108200" y="2711450"/>
          <p14:tracePt t="221811" x="2076450" y="2711450"/>
          <p14:tracePt t="221819" x="2052638" y="2711450"/>
          <p14:tracePt t="221827" x="2028825" y="2711450"/>
          <p14:tracePt t="221835" x="1998663" y="2711450"/>
          <p14:tracePt t="221844" x="1974850" y="2711450"/>
          <p14:tracePt t="221851" x="1951038" y="2711450"/>
          <p14:tracePt t="221859" x="1927225" y="2711450"/>
          <p14:tracePt t="221867" x="1911350" y="2711450"/>
          <p14:tracePt t="221875" x="1895475" y="2711450"/>
          <p14:tracePt t="221883" x="1873250" y="2711450"/>
          <p14:tracePt t="221894" x="1865313" y="2711450"/>
          <p14:tracePt t="221899" x="1841500" y="2711450"/>
          <p14:tracePt t="221907" x="1833563" y="2711450"/>
          <p14:tracePt t="221915" x="1809750" y="2711450"/>
          <p14:tracePt t="221923" x="1778000" y="2711450"/>
          <p14:tracePt t="221931" x="1747838" y="2711450"/>
          <p14:tracePt t="221939" x="1716088" y="2711450"/>
          <p14:tracePt t="221947" x="1668463" y="2711450"/>
          <p14:tracePt t="221955" x="1630363" y="2711450"/>
          <p14:tracePt t="221963" x="1582738" y="2711450"/>
          <p14:tracePt t="221971" x="1543050" y="2719388"/>
          <p14:tracePt t="221979" x="1512888" y="2719388"/>
          <p14:tracePt t="221987" x="1473200" y="2727325"/>
          <p14:tracePt t="221996" x="1441450" y="2727325"/>
          <p14:tracePt t="222003" x="1425575" y="2735263"/>
          <p14:tracePt t="222011" x="1409700" y="2735263"/>
          <p14:tracePt t="222019" x="1387475" y="2743200"/>
          <p14:tracePt t="222027" x="1371600" y="2751138"/>
          <p14:tracePt t="222044" x="1355725" y="2751138"/>
          <p14:tracePt t="222051" x="1347788" y="2751138"/>
          <p14:tracePt t="222059" x="1323975" y="2751138"/>
          <p14:tracePt t="222075" x="1308100" y="2751138"/>
          <p14:tracePt t="222083" x="1292225" y="2751138"/>
          <p14:tracePt t="222091" x="1277938" y="2751138"/>
          <p14:tracePt t="222099" x="1262063" y="2759075"/>
          <p14:tracePt t="222107" x="1238250" y="2767013"/>
          <p14:tracePt t="222115" x="1230313" y="2767013"/>
          <p14:tracePt t="222122" x="1222375" y="2767013"/>
          <p14:tracePt t="222131" x="1198563" y="2767013"/>
          <p14:tracePt t="222139" x="1190625" y="2767013"/>
          <p14:tracePt t="222147" x="1174750" y="2774950"/>
          <p14:tracePt t="222171" x="1158875" y="2774950"/>
          <p14:tracePt t="222187" x="1144588" y="2782888"/>
          <p14:tracePt t="222195" x="1136650" y="2782888"/>
          <p14:tracePt t="222203" x="1120775" y="2782888"/>
          <p14:tracePt t="222211" x="1112838" y="2782888"/>
          <p14:tracePt t="222219" x="1104900" y="2782888"/>
          <p14:tracePt t="222227" x="1081088" y="2798763"/>
          <p14:tracePt t="222235" x="1073150" y="2805113"/>
          <p14:tracePt t="222243" x="1057275" y="2805113"/>
          <p14:tracePt t="222251" x="1049338" y="2805113"/>
          <p14:tracePt t="222259" x="1049338" y="2813050"/>
          <p14:tracePt t="222267" x="1035050" y="2820988"/>
          <p14:tracePt t="222283" x="1035050" y="2828925"/>
          <p14:tracePt t="222291" x="1027113" y="2828925"/>
          <p14:tracePt t="222307" x="1027113" y="2836863"/>
          <p14:tracePt t="222315" x="1027113" y="2844800"/>
          <p14:tracePt t="222323" x="1027113" y="2860675"/>
          <p14:tracePt t="222331" x="1027113" y="2876550"/>
          <p14:tracePt t="222339" x="1027113" y="2892425"/>
          <p14:tracePt t="222348" x="1027113" y="2908300"/>
          <p14:tracePt t="222355" x="1027113" y="2924175"/>
          <p14:tracePt t="222363" x="1027113" y="2930525"/>
          <p14:tracePt t="222371" x="1027113" y="2946400"/>
          <p14:tracePt t="222382" x="1027113" y="2970213"/>
          <p14:tracePt t="222386" x="1035050" y="2986088"/>
          <p14:tracePt t="222403" x="1041400" y="2994025"/>
          <p14:tracePt t="222411" x="1041400" y="3001963"/>
          <p14:tracePt t="222419" x="1057275" y="3009900"/>
          <p14:tracePt t="222435" x="1081088" y="3017838"/>
          <p14:tracePt t="222443" x="1096963" y="3017838"/>
          <p14:tracePt t="222451" x="1120775" y="3017838"/>
          <p14:tracePt t="222459" x="1174750" y="3033713"/>
          <p14:tracePt t="222467" x="1230313" y="3041650"/>
          <p14:tracePt t="222475" x="1292225" y="3041650"/>
          <p14:tracePt t="222483" x="1387475" y="3041650"/>
          <p14:tracePt t="222491" x="1489075" y="3041650"/>
          <p14:tracePt t="222499" x="1622425" y="3041650"/>
          <p14:tracePt t="222507" x="1770063" y="3041650"/>
          <p14:tracePt t="222515" x="1943100" y="3041650"/>
          <p14:tracePt t="222523" x="2068513" y="3041650"/>
          <p14:tracePt t="222531" x="2217738" y="3041650"/>
          <p14:tracePt t="222539" x="2389188" y="3041650"/>
          <p14:tracePt t="222547" x="2609850" y="3041650"/>
          <p14:tracePt t="222555" x="2820988" y="3041650"/>
          <p14:tracePt t="222563" x="3008313" y="3041650"/>
          <p14:tracePt t="222571" x="3275013" y="3025775"/>
          <p14:tracePt t="222579" x="3517900" y="3001963"/>
          <p14:tracePt t="222587" x="3870325" y="2954338"/>
          <p14:tracePt t="222595" x="4184650" y="2954338"/>
          <p14:tracePt t="222603" x="4591050" y="2938463"/>
          <p14:tracePt t="222611" x="5060950" y="2938463"/>
          <p14:tracePt t="222619" x="5484813" y="2938463"/>
          <p14:tracePt t="222628" x="5892800" y="2892425"/>
          <p14:tracePt t="222635" x="6237288" y="2868613"/>
          <p14:tracePt t="222643" x="6565900" y="2820988"/>
          <p14:tracePt t="222651" x="6832600" y="2798763"/>
          <p14:tracePt t="222659" x="7005638" y="2798763"/>
          <p14:tracePt t="222667" x="7161213" y="2782888"/>
          <p14:tracePt t="222675" x="7254875" y="2782888"/>
          <p14:tracePt t="222683" x="7318375" y="2782888"/>
          <p14:tracePt t="222691" x="7358063" y="2782888"/>
          <p14:tracePt t="222699" x="7373938" y="2782888"/>
          <p14:tracePt t="222707" x="7388225" y="2782888"/>
          <p14:tracePt t="222739" x="7396163" y="2782888"/>
          <p14:tracePt t="222765" x="7412038" y="2790825"/>
          <p14:tracePt t="222771" x="7412038" y="2798763"/>
          <p14:tracePt t="222851" x="7427913" y="2798763"/>
          <p14:tracePt t="222867" x="7435850" y="2798763"/>
          <p14:tracePt t="222875" x="7451725" y="2798763"/>
          <p14:tracePt t="222883" x="7483475" y="2798763"/>
          <p14:tracePt t="222891" x="7521575" y="2798763"/>
          <p14:tracePt t="222899" x="7569200" y="2798763"/>
          <p14:tracePt t="222907" x="7631113" y="2798763"/>
          <p14:tracePt t="222915" x="7718425" y="2798763"/>
          <p14:tracePt t="222923" x="7804150" y="2798763"/>
          <p14:tracePt t="222931" x="7881938" y="2798763"/>
          <p14:tracePt t="222939" x="7969250" y="2798763"/>
          <p14:tracePt t="222947" x="8047038" y="2798763"/>
          <p14:tracePt t="222955" x="8124825" y="2798763"/>
          <p14:tracePt t="222963" x="8180388" y="2798763"/>
          <p14:tracePt t="222970" x="8228013" y="2798763"/>
          <p14:tracePt t="222978" x="8281988" y="2798763"/>
          <p14:tracePt t="222987" x="8313738" y="2798763"/>
          <p14:tracePt t="222994" x="8329613" y="2798763"/>
          <p14:tracePt t="223013" x="8367713" y="2798763"/>
          <p14:tracePt t="223019" x="8383588" y="2798763"/>
          <p14:tracePt t="223027" x="8399463" y="2798763"/>
          <p14:tracePt t="223035" x="8407400" y="2798763"/>
          <p14:tracePt t="223043" x="8431213" y="2798763"/>
          <p14:tracePt t="223051" x="8462963" y="2798763"/>
          <p14:tracePt t="223059" x="8485188" y="2798763"/>
          <p14:tracePt t="223067" x="8516938" y="2798763"/>
          <p14:tracePt t="223075" x="8540750" y="2798763"/>
          <p14:tracePt t="223083" x="8588375" y="2798763"/>
          <p14:tracePt t="223091" x="8626475" y="2798763"/>
          <p14:tracePt t="223099" x="8658225" y="2798763"/>
          <p14:tracePt t="223107" x="8705850" y="2798763"/>
          <p14:tracePt t="223115" x="8728075" y="2798763"/>
          <p14:tracePt t="223123" x="8751888" y="2798763"/>
          <p14:tracePt t="223131" x="8759825" y="2790825"/>
          <p14:tracePt t="223139" x="8767763" y="2782888"/>
          <p14:tracePt t="223164" x="8775700" y="2782888"/>
          <p14:tracePt t="223195" x="8783638" y="2782888"/>
          <p14:tracePt t="223203" x="8791575" y="2774950"/>
          <p14:tracePt t="223219" x="8791575" y="2767013"/>
          <p14:tracePt t="223235" x="8799513" y="2767013"/>
          <p14:tracePt t="223243" x="8807450" y="2767013"/>
          <p14:tracePt t="223251" x="8823325" y="2767013"/>
          <p14:tracePt t="223459" x="8831263" y="2767013"/>
          <p14:tracePt t="241531" x="8839200" y="2711450"/>
          <p14:tracePt t="241539" x="8869363" y="2649538"/>
          <p14:tracePt t="241547" x="8901113" y="2578100"/>
          <p14:tracePt t="241555" x="8924925" y="2524125"/>
          <p14:tracePt t="241563" x="8986838" y="2422525"/>
          <p14:tracePt t="241571" x="9042400" y="2343150"/>
          <p14:tracePt t="241579" x="9088438" y="2289175"/>
          <p14:tracePt t="241587" x="9120188" y="2241550"/>
          <p14:tracePt t="241595" x="9151938" y="2209800"/>
          <p14:tracePt t="241603" x="9159875" y="2201863"/>
          <p14:tracePt t="241619" x="9175750" y="2201863"/>
          <p14:tracePt t="241747" x="9183688" y="2201863"/>
          <p14:tracePt t="241755" x="9191625" y="2217738"/>
          <p14:tracePt t="241763" x="9191625" y="2257425"/>
          <p14:tracePt t="241771" x="9159875" y="2311400"/>
          <p14:tracePt t="241779" x="9088438" y="2351088"/>
          <p14:tracePt t="241788" x="9042400" y="2382838"/>
          <p14:tracePt t="241795" x="8994775" y="2422525"/>
          <p14:tracePt t="241803" x="8948738" y="2452688"/>
          <p14:tracePt t="241811" x="8901113" y="2492375"/>
          <p14:tracePt t="241819" x="8861425" y="2524125"/>
          <p14:tracePt t="241827" x="8823325" y="2555875"/>
          <p14:tracePt t="241835" x="8775700" y="2586038"/>
          <p14:tracePt t="241843" x="8728075" y="2601913"/>
          <p14:tracePt t="241851" x="8658225" y="2625725"/>
          <p14:tracePt t="241859" x="8564563" y="2649538"/>
          <p14:tracePt t="241867" x="8470900" y="2657475"/>
          <p14:tracePt t="241875" x="8359775" y="2681288"/>
          <p14:tracePt t="241883" x="8234363" y="2681288"/>
          <p14:tracePt t="241891" x="8102600" y="2681288"/>
          <p14:tracePt t="241899" x="7977188" y="2681288"/>
          <p14:tracePt t="241907" x="7859713" y="2681288"/>
          <p14:tracePt t="241915" x="7764463" y="2681288"/>
          <p14:tracePt t="241923" x="7670800" y="2665413"/>
          <p14:tracePt t="241930" x="7569200" y="2633663"/>
          <p14:tracePt t="241939" x="7467600" y="2593975"/>
          <p14:tracePt t="241947" x="7380288" y="2555875"/>
          <p14:tracePt t="241955" x="7294563" y="2492375"/>
          <p14:tracePt t="241964" x="7208838" y="2436813"/>
          <p14:tracePt t="241971" x="7123113" y="2398713"/>
          <p14:tracePt t="241979" x="7011988" y="2319338"/>
          <p14:tracePt t="241987" x="6934200" y="2265363"/>
          <p14:tracePt t="241995" x="6880225" y="2217738"/>
          <p14:tracePt t="242003" x="6808788" y="2163763"/>
          <p14:tracePt t="242011" x="6754813" y="2108200"/>
          <p14:tracePt t="242019" x="6707188" y="2068513"/>
          <p14:tracePt t="242027" x="6637338" y="2014538"/>
          <p14:tracePt t="242035" x="6581775" y="1974850"/>
          <p14:tracePt t="242042" x="6519863" y="1935163"/>
          <p14:tracePt t="242051" x="6464300" y="1881188"/>
          <p14:tracePt t="242059" x="6400800" y="1841500"/>
          <p14:tracePt t="242067" x="6346825" y="1803400"/>
          <p14:tracePt t="242075" x="6299200" y="1771650"/>
          <p14:tracePt t="242083" x="6253163" y="1731963"/>
          <p14:tracePt t="242091" x="6213475" y="1692275"/>
          <p14:tracePt t="242100" x="6197600" y="1677988"/>
          <p14:tracePt t="242107" x="6165850" y="1654175"/>
          <p14:tracePt t="242115" x="6135688" y="1630363"/>
          <p14:tracePt t="242123" x="6111875" y="1622425"/>
          <p14:tracePt t="242131" x="6064250" y="1606550"/>
          <p14:tracePt t="242139" x="6026150" y="1582738"/>
          <p14:tracePt t="242147" x="5978525" y="1552575"/>
          <p14:tracePt t="242155" x="5954713" y="1536700"/>
          <p14:tracePt t="242164" x="5922963" y="1504950"/>
          <p14:tracePt t="242171" x="5884863" y="1481138"/>
          <p14:tracePt t="242179" x="5853113" y="1449388"/>
          <p14:tracePt t="242187" x="5829300" y="1433513"/>
          <p14:tracePt t="242194" x="5805488" y="1427163"/>
          <p14:tracePt t="242214" x="5775325" y="1395413"/>
          <p14:tracePt t="242219" x="5759450" y="1371600"/>
          <p14:tracePt t="242227" x="5743575" y="1363663"/>
          <p14:tracePt t="242235" x="5727700" y="1347788"/>
          <p14:tracePt t="242243" x="5711825" y="1316038"/>
          <p14:tracePt t="242259" x="5695950" y="1293813"/>
          <p14:tracePt t="242267" x="5688013" y="1277938"/>
          <p14:tracePt t="242275" x="5672138" y="1262063"/>
          <p14:tracePt t="242283" x="5665788" y="1238250"/>
          <p14:tracePt t="242291" x="5649913" y="1214438"/>
          <p14:tracePt t="242300" x="5641975" y="1190625"/>
          <p14:tracePt t="242307" x="5626100" y="1152525"/>
          <p14:tracePt t="242315" x="5618163" y="1136650"/>
          <p14:tracePt t="242323" x="5618163" y="1104900"/>
          <p14:tracePt t="242331" x="5610225" y="1089025"/>
          <p14:tracePt t="242339" x="5610225" y="1081088"/>
          <p14:tracePt t="242348" x="5610225" y="1058863"/>
          <p14:tracePt t="242355" x="5610225" y="1042988"/>
          <p14:tracePt t="242363" x="5610225" y="1027113"/>
          <p14:tracePt t="242379" x="5610225" y="1019175"/>
          <p14:tracePt t="242387" x="5610225" y="1011238"/>
          <p14:tracePt t="242395" x="5610225" y="1003300"/>
          <p14:tracePt t="242411" x="5618163" y="987425"/>
          <p14:tracePt t="242419" x="5634038" y="979488"/>
          <p14:tracePt t="242427" x="5649913" y="971550"/>
          <p14:tracePt t="242435" x="5657850" y="963613"/>
          <p14:tracePt t="242443" x="5672138" y="947738"/>
          <p14:tracePt t="242451" x="5711825" y="939800"/>
          <p14:tracePt t="242458" x="5719763" y="933450"/>
          <p14:tracePt t="242467" x="5743575" y="925513"/>
          <p14:tracePt t="242475" x="5751513" y="925513"/>
          <p14:tracePt t="242483" x="5767388" y="917575"/>
          <p14:tracePt t="242500" x="5775325" y="909638"/>
          <p14:tracePt t="242507" x="5797550" y="909638"/>
          <p14:tracePt t="242515" x="5805488" y="909638"/>
          <p14:tracePt t="242523" x="5813425" y="909638"/>
          <p14:tracePt t="242531" x="5829300" y="893763"/>
          <p14:tracePt t="242539" x="5837238" y="893763"/>
          <p14:tracePt t="242548" x="5845175" y="885825"/>
          <p14:tracePt t="242555" x="5861050" y="869950"/>
          <p14:tracePt t="242563" x="5868988" y="862013"/>
          <p14:tracePt t="242571" x="5884863" y="854075"/>
          <p14:tracePt t="242579" x="5900738" y="846138"/>
          <p14:tracePt t="242587" x="5908675" y="830263"/>
          <p14:tracePt t="242595" x="5930900" y="822325"/>
          <p14:tracePt t="242603" x="5930900" y="814388"/>
          <p14:tracePt t="242611" x="5930900" y="800100"/>
          <p14:tracePt t="242619" x="5938838" y="792163"/>
          <p14:tracePt t="242627" x="5946775" y="776288"/>
          <p14:tracePt t="242635" x="5962650" y="768350"/>
          <p14:tracePt t="242643" x="5962650" y="752475"/>
          <p14:tracePt t="242651" x="5970588" y="736600"/>
          <p14:tracePt t="242659" x="5986463" y="696913"/>
          <p14:tracePt t="242667" x="5994400" y="682625"/>
          <p14:tracePt t="242675" x="5994400" y="658813"/>
          <p14:tracePt t="242683" x="6002338" y="627063"/>
          <p14:tracePt t="242691" x="6002338" y="595313"/>
          <p14:tracePt t="242699" x="6018213" y="557213"/>
          <p14:tracePt t="242707" x="6018213" y="533400"/>
          <p14:tracePt t="242715" x="6026150" y="501650"/>
          <p14:tracePt t="242723" x="6034088" y="477838"/>
          <p14:tracePt t="242731" x="6034088" y="461963"/>
          <p14:tracePt t="242739" x="6034088" y="446088"/>
          <p14:tracePt t="242747" x="6056313" y="423863"/>
          <p14:tracePt t="242755" x="6056313" y="400050"/>
          <p14:tracePt t="242763" x="6056313" y="376238"/>
          <p14:tracePt t="242771" x="6056313" y="352425"/>
          <p14:tracePt t="242778" x="6064250" y="320675"/>
          <p14:tracePt t="242787" x="6064250" y="298450"/>
          <p14:tracePt t="242795" x="6064250" y="290513"/>
          <p14:tracePt t="242803" x="6064250" y="266700"/>
          <p14:tracePt t="242811" x="6064250" y="242888"/>
          <p14:tracePt t="242819" x="6064250" y="234950"/>
          <p14:tracePt t="242827" x="6064250" y="211138"/>
          <p14:tracePt t="242835" x="6064250" y="203200"/>
          <p14:tracePt t="242842" x="6064250" y="180975"/>
          <p14:tracePt t="242851" x="6064250" y="165100"/>
          <p14:tracePt t="242859" x="6064250" y="157163"/>
          <p14:tracePt t="242867" x="6064250" y="149225"/>
          <p14:tracePt t="242875" x="6064250" y="133350"/>
          <p14:tracePt t="242883" x="6064250" y="117475"/>
          <p14:tracePt t="242891" x="6064250" y="101600"/>
          <p14:tracePt t="242907" x="6064250" y="77788"/>
          <p14:tracePt t="242915" x="6064250" y="69850"/>
          <p14:tracePt t="242923" x="6064250" y="47625"/>
          <p14:tracePt t="242931" x="6064250" y="31750"/>
          <p14:tracePt t="242939" x="6064250" y="15875"/>
          <p14:tracePt t="242947" x="606425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43D6CC26-01E5-40AB-832F-323729335A40}"/>
  <p:tag name="ISPRING_RESOURCE_FOLDER" val="C:\aprorgamm\Dropbox\PROGRAMM\Курсы\Программирование\C++\01\Lect1\"/>
  <p:tag name="ISPRING_PRESENTATION_PATH" val="C:\aprorgamm\Dropbox\PROGRAMM\Курсы\Программирование\C++\01\Lect1.pptx"/>
  <p:tag name="ISPRING_PROJECT_VERSION" val="9.3"/>
  <p:tag name="ISPRING_PROJECT_FOLDER_UPDATED" val="1"/>
  <p:tag name="ISPRING_SCREEN_RECS_UPDATED" val="C:\aprorgamm\Dropbox\PROGRAMM\Курсы\Программирование\C++\01\Lect1\"/>
  <p:tag name="ISPRING_PRESENTATION_COURSE_TITLE" val="Lect1"/>
  <p:tag name="ISPRING_FIRST_PUBLISH" val="1"/>
  <p:tag name="ISPRING_LMS_API_VERSION" val="SCORM 2004 (4th edition)"/>
  <p:tag name="ISPRING_ULTRA_SCORM_COURSE_ID" val="CB4EBE05-58CE-4D96-8AF9-FF8D0F44EB89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Vp\uFFFDJ{D4913D74-12CA-481E-9A88-461BBDD81FE5}&quot;,&quot;C:\\aprorgamm\\Dropbox\\PROGRAMM\\Курсы\\Программирование\\C++\\01&quot;]]"/>
  <p:tag name="ISPRING_PUBLISH_SETTINGS" val="{&quot;commonSettings&quot;:{&quot;webSettings&quot;:{&quot;useMobileViewer&quot;:&quot;T_FALSE&quot;,&quot;format&quot;:&quot;OF_VIDEO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90,&quot;videoQuality&quot;:90},&quot;secondsOnEachSlide&quot;:2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0&quot;}}"/>
  <p:tag name="ISPRING_SCORM_RATE_SLIDES" val="0"/>
  <p:tag name="ISPRING_SCORM_PASSING_SCORE" val="0.000000"/>
  <p:tag name="ISPRING_CURRENT_PLAYER_ID" val="universal"/>
  <p:tag name="ISPRING_ULTRA_SCORM_COURCE_TITLE" val="Lection1"/>
  <p:tag name="ISPRING_PRESENTATION_TITLE" val="Lection1"/>
  <p:tag name="FLASHSPRING_ZOOM_TAG" val="86"/>
  <p:tag name="ISPRING_PRESENTATION_INFO_2" val="&lt;?xml version=&quot;1.0&quot; encoding=&quot;UTF-8&quot; standalone=&quot;no&quot; ?&gt;&#10;&lt;presentation2&gt;&#10;&#10;  &lt;slides&gt;&#10;    &lt;slide id=&quot;{64EEF2E1-849F-4301-9667-8103476EA1F0}&quot; pptId=&quot;258&quot;/&gt;&#10;    &lt;slide id=&quot;{CBB593E6-5A4C-4787-A038-790C931E19F3}&quot; pptId=&quot;264&quot;/&gt;&#10;    &lt;slide id=&quot;{9CAD22DE-FAD8-4B44-A81C-5449C4436235}&quot; pptId=&quot;259&quot;/&gt;&#10;    &lt;slide id=&quot;{B01AA287-39BF-4BFE-8257-7426A3718AF8}&quot; pptId=&quot;268&quot;/&gt;&#10;    &lt;slide id=&quot;{9FBDEF66-C9C6-4068-8695-3FDF332A38A9}&quot; pptId=&quot;262&quot;/&gt;&#10;    &lt;slide id=&quot;{D521604B-F80A-4CC9-8E73-1844F84C7167}&quot; pptId=&quot;263&quot;/&gt;&#10;    &lt;slide id=&quot;{F98CEE37-E892-4281-A008-3D29A2D3CA31}&quot; pptId=&quot;265&quot;/&gt;&#10;    &lt;slide id=&quot;{5519A263-715C-40D4-81B8-DB766E24F7B9}&quot; pptId=&quot;266&quot;/&gt;&#10;  &lt;/slides&gt;&#10;&#10;  &lt;narration&gt;&#10;    &lt;audioTracks/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zm_AkH21Bi_8ROskLfbBBw&quot;,&quot;gi&quot;:&quot;B_ZoME8Um5gIPsvaw5hqWQ&quot;,&quot;ti&quot;:&quot;characters&quot;,&quot;vs&quot;:{&quot;f&quot;:[690,691],&quot;i&quot;:{&quot;d&quot;:&quot;zm_AkH21Bi_8ROskLfbBBw&quot;,&quot;p&quot;:true}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7BDEC91C-F1F5-4A03-8332-A4DF1F7EB4F0}:265"/>
  <p:tag name="ISPRING_SLIDE_ID_2" val="{F98CEE37-E892-4281-A008-3D29A2D3CA3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y7dKoI1QP9s2ldcHSQr8Ow&quot;,&quot;gi&quot;:&quot;B_ZoME8Um5gIPsvaw5hqWQ&quot;,&quot;ti&quot;:&quot;characters&quot;,&quot;vs&quot;:{&quot;f&quot;:[690,691],&quot;i&quot;:{&quot;d&quot;:&quot;y7dKoI1QP9s2ldcHSQr8Ow&quot;,&quot;p&quot;:true}}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7BDEC91C-F1F5-4A03-8332-A4DF1F7EB4F0}:265"/>
  <p:tag name="ISPRING_SLIDE_ID_2" val="{F98CEE37-E892-4281-A008-3D29A2D3CA3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66aUwItBTIVMEDycWS4FJg&quot;,&quot;gi&quot;:&quot;B_ZoME8Um5gIPsvaw5hqWQ&quot;,&quot;ti&quot;:&quot;characters&quot;,&quot;vs&quot;:{&quot;f&quot;:[690,691],&quot;i&quot;:{&quot;d&quot;:&quot;66aUwItBTIVMEDycWS4FJg&quot;,&quot;p&quot;:true}}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7BDEC91C-F1F5-4A03-8332-A4DF1F7EB4F0}:265"/>
  <p:tag name="ISPRING_SLIDE_ID_2" val="{F98CEE37-E892-4281-A008-3D29A2D3CA3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loz2hWCDS2IZwFvKrPnJ0Q&quot;,&quot;gi&quot;:&quot;B_ZoME8Um5gIPsvaw5hqWQ&quot;,&quot;ti&quot;:&quot;characters&quot;,&quot;vs&quot;:{&quot;f&quot;:[690,691],&quot;i&quot;:{&quot;d&quot;:&quot;loz2hWCDS2IZwFvKrPnJ0Q&quot;,&quot;p&quot;:true}}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4F9E0C39-945E-4733-B956-5ECC9364E04B}:258"/>
  <p:tag name="GENSWF_ADVANCE_TIME" val="5.398"/>
  <p:tag name="ISPRING_CUSTOM_TIMING_USED" val="1"/>
  <p:tag name="ISPRING_SLIDE_ID_2" val="{64EEF2E1-849F-4301-9667-8103476EA1F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E3DA1F08-9967-437A-A361-766890479112}:263"/>
  <p:tag name="ISPRING_SLIDE_ID_2" val="{D521604B-F80A-4CC9-8E73-1844F84C716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fDBxzf-bnL2aPjfiANErZA&quot;,&quot;gi&quot;:&quot;KkFKOvMaBX0q0PuUSj2oWA&quot;,&quot;ti&quot;:&quot;object_sets&quot;,&quot;vs&quot;:{&quot;f&quot;:[1046,1027,1030,1032],&quot;i&quot;:{&quot;d&quot;:&quot;fDBxzf-bnL2aPjfiANErZA&quot;,&quot;p&quot;:true}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BPOxlqcJP_GQnTQXbCZ_g&quot;,&quot;gi&quot;:&quot;B_ZoME8Um5gIPsvaw5hqWQ&quot;,&quot;ti&quot;:&quot;characters&quot;,&quot;vs&quot;:{&quot;f&quot;:[690,691],&quot;i&quot;:{&quot;d&quot;:&quot;JBPOxlqcJP_GQnTQXbCZ_g&quot;,&quot;p&quot;:true}}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9S3M1xb7hOFNz87FixCfYA&quot;,&quot;gi&quot;:&quot;OPY_MK8tXjWrKhaXZ9l3pQ&quot;,&quot;ti&quot;:&quot;object_sets&quot;,&quot;vs&quot;:{&quot;f&quot;:[1011,1014,1006,995],&quot;i&quot;:{&quot;d&quot;:&quot;9S3M1xb7hOFNz87FixCfYA&quot;,&quot;p&quot;:true}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SLIDE_INDENT_LEVEL" val="0"/>
  <p:tag name="GENSWF_ADVANCE_TIME" val="5.000"/>
  <p:tag name="ISPRING_CUSTOM_TIMING_USED" val="1"/>
  <p:tag name="GENSWF_SLIDE_UID" val="{7BDEC91C-F1F5-4A03-8332-A4DF1F7EB4F0}:265"/>
  <p:tag name="ISPRING_SLIDE_ID_2" val="{F98CEE37-E892-4281-A008-3D29A2D3CA31}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3257</TotalTime>
  <Words>1022</Words>
  <Application>Microsoft Office PowerPoint</Application>
  <PresentationFormat>Широкоэкранный</PresentationFormat>
  <Paragraphs>111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Consolas</vt:lpstr>
      <vt:lpstr>Тема Office</vt:lpstr>
      <vt:lpstr>Боевой курс C++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Lection1</dc:title>
  <dc:creator>Роман Шамин</dc:creator>
  <cp:lastModifiedBy>Роман Шамин</cp:lastModifiedBy>
  <cp:revision>115</cp:revision>
  <dcterms:created xsi:type="dcterms:W3CDTF">2022-01-01T08:01:57Z</dcterms:created>
  <dcterms:modified xsi:type="dcterms:W3CDTF">2022-03-07T17:08:36Z</dcterms:modified>
</cp:coreProperties>
</file>